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72.xml" ContentType="application/vnd.openxmlformats-officedocument.presentationml.slideLayout+xml"/>
  <Override PartName="/ppt/authors.xml" ContentType="application/vnd.ms-powerpoint.authors+xml"/>
  <Override PartName="/ppt/theme/theme1.xml" ContentType="application/vnd.openxmlformats-officedocument.theme+xml"/>
  <Override PartName="/ppt/notesMasters/notesMaster1.xml" ContentType="application/vnd.openxmlformats-officedocument.presentationml.notesMaster+xml"/>
  <Override PartName="/ppt/theme/theme3.xml" ContentType="application/vnd.openxmlformats-officedocument.theme+xml"/>
  <Override PartName="/ppt/theme/theme2.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3"/>
    <p:sldMasterId id="2147483714" r:id="rId4"/>
  </p:sldMasterIdLst>
  <p:notesMasterIdLst>
    <p:notesMasterId r:id="rId28"/>
  </p:notesMasterIdLst>
  <p:sldIdLst>
    <p:sldId id="5293" r:id="rId5"/>
    <p:sldId id="6013" r:id="rId6"/>
    <p:sldId id="6014" r:id="rId7"/>
    <p:sldId id="6011" r:id="rId8"/>
    <p:sldId id="6005" r:id="rId9"/>
    <p:sldId id="5274" r:id="rId10"/>
    <p:sldId id="5275" r:id="rId11"/>
    <p:sldId id="5284" r:id="rId12"/>
    <p:sldId id="5288" r:id="rId13"/>
    <p:sldId id="5285" r:id="rId14"/>
    <p:sldId id="5289" r:id="rId15"/>
    <p:sldId id="5283" r:id="rId16"/>
    <p:sldId id="5277" r:id="rId17"/>
    <p:sldId id="5286" r:id="rId18"/>
    <p:sldId id="5290" r:id="rId19"/>
    <p:sldId id="5281" r:id="rId20"/>
    <p:sldId id="5282" r:id="rId21"/>
    <p:sldId id="5268" r:id="rId22"/>
    <p:sldId id="5267" r:id="rId23"/>
    <p:sldId id="5266" r:id="rId24"/>
    <p:sldId id="6012" r:id="rId25"/>
    <p:sldId id="595" r:id="rId26"/>
    <p:sldId id="678"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A646A2A-5463-31BB-24B8-887E45DDAF69}" name="Orla Casey" initials="OC" userId="S::orla@momentumconsulting.ie::ee9f56f0-43a2-47ae-a5b8-d4a7d2f5cec3"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55A11"/>
    <a:srgbClr val="CC6A62"/>
    <a:srgbClr val="027354"/>
    <a:srgbClr val="F08B10"/>
    <a:srgbClr val="DC7F0E"/>
    <a:srgbClr val="C95F57"/>
    <a:srgbClr val="5E5E5E"/>
    <a:srgbClr val="262626"/>
    <a:srgbClr val="EBC2BF"/>
    <a:srgbClr val="F29E3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C12ADF3-7109-472F-900B-D37CD3B6C9AC}" v="4" dt="2023-07-12T09:45:15.53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4974" autoAdjust="0"/>
    <p:restoredTop sz="94729"/>
  </p:normalViewPr>
  <p:slideViewPr>
    <p:cSldViewPr snapToGrid="0" snapToObjects="1">
      <p:cViewPr varScale="1">
        <p:scale>
          <a:sx n="106" d="100"/>
          <a:sy n="106" d="100"/>
        </p:scale>
        <p:origin x="138" y="150"/>
      </p:cViewPr>
      <p:guideLst/>
    </p:cSldViewPr>
  </p:slideViewPr>
  <p:notesTextViewPr>
    <p:cViewPr>
      <p:scale>
        <a:sx n="1" d="1"/>
        <a:sy n="1" d="1"/>
      </p:scale>
      <p:origin x="0" y="0"/>
    </p:cViewPr>
  </p:notesTextViewPr>
  <p:sorterViewPr>
    <p:cViewPr varScale="1">
      <p:scale>
        <a:sx n="1" d="1"/>
        <a:sy n="1" d="1"/>
      </p:scale>
      <p:origin x="0" y="0"/>
    </p:cViewPr>
  </p:sorterViewPr>
  <p:notesViewPr>
    <p:cSldViewPr snapToGrid="0" snapToObjects="1">
      <p:cViewPr varScale="1">
        <p:scale>
          <a:sx n="85" d="100"/>
          <a:sy n="85" d="100"/>
        </p:scale>
        <p:origin x="3928" y="17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1.xml"/><Relationship Id="rId21" Type="http://schemas.openxmlformats.org/officeDocument/2006/relationships/slide" Target="slides/slide17.xml"/><Relationship Id="rId34"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36" Type="http://schemas.openxmlformats.org/officeDocument/2006/relationships/customXml" Target="../customXml/item3.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2.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viewProps" Target="viewProps.xml"/><Relationship Id="rId35" Type="http://schemas.microsoft.com/office/2018/10/relationships/authors" Target="authors.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leur Schellekens" userId="2cd99c82-6588-4c77-a7b6-6a526640a48f" providerId="ADAL" clId="{6C12ADF3-7109-472F-900B-D37CD3B6C9AC}"/>
    <pc:docChg chg="undo custSel addSld delSld modSld">
      <pc:chgData name="Fleur Schellekens" userId="2cd99c82-6588-4c77-a7b6-6a526640a48f" providerId="ADAL" clId="{6C12ADF3-7109-472F-900B-D37CD3B6C9AC}" dt="2023-07-12T09:46:08.093" v="39" actId="404"/>
      <pc:docMkLst>
        <pc:docMk/>
      </pc:docMkLst>
      <pc:sldChg chg="modSp mod">
        <pc:chgData name="Fleur Schellekens" userId="2cd99c82-6588-4c77-a7b6-6a526640a48f" providerId="ADAL" clId="{6C12ADF3-7109-472F-900B-D37CD3B6C9AC}" dt="2023-07-12T09:45:15.537" v="28"/>
        <pc:sldMkLst>
          <pc:docMk/>
          <pc:sldMk cId="1643703411" sldId="595"/>
        </pc:sldMkLst>
        <pc:spChg chg="mod">
          <ac:chgData name="Fleur Schellekens" userId="2cd99c82-6588-4c77-a7b6-6a526640a48f" providerId="ADAL" clId="{6C12ADF3-7109-472F-900B-D37CD3B6C9AC}" dt="2023-07-12T09:45:15.537" v="28"/>
          <ac:spMkLst>
            <pc:docMk/>
            <pc:sldMk cId="1643703411" sldId="595"/>
            <ac:spMk id="22" creationId="{71C059F9-ABC8-C74A-A0B3-EBED32489CE6}"/>
          </ac:spMkLst>
        </pc:spChg>
        <pc:spChg chg="mod">
          <ac:chgData name="Fleur Schellekens" userId="2cd99c82-6588-4c77-a7b6-6a526640a48f" providerId="ADAL" clId="{6C12ADF3-7109-472F-900B-D37CD3B6C9AC}" dt="2023-07-12T09:45:09.544" v="26" actId="27636"/>
          <ac:spMkLst>
            <pc:docMk/>
            <pc:sldMk cId="1643703411" sldId="595"/>
            <ac:spMk id="23" creationId="{0401A4DD-1902-DF46-ABAD-B9304EC3EA42}"/>
          </ac:spMkLst>
        </pc:spChg>
      </pc:sldChg>
      <pc:sldChg chg="add del">
        <pc:chgData name="Fleur Schellekens" userId="2cd99c82-6588-4c77-a7b6-6a526640a48f" providerId="ADAL" clId="{6C12ADF3-7109-472F-900B-D37CD3B6C9AC}" dt="2023-07-12T09:45:10.530" v="27"/>
        <pc:sldMkLst>
          <pc:docMk/>
          <pc:sldMk cId="3530562707" sldId="678"/>
        </pc:sldMkLst>
      </pc:sldChg>
      <pc:sldChg chg="modSp mod">
        <pc:chgData name="Fleur Schellekens" userId="2cd99c82-6588-4c77-a7b6-6a526640a48f" providerId="ADAL" clId="{6C12ADF3-7109-472F-900B-D37CD3B6C9AC}" dt="2023-07-12T09:46:08.093" v="39" actId="404"/>
        <pc:sldMkLst>
          <pc:docMk/>
          <pc:sldMk cId="3363075760" sldId="5266"/>
        </pc:sldMkLst>
        <pc:spChg chg="mod">
          <ac:chgData name="Fleur Schellekens" userId="2cd99c82-6588-4c77-a7b6-6a526640a48f" providerId="ADAL" clId="{6C12ADF3-7109-472F-900B-D37CD3B6C9AC}" dt="2023-07-12T09:46:08.093" v="39" actId="404"/>
          <ac:spMkLst>
            <pc:docMk/>
            <pc:sldMk cId="3363075760" sldId="5266"/>
            <ac:spMk id="9" creationId="{3E0E7EF3-F862-DC59-BCAF-EE891C9D6F57}"/>
          </ac:spMkLst>
        </pc:spChg>
      </pc:sldChg>
      <pc:sldChg chg="modSp mod">
        <pc:chgData name="Fleur Schellekens" userId="2cd99c82-6588-4c77-a7b6-6a526640a48f" providerId="ADAL" clId="{6C12ADF3-7109-472F-900B-D37CD3B6C9AC}" dt="2023-07-12T09:45:15.537" v="28"/>
        <pc:sldMkLst>
          <pc:docMk/>
          <pc:sldMk cId="2295613362" sldId="5268"/>
        </pc:sldMkLst>
        <pc:spChg chg="mod">
          <ac:chgData name="Fleur Schellekens" userId="2cd99c82-6588-4c77-a7b6-6a526640a48f" providerId="ADAL" clId="{6C12ADF3-7109-472F-900B-D37CD3B6C9AC}" dt="2023-07-12T09:45:09.527" v="25" actId="27636"/>
          <ac:spMkLst>
            <pc:docMk/>
            <pc:sldMk cId="2295613362" sldId="5268"/>
            <ac:spMk id="5" creationId="{B1EFFD27-B11B-622E-9FDB-5BDF759A1EFA}"/>
          </ac:spMkLst>
        </pc:spChg>
        <pc:spChg chg="mod">
          <ac:chgData name="Fleur Schellekens" userId="2cd99c82-6588-4c77-a7b6-6a526640a48f" providerId="ADAL" clId="{6C12ADF3-7109-472F-900B-D37CD3B6C9AC}" dt="2023-07-12T09:45:15.537" v="28"/>
          <ac:spMkLst>
            <pc:docMk/>
            <pc:sldMk cId="2295613362" sldId="5268"/>
            <ac:spMk id="9" creationId="{4F31D0B7-BE59-3417-CF99-32A35B09C968}"/>
          </ac:spMkLst>
        </pc:spChg>
      </pc:sldChg>
      <pc:sldChg chg="modSp mod">
        <pc:chgData name="Fleur Schellekens" userId="2cd99c82-6588-4c77-a7b6-6a526640a48f" providerId="ADAL" clId="{6C12ADF3-7109-472F-900B-D37CD3B6C9AC}" dt="2023-07-12T09:45:39.573" v="31" actId="404"/>
        <pc:sldMkLst>
          <pc:docMk/>
          <pc:sldMk cId="2810684661" sldId="5275"/>
        </pc:sldMkLst>
        <pc:spChg chg="mod">
          <ac:chgData name="Fleur Schellekens" userId="2cd99c82-6588-4c77-a7b6-6a526640a48f" providerId="ADAL" clId="{6C12ADF3-7109-472F-900B-D37CD3B6C9AC}" dt="2023-07-12T09:45:15.537" v="28"/>
          <ac:spMkLst>
            <pc:docMk/>
            <pc:sldMk cId="2810684661" sldId="5275"/>
            <ac:spMk id="4" creationId="{AB6ECEEF-A9F8-C0C7-BA4E-76B35A15A194}"/>
          </ac:spMkLst>
        </pc:spChg>
        <pc:spChg chg="mod">
          <ac:chgData name="Fleur Schellekens" userId="2cd99c82-6588-4c77-a7b6-6a526640a48f" providerId="ADAL" clId="{6C12ADF3-7109-472F-900B-D37CD3B6C9AC}" dt="2023-07-12T09:45:39.573" v="31" actId="404"/>
          <ac:spMkLst>
            <pc:docMk/>
            <pc:sldMk cId="2810684661" sldId="5275"/>
            <ac:spMk id="5" creationId="{495D1A16-D98C-B941-619B-453BBD383EBB}"/>
          </ac:spMkLst>
        </pc:spChg>
      </pc:sldChg>
      <pc:sldChg chg="modSp mod">
        <pc:chgData name="Fleur Schellekens" userId="2cd99c82-6588-4c77-a7b6-6a526640a48f" providerId="ADAL" clId="{6C12ADF3-7109-472F-900B-D37CD3B6C9AC}" dt="2023-07-12T09:45:15.537" v="28"/>
        <pc:sldMkLst>
          <pc:docMk/>
          <pc:sldMk cId="3450067964" sldId="5277"/>
        </pc:sldMkLst>
        <pc:spChg chg="mod">
          <ac:chgData name="Fleur Schellekens" userId="2cd99c82-6588-4c77-a7b6-6a526640a48f" providerId="ADAL" clId="{6C12ADF3-7109-472F-900B-D37CD3B6C9AC}" dt="2023-07-12T09:45:15.537" v="28"/>
          <ac:spMkLst>
            <pc:docMk/>
            <pc:sldMk cId="3450067964" sldId="5277"/>
            <ac:spMk id="3" creationId="{EE357C7E-8E81-0287-FB6C-55DCEDA121E3}"/>
          </ac:spMkLst>
        </pc:spChg>
        <pc:spChg chg="mod">
          <ac:chgData name="Fleur Schellekens" userId="2cd99c82-6588-4c77-a7b6-6a526640a48f" providerId="ADAL" clId="{6C12ADF3-7109-472F-900B-D37CD3B6C9AC}" dt="2023-07-12T09:45:15.537" v="28"/>
          <ac:spMkLst>
            <pc:docMk/>
            <pc:sldMk cId="3450067964" sldId="5277"/>
            <ac:spMk id="5" creationId="{B2DBDFC3-18C2-B3E0-1B25-D68B707628EA}"/>
          </ac:spMkLst>
        </pc:spChg>
      </pc:sldChg>
      <pc:sldChg chg="modSp">
        <pc:chgData name="Fleur Schellekens" userId="2cd99c82-6588-4c77-a7b6-6a526640a48f" providerId="ADAL" clId="{6C12ADF3-7109-472F-900B-D37CD3B6C9AC}" dt="2023-07-12T09:45:15.537" v="28"/>
        <pc:sldMkLst>
          <pc:docMk/>
          <pc:sldMk cId="1333366812" sldId="5281"/>
        </pc:sldMkLst>
        <pc:spChg chg="mod">
          <ac:chgData name="Fleur Schellekens" userId="2cd99c82-6588-4c77-a7b6-6a526640a48f" providerId="ADAL" clId="{6C12ADF3-7109-472F-900B-D37CD3B6C9AC}" dt="2023-07-12T09:45:15.537" v="28"/>
          <ac:spMkLst>
            <pc:docMk/>
            <pc:sldMk cId="1333366812" sldId="5281"/>
            <ac:spMk id="6" creationId="{5B9F2B2C-E9A5-1287-09E9-61626C1DBC46}"/>
          </ac:spMkLst>
        </pc:spChg>
        <pc:spChg chg="mod">
          <ac:chgData name="Fleur Schellekens" userId="2cd99c82-6588-4c77-a7b6-6a526640a48f" providerId="ADAL" clId="{6C12ADF3-7109-472F-900B-D37CD3B6C9AC}" dt="2023-07-12T09:45:15.537" v="28"/>
          <ac:spMkLst>
            <pc:docMk/>
            <pc:sldMk cId="1333366812" sldId="5281"/>
            <ac:spMk id="7" creationId="{A9054F50-AECE-89E2-1DCF-0593D140B62A}"/>
          </ac:spMkLst>
        </pc:spChg>
      </pc:sldChg>
      <pc:sldChg chg="modSp mod">
        <pc:chgData name="Fleur Schellekens" userId="2cd99c82-6588-4c77-a7b6-6a526640a48f" providerId="ADAL" clId="{6C12ADF3-7109-472F-900B-D37CD3B6C9AC}" dt="2023-07-12T09:45:51.516" v="35" actId="404"/>
        <pc:sldMkLst>
          <pc:docMk/>
          <pc:sldMk cId="1542951076" sldId="5283"/>
        </pc:sldMkLst>
        <pc:spChg chg="mod">
          <ac:chgData name="Fleur Schellekens" userId="2cd99c82-6588-4c77-a7b6-6a526640a48f" providerId="ADAL" clId="{6C12ADF3-7109-472F-900B-D37CD3B6C9AC}" dt="2023-07-12T09:45:15.537" v="28"/>
          <ac:spMkLst>
            <pc:docMk/>
            <pc:sldMk cId="1542951076" sldId="5283"/>
            <ac:spMk id="2" creationId="{AEAAF5C1-B0BB-8725-CF52-75541DA92D38}"/>
          </ac:spMkLst>
        </pc:spChg>
        <pc:spChg chg="mod">
          <ac:chgData name="Fleur Schellekens" userId="2cd99c82-6588-4c77-a7b6-6a526640a48f" providerId="ADAL" clId="{6C12ADF3-7109-472F-900B-D37CD3B6C9AC}" dt="2023-07-12T09:45:51.516" v="35" actId="404"/>
          <ac:spMkLst>
            <pc:docMk/>
            <pc:sldMk cId="1542951076" sldId="5283"/>
            <ac:spMk id="3" creationId="{15CC73EE-13B1-CE37-484E-248331FCE88F}"/>
          </ac:spMkLst>
        </pc:spChg>
      </pc:sldChg>
      <pc:sldChg chg="modSp mod">
        <pc:chgData name="Fleur Schellekens" userId="2cd99c82-6588-4c77-a7b6-6a526640a48f" providerId="ADAL" clId="{6C12ADF3-7109-472F-900B-D37CD3B6C9AC}" dt="2023-07-12T09:45:42.178" v="32" actId="404"/>
        <pc:sldMkLst>
          <pc:docMk/>
          <pc:sldMk cId="248482827" sldId="5284"/>
        </pc:sldMkLst>
        <pc:spChg chg="mod">
          <ac:chgData name="Fleur Schellekens" userId="2cd99c82-6588-4c77-a7b6-6a526640a48f" providerId="ADAL" clId="{6C12ADF3-7109-472F-900B-D37CD3B6C9AC}" dt="2023-07-12T09:45:15.537" v="28"/>
          <ac:spMkLst>
            <pc:docMk/>
            <pc:sldMk cId="248482827" sldId="5284"/>
            <ac:spMk id="2" creationId="{0A51CEC7-67B7-AF0A-37AF-933164E083AC}"/>
          </ac:spMkLst>
        </pc:spChg>
        <pc:spChg chg="mod">
          <ac:chgData name="Fleur Schellekens" userId="2cd99c82-6588-4c77-a7b6-6a526640a48f" providerId="ADAL" clId="{6C12ADF3-7109-472F-900B-D37CD3B6C9AC}" dt="2023-07-12T09:45:42.178" v="32" actId="404"/>
          <ac:spMkLst>
            <pc:docMk/>
            <pc:sldMk cId="248482827" sldId="5284"/>
            <ac:spMk id="5" creationId="{5BC49ADD-063A-88EE-59AC-AE2367BDF292}"/>
          </ac:spMkLst>
        </pc:spChg>
      </pc:sldChg>
      <pc:sldChg chg="modSp mod">
        <pc:chgData name="Fleur Schellekens" userId="2cd99c82-6588-4c77-a7b6-6a526640a48f" providerId="ADAL" clId="{6C12ADF3-7109-472F-900B-D37CD3B6C9AC}" dt="2023-07-12T09:45:45.874" v="33" actId="404"/>
        <pc:sldMkLst>
          <pc:docMk/>
          <pc:sldMk cId="54641393" sldId="5285"/>
        </pc:sldMkLst>
        <pc:spChg chg="mod">
          <ac:chgData name="Fleur Schellekens" userId="2cd99c82-6588-4c77-a7b6-6a526640a48f" providerId="ADAL" clId="{6C12ADF3-7109-472F-900B-D37CD3B6C9AC}" dt="2023-07-12T09:45:09.446" v="18" actId="27636"/>
          <ac:spMkLst>
            <pc:docMk/>
            <pc:sldMk cId="54641393" sldId="5285"/>
            <ac:spMk id="4" creationId="{E234CB6D-3764-E4FE-7097-A6C5EF451C3C}"/>
          </ac:spMkLst>
        </pc:spChg>
        <pc:spChg chg="mod">
          <ac:chgData name="Fleur Schellekens" userId="2cd99c82-6588-4c77-a7b6-6a526640a48f" providerId="ADAL" clId="{6C12ADF3-7109-472F-900B-D37CD3B6C9AC}" dt="2023-07-12T09:45:45.874" v="33" actId="404"/>
          <ac:spMkLst>
            <pc:docMk/>
            <pc:sldMk cId="54641393" sldId="5285"/>
            <ac:spMk id="5" creationId="{670F947B-078A-D656-07E5-18788C667CAB}"/>
          </ac:spMkLst>
        </pc:spChg>
      </pc:sldChg>
      <pc:sldChg chg="modSp mod">
        <pc:chgData name="Fleur Schellekens" userId="2cd99c82-6588-4c77-a7b6-6a526640a48f" providerId="ADAL" clId="{6C12ADF3-7109-472F-900B-D37CD3B6C9AC}" dt="2023-07-12T09:45:55.130" v="36" actId="404"/>
        <pc:sldMkLst>
          <pc:docMk/>
          <pc:sldMk cId="4081209979" sldId="5286"/>
        </pc:sldMkLst>
        <pc:spChg chg="mod">
          <ac:chgData name="Fleur Schellekens" userId="2cd99c82-6588-4c77-a7b6-6a526640a48f" providerId="ADAL" clId="{6C12ADF3-7109-472F-900B-D37CD3B6C9AC}" dt="2023-07-12T09:45:09.511" v="23" actId="27636"/>
          <ac:spMkLst>
            <pc:docMk/>
            <pc:sldMk cId="4081209979" sldId="5286"/>
            <ac:spMk id="4" creationId="{E234CB6D-3764-E4FE-7097-A6C5EF451C3C}"/>
          </ac:spMkLst>
        </pc:spChg>
        <pc:spChg chg="mod">
          <ac:chgData name="Fleur Schellekens" userId="2cd99c82-6588-4c77-a7b6-6a526640a48f" providerId="ADAL" clId="{6C12ADF3-7109-472F-900B-D37CD3B6C9AC}" dt="2023-07-12T09:45:55.130" v="36" actId="404"/>
          <ac:spMkLst>
            <pc:docMk/>
            <pc:sldMk cId="4081209979" sldId="5286"/>
            <ac:spMk id="5" creationId="{670F947B-078A-D656-07E5-18788C667CAB}"/>
          </ac:spMkLst>
        </pc:spChg>
      </pc:sldChg>
      <pc:sldChg chg="modSp mod">
        <pc:chgData name="Fleur Schellekens" userId="2cd99c82-6588-4c77-a7b6-6a526640a48f" providerId="ADAL" clId="{6C12ADF3-7109-472F-900B-D37CD3B6C9AC}" dt="2023-07-12T09:45:09.420" v="17" actId="27636"/>
        <pc:sldMkLst>
          <pc:docMk/>
          <pc:sldMk cId="942863684" sldId="5288"/>
        </pc:sldMkLst>
        <pc:spChg chg="mod">
          <ac:chgData name="Fleur Schellekens" userId="2cd99c82-6588-4c77-a7b6-6a526640a48f" providerId="ADAL" clId="{6C12ADF3-7109-472F-900B-D37CD3B6C9AC}" dt="2023-07-12T09:45:09.420" v="17" actId="27636"/>
          <ac:spMkLst>
            <pc:docMk/>
            <pc:sldMk cId="942863684" sldId="5288"/>
            <ac:spMk id="5" creationId="{F5BB76D1-88D3-F150-3FE2-849720967CB0}"/>
          </ac:spMkLst>
        </pc:spChg>
      </pc:sldChg>
      <pc:sldChg chg="modSp mod">
        <pc:chgData name="Fleur Schellekens" userId="2cd99c82-6588-4c77-a7b6-6a526640a48f" providerId="ADAL" clId="{6C12ADF3-7109-472F-900B-D37CD3B6C9AC}" dt="2023-07-12T09:45:48.679" v="34" actId="404"/>
        <pc:sldMkLst>
          <pc:docMk/>
          <pc:sldMk cId="3813189320" sldId="5289"/>
        </pc:sldMkLst>
        <pc:spChg chg="mod">
          <ac:chgData name="Fleur Schellekens" userId="2cd99c82-6588-4c77-a7b6-6a526640a48f" providerId="ADAL" clId="{6C12ADF3-7109-472F-900B-D37CD3B6C9AC}" dt="2023-07-12T09:45:09.476" v="19" actId="27636"/>
          <ac:spMkLst>
            <pc:docMk/>
            <pc:sldMk cId="3813189320" sldId="5289"/>
            <ac:spMk id="5" creationId="{F5BB76D1-88D3-F150-3FE2-849720967CB0}"/>
          </ac:spMkLst>
        </pc:spChg>
        <pc:spChg chg="mod">
          <ac:chgData name="Fleur Schellekens" userId="2cd99c82-6588-4c77-a7b6-6a526640a48f" providerId="ADAL" clId="{6C12ADF3-7109-472F-900B-D37CD3B6C9AC}" dt="2023-07-12T09:45:48.679" v="34" actId="404"/>
          <ac:spMkLst>
            <pc:docMk/>
            <pc:sldMk cId="3813189320" sldId="5289"/>
            <ac:spMk id="6" creationId="{2B7009DD-6FF6-37BC-E2F0-E5F678DC7705}"/>
          </ac:spMkLst>
        </pc:spChg>
      </pc:sldChg>
      <pc:sldChg chg="modSp mod">
        <pc:chgData name="Fleur Schellekens" userId="2cd99c82-6588-4c77-a7b6-6a526640a48f" providerId="ADAL" clId="{6C12ADF3-7109-472F-900B-D37CD3B6C9AC}" dt="2023-07-12T09:45:59.481" v="38" actId="404"/>
        <pc:sldMkLst>
          <pc:docMk/>
          <pc:sldMk cId="1695603092" sldId="5290"/>
        </pc:sldMkLst>
        <pc:spChg chg="mod">
          <ac:chgData name="Fleur Schellekens" userId="2cd99c82-6588-4c77-a7b6-6a526640a48f" providerId="ADAL" clId="{6C12ADF3-7109-472F-900B-D37CD3B6C9AC}" dt="2023-07-12T09:45:09.511" v="24" actId="27636"/>
          <ac:spMkLst>
            <pc:docMk/>
            <pc:sldMk cId="1695603092" sldId="5290"/>
            <ac:spMk id="5" creationId="{F5BB76D1-88D3-F150-3FE2-849720967CB0}"/>
          </ac:spMkLst>
        </pc:spChg>
        <pc:spChg chg="mod">
          <ac:chgData name="Fleur Schellekens" userId="2cd99c82-6588-4c77-a7b6-6a526640a48f" providerId="ADAL" clId="{6C12ADF3-7109-472F-900B-D37CD3B6C9AC}" dt="2023-07-12T09:45:59.481" v="38" actId="404"/>
          <ac:spMkLst>
            <pc:docMk/>
            <pc:sldMk cId="1695603092" sldId="5290"/>
            <ac:spMk id="6" creationId="{2B7009DD-6FF6-37BC-E2F0-E5F678DC7705}"/>
          </ac:spMkLst>
        </pc:spChg>
      </pc:sldChg>
      <pc:sldChg chg="modSp">
        <pc:chgData name="Fleur Schellekens" userId="2cd99c82-6588-4c77-a7b6-6a526640a48f" providerId="ADAL" clId="{6C12ADF3-7109-472F-900B-D37CD3B6C9AC}" dt="2023-07-12T09:45:15.537" v="28"/>
        <pc:sldMkLst>
          <pc:docMk/>
          <pc:sldMk cId="25974081" sldId="5293"/>
        </pc:sldMkLst>
        <pc:spChg chg="mod">
          <ac:chgData name="Fleur Schellekens" userId="2cd99c82-6588-4c77-a7b6-6a526640a48f" providerId="ADAL" clId="{6C12ADF3-7109-472F-900B-D37CD3B6C9AC}" dt="2023-07-12T09:45:15.537" v="28"/>
          <ac:spMkLst>
            <pc:docMk/>
            <pc:sldMk cId="25974081" sldId="5293"/>
            <ac:spMk id="3" creationId="{42258E5D-3079-CA48-BB5E-38898CB06CBF}"/>
          </ac:spMkLst>
        </pc:spChg>
      </pc:sldChg>
      <pc:sldChg chg="modSp mod">
        <pc:chgData name="Fleur Schellekens" userId="2cd99c82-6588-4c77-a7b6-6a526640a48f" providerId="ADAL" clId="{6C12ADF3-7109-472F-900B-D37CD3B6C9AC}" dt="2023-07-12T09:45:15.537" v="28"/>
        <pc:sldMkLst>
          <pc:docMk/>
          <pc:sldMk cId="1570025360" sldId="6005"/>
        </pc:sldMkLst>
        <pc:spChg chg="mod">
          <ac:chgData name="Fleur Schellekens" userId="2cd99c82-6588-4c77-a7b6-6a526640a48f" providerId="ADAL" clId="{6C12ADF3-7109-472F-900B-D37CD3B6C9AC}" dt="2023-07-12T09:45:15.537" v="28"/>
          <ac:spMkLst>
            <pc:docMk/>
            <pc:sldMk cId="1570025360" sldId="6005"/>
            <ac:spMk id="23" creationId="{C913A5E1-11E1-54FA-1243-CBA999D4E81D}"/>
          </ac:spMkLst>
        </pc:spChg>
      </pc:sldChg>
      <pc:sldChg chg="modSp mod">
        <pc:chgData name="Fleur Schellekens" userId="2cd99c82-6588-4c77-a7b6-6a526640a48f" providerId="ADAL" clId="{6C12ADF3-7109-472F-900B-D37CD3B6C9AC}" dt="2023-07-12T09:45:32.064" v="30" actId="404"/>
        <pc:sldMkLst>
          <pc:docMk/>
          <pc:sldMk cId="518529904" sldId="6011"/>
        </pc:sldMkLst>
        <pc:spChg chg="mod">
          <ac:chgData name="Fleur Schellekens" userId="2cd99c82-6588-4c77-a7b6-6a526640a48f" providerId="ADAL" clId="{6C12ADF3-7109-472F-900B-D37CD3B6C9AC}" dt="2023-07-12T09:45:32.064" v="30" actId="404"/>
          <ac:spMkLst>
            <pc:docMk/>
            <pc:sldMk cId="518529904" sldId="6011"/>
            <ac:spMk id="2" creationId="{68A45DCE-9049-59A4-EE8B-7F9E8F1FDFE1}"/>
          </ac:spMkLst>
        </pc:spChg>
        <pc:spChg chg="mod">
          <ac:chgData name="Fleur Schellekens" userId="2cd99c82-6588-4c77-a7b6-6a526640a48f" providerId="ADAL" clId="{6C12ADF3-7109-472F-900B-D37CD3B6C9AC}" dt="2023-07-12T09:45:32.064" v="30" actId="404"/>
          <ac:spMkLst>
            <pc:docMk/>
            <pc:sldMk cId="518529904" sldId="6011"/>
            <ac:spMk id="3" creationId="{4AB0B2A6-3FAD-92DC-ADAA-2307FB5DC4E9}"/>
          </ac:spMkLst>
        </pc:spChg>
        <pc:spChg chg="mod">
          <ac:chgData name="Fleur Schellekens" userId="2cd99c82-6588-4c77-a7b6-6a526640a48f" providerId="ADAL" clId="{6C12ADF3-7109-472F-900B-D37CD3B6C9AC}" dt="2023-07-12T09:45:32.064" v="30" actId="404"/>
          <ac:spMkLst>
            <pc:docMk/>
            <pc:sldMk cId="518529904" sldId="6011"/>
            <ac:spMk id="4" creationId="{962CBA74-32C8-BC41-0BD6-DB21D52A8AC9}"/>
          </ac:spMkLst>
        </pc:spChg>
        <pc:spChg chg="mod">
          <ac:chgData name="Fleur Schellekens" userId="2cd99c82-6588-4c77-a7b6-6a526640a48f" providerId="ADAL" clId="{6C12ADF3-7109-472F-900B-D37CD3B6C9AC}" dt="2023-07-12T09:45:32.064" v="30" actId="404"/>
          <ac:spMkLst>
            <pc:docMk/>
            <pc:sldMk cId="518529904" sldId="6011"/>
            <ac:spMk id="5" creationId="{29FCF4D0-F859-53A4-5987-A3F94B6555FA}"/>
          </ac:spMkLst>
        </pc:spChg>
        <pc:spChg chg="mod">
          <ac:chgData name="Fleur Schellekens" userId="2cd99c82-6588-4c77-a7b6-6a526640a48f" providerId="ADAL" clId="{6C12ADF3-7109-472F-900B-D37CD3B6C9AC}" dt="2023-07-12T09:45:32.064" v="30" actId="404"/>
          <ac:spMkLst>
            <pc:docMk/>
            <pc:sldMk cId="518529904" sldId="6011"/>
            <ac:spMk id="6" creationId="{5E83B176-2D19-0F74-3EA7-23288F3391CB}"/>
          </ac:spMkLst>
        </pc:spChg>
        <pc:spChg chg="mod">
          <ac:chgData name="Fleur Schellekens" userId="2cd99c82-6588-4c77-a7b6-6a526640a48f" providerId="ADAL" clId="{6C12ADF3-7109-472F-900B-D37CD3B6C9AC}" dt="2023-07-12T09:45:32.064" v="30" actId="404"/>
          <ac:spMkLst>
            <pc:docMk/>
            <pc:sldMk cId="518529904" sldId="6011"/>
            <ac:spMk id="7" creationId="{87D15A81-3269-C44B-772F-574CA9055EFA}"/>
          </ac:spMkLst>
        </pc:spChg>
        <pc:spChg chg="mod">
          <ac:chgData name="Fleur Schellekens" userId="2cd99c82-6588-4c77-a7b6-6a526640a48f" providerId="ADAL" clId="{6C12ADF3-7109-472F-900B-D37CD3B6C9AC}" dt="2023-07-12T09:45:32.064" v="30" actId="404"/>
          <ac:spMkLst>
            <pc:docMk/>
            <pc:sldMk cId="518529904" sldId="6011"/>
            <ac:spMk id="9" creationId="{AFA416FF-5BDD-18C6-CD8A-A1292475553D}"/>
          </ac:spMkLst>
        </pc:spChg>
        <pc:spChg chg="mod">
          <ac:chgData name="Fleur Schellekens" userId="2cd99c82-6588-4c77-a7b6-6a526640a48f" providerId="ADAL" clId="{6C12ADF3-7109-472F-900B-D37CD3B6C9AC}" dt="2023-07-12T09:45:09.252" v="15" actId="27636"/>
          <ac:spMkLst>
            <pc:docMk/>
            <pc:sldMk cId="518529904" sldId="6011"/>
            <ac:spMk id="14" creationId="{E942772C-2CAA-B744-9AAF-4932BF650AA2}"/>
          </ac:spMkLst>
        </pc:spChg>
        <pc:spChg chg="mod">
          <ac:chgData name="Fleur Schellekens" userId="2cd99c82-6588-4c77-a7b6-6a526640a48f" providerId="ADAL" clId="{6C12ADF3-7109-472F-900B-D37CD3B6C9AC}" dt="2023-07-12T09:45:22.376" v="29" actId="404"/>
          <ac:spMkLst>
            <pc:docMk/>
            <pc:sldMk cId="518529904" sldId="6011"/>
            <ac:spMk id="18" creationId="{BED4AE2B-9333-484E-A278-E909FEB9E31E}"/>
          </ac:spMkLst>
        </pc:spChg>
        <pc:spChg chg="mod">
          <ac:chgData name="Fleur Schellekens" userId="2cd99c82-6588-4c77-a7b6-6a526640a48f" providerId="ADAL" clId="{6C12ADF3-7109-472F-900B-D37CD3B6C9AC}" dt="2023-07-12T09:45:32.064" v="30" actId="404"/>
          <ac:spMkLst>
            <pc:docMk/>
            <pc:sldMk cId="518529904" sldId="6011"/>
            <ac:spMk id="20" creationId="{7EA64C42-1C43-074A-8512-DB9CDE038C3B}"/>
          </ac:spMkLst>
        </pc:spChg>
        <pc:spChg chg="mod">
          <ac:chgData name="Fleur Schellekens" userId="2cd99c82-6588-4c77-a7b6-6a526640a48f" providerId="ADAL" clId="{6C12ADF3-7109-472F-900B-D37CD3B6C9AC}" dt="2023-07-12T09:45:32.064" v="30" actId="404"/>
          <ac:spMkLst>
            <pc:docMk/>
            <pc:sldMk cId="518529904" sldId="6011"/>
            <ac:spMk id="21" creationId="{A4803531-EDEE-8040-B0C9-B35265BB1825}"/>
          </ac:spMkLst>
        </pc:spChg>
        <pc:spChg chg="mod">
          <ac:chgData name="Fleur Schellekens" userId="2cd99c82-6588-4c77-a7b6-6a526640a48f" providerId="ADAL" clId="{6C12ADF3-7109-472F-900B-D37CD3B6C9AC}" dt="2023-07-12T09:45:32.064" v="30" actId="404"/>
          <ac:spMkLst>
            <pc:docMk/>
            <pc:sldMk cId="518529904" sldId="6011"/>
            <ac:spMk id="22" creationId="{7DB5F7B3-9121-512F-3800-11DB607D136A}"/>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1C2BBE5-951B-7448-9280-3E5E86F1213F}" type="datetimeFigureOut">
              <a:rPr lang="en-US" smtClean="0"/>
              <a:t>8/10/2023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Klik om Mastertekststijlen te bewerken</a:t>
            </a:r>
          </a:p>
          <a:p>
            <a:pPr lvl="1"/>
            <a:r>
              <a:rPr lang="en-US"/>
              <a:t>Tweede niveau</a:t>
            </a:r>
          </a:p>
          <a:p>
            <a:pPr lvl="2"/>
            <a:r>
              <a:rPr lang="en-US"/>
              <a:t>Derde niveau</a:t>
            </a:r>
          </a:p>
          <a:p>
            <a:pPr lvl="3"/>
            <a:r>
              <a:rPr lang="en-US"/>
              <a:t>Vierde niveau</a:t>
            </a:r>
          </a:p>
          <a:p>
            <a:pPr lvl="4"/>
            <a:r>
              <a:rPr lang="en-US"/>
              <a:t>Vijfde niveau</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ED4A299-DD6E-4F4E-AAAF-972CE464E941}" type="slidenum">
              <a:rPr lang="en-US" smtClean="0"/>
              <a:t>‹#›</a:t>
            </a:fld>
            <a:endParaRPr lang="en-US"/>
          </a:p>
        </p:txBody>
      </p:sp>
    </p:spTree>
    <p:extLst>
      <p:ext uri="{BB962C8B-B14F-4D97-AF65-F5344CB8AC3E}">
        <p14:creationId xmlns:p14="http://schemas.microsoft.com/office/powerpoint/2010/main" val="10350673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10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2.emf"/><Relationship Id="rId1" Type="http://schemas.openxmlformats.org/officeDocument/2006/relationships/slideMaster" Target="../slideMasters/slideMaster2.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8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8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8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8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8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8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8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9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9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png"/><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9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9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9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9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9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9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97848AD-6592-B642-AC77-A3318D8B851F}" type="datetimeFigureOut">
              <a:rPr lang="en-US" smtClean="0"/>
              <a:t>8/10/2023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D58B29-4516-0E41-9E10-164871924BBC}" type="slidenum">
              <a:rPr lang="en-US" smtClean="0"/>
              <a:t>‹#›</a:t>
            </a:fld>
            <a:endParaRPr lang="en-US"/>
          </a:p>
        </p:txBody>
      </p:sp>
    </p:spTree>
    <p:extLst>
      <p:ext uri="{BB962C8B-B14F-4D97-AF65-F5344CB8AC3E}">
        <p14:creationId xmlns:p14="http://schemas.microsoft.com/office/powerpoint/2010/main" val="4672792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ivider Slide - Oragne">
    <p:spTree>
      <p:nvGrpSpPr>
        <p:cNvPr id="1" name=""/>
        <p:cNvGrpSpPr/>
        <p:nvPr/>
      </p:nvGrpSpPr>
      <p:grpSpPr>
        <a:xfrm>
          <a:off x="0" y="0"/>
          <a:ext cx="0" cy="0"/>
          <a:chOff x="0" y="0"/>
          <a:chExt cx="0" cy="0"/>
        </a:xfrm>
      </p:grpSpPr>
      <p:grpSp>
        <p:nvGrpSpPr>
          <p:cNvPr id="28" name="Group 27">
            <a:extLst>
              <a:ext uri="{FF2B5EF4-FFF2-40B4-BE49-F238E27FC236}">
                <a16:creationId xmlns:a16="http://schemas.microsoft.com/office/drawing/2014/main" id="{6DBDDEB6-3957-5D49-82E3-26B18811D4E8}"/>
              </a:ext>
            </a:extLst>
          </p:cNvPr>
          <p:cNvGrpSpPr/>
          <p:nvPr userDrawn="1"/>
        </p:nvGrpSpPr>
        <p:grpSpPr>
          <a:xfrm flipH="1">
            <a:off x="-4" y="476885"/>
            <a:ext cx="12192004" cy="6381115"/>
            <a:chOff x="0" y="476885"/>
            <a:chExt cx="7550787" cy="6381115"/>
          </a:xfrm>
        </p:grpSpPr>
        <p:sp>
          <p:nvSpPr>
            <p:cNvPr id="29" name="Freeform 28">
              <a:extLst>
                <a:ext uri="{FF2B5EF4-FFF2-40B4-BE49-F238E27FC236}">
                  <a16:creationId xmlns:a16="http://schemas.microsoft.com/office/drawing/2014/main" id="{73FA561B-C708-6046-B241-3AE89FE59FC6}"/>
                </a:ext>
              </a:extLst>
            </p:cNvPr>
            <p:cNvSpPr/>
            <p:nvPr userDrawn="1"/>
          </p:nvSpPr>
          <p:spPr>
            <a:xfrm>
              <a:off x="2876552" y="3910818"/>
              <a:ext cx="4674235" cy="2942004"/>
            </a:xfrm>
            <a:custGeom>
              <a:avLst/>
              <a:gdLst>
                <a:gd name="connsiteX0" fmla="*/ 0 w 4674476"/>
                <a:gd name="connsiteY0" fmla="*/ 3633952 h 3633952"/>
                <a:gd name="connsiteX1" fmla="*/ 0 w 4674476"/>
                <a:gd name="connsiteY1" fmla="*/ 3633952 h 3633952"/>
                <a:gd name="connsiteX2" fmla="*/ 4674476 w 4674476"/>
                <a:gd name="connsiteY2" fmla="*/ 3633952 h 3633952"/>
                <a:gd name="connsiteX3" fmla="*/ 4674476 w 4674476"/>
                <a:gd name="connsiteY3" fmla="*/ 0 h 3633952"/>
                <a:gd name="connsiteX4" fmla="*/ 323193 w 4674476"/>
                <a:gd name="connsiteY4" fmla="*/ 819807 h 3633952"/>
                <a:gd name="connsiteX5" fmla="*/ 0 w 4674476"/>
                <a:gd name="connsiteY5" fmla="*/ 3633952 h 3633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74476" h="3633952">
                  <a:moveTo>
                    <a:pt x="0" y="3633952"/>
                  </a:moveTo>
                  <a:lnTo>
                    <a:pt x="0" y="3633952"/>
                  </a:lnTo>
                  <a:lnTo>
                    <a:pt x="4674476" y="3633952"/>
                  </a:lnTo>
                  <a:lnTo>
                    <a:pt x="4674476" y="0"/>
                  </a:lnTo>
                  <a:lnTo>
                    <a:pt x="323193" y="819807"/>
                  </a:lnTo>
                  <a:lnTo>
                    <a:pt x="0" y="3633952"/>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p>
          </p:txBody>
        </p:sp>
        <p:sp>
          <p:nvSpPr>
            <p:cNvPr id="30" name="Freeform 29">
              <a:extLst>
                <a:ext uri="{FF2B5EF4-FFF2-40B4-BE49-F238E27FC236}">
                  <a16:creationId xmlns:a16="http://schemas.microsoft.com/office/drawing/2014/main" id="{A794D099-52F3-794A-96D4-4DDE17828832}"/>
                </a:ext>
              </a:extLst>
            </p:cNvPr>
            <p:cNvSpPr/>
            <p:nvPr userDrawn="1"/>
          </p:nvSpPr>
          <p:spPr>
            <a:xfrm>
              <a:off x="0" y="476885"/>
              <a:ext cx="4590415" cy="6381115"/>
            </a:xfrm>
            <a:custGeom>
              <a:avLst/>
              <a:gdLst>
                <a:gd name="connsiteX0" fmla="*/ 4591050 w 4591050"/>
                <a:gd name="connsiteY0" fmla="*/ 6381750 h 6381750"/>
                <a:gd name="connsiteX1" fmla="*/ 0 w 4591050"/>
                <a:gd name="connsiteY1" fmla="*/ 6381750 h 6381750"/>
                <a:gd name="connsiteX2" fmla="*/ 0 w 4591050"/>
                <a:gd name="connsiteY2" fmla="*/ 0 h 6381750"/>
                <a:gd name="connsiteX3" fmla="*/ 3238500 w 4591050"/>
                <a:gd name="connsiteY3" fmla="*/ 1409700 h 6381750"/>
                <a:gd name="connsiteX4" fmla="*/ 4591050 w 4591050"/>
                <a:gd name="connsiteY4" fmla="*/ 6381750 h 6381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91050" h="6381750">
                  <a:moveTo>
                    <a:pt x="4591050" y="6381750"/>
                  </a:moveTo>
                  <a:lnTo>
                    <a:pt x="0" y="6381750"/>
                  </a:lnTo>
                  <a:lnTo>
                    <a:pt x="0" y="0"/>
                  </a:lnTo>
                  <a:lnTo>
                    <a:pt x="3238500" y="1409700"/>
                  </a:lnTo>
                  <a:lnTo>
                    <a:pt x="4591050" y="6381750"/>
                  </a:lnTo>
                  <a:close/>
                </a:path>
              </a:pathLst>
            </a:cu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p>
          </p:txBody>
        </p:sp>
      </p:grpSp>
      <p:pic>
        <p:nvPicPr>
          <p:cNvPr id="32" name="Picture 31" descr="Icon&#10;&#10;Description automatically generated">
            <a:extLst>
              <a:ext uri="{FF2B5EF4-FFF2-40B4-BE49-F238E27FC236}">
                <a16:creationId xmlns:a16="http://schemas.microsoft.com/office/drawing/2014/main" id="{C02F9226-127F-B14D-BA56-E98D841A7319}"/>
              </a:ext>
            </a:extLst>
          </p:cNvPr>
          <p:cNvPicPr/>
          <p:nvPr userDrawn="1"/>
        </p:nvPicPr>
        <p:blipFill rotWithShape="1">
          <a:blip r:embed="rId2" cstate="email">
            <a:extLst>
              <a:ext uri="{28A0092B-C50C-407E-A947-70E740481C1C}">
                <a14:useLocalDpi xmlns:a14="http://schemas.microsoft.com/office/drawing/2010/main"/>
              </a:ext>
            </a:extLst>
          </a:blip>
          <a:srcRect l="-27922" t="-8341" r="35419" b="-3323"/>
          <a:stretch/>
        </p:blipFill>
        <p:spPr>
          <a:xfrm>
            <a:off x="9115865" y="476885"/>
            <a:ext cx="3076135" cy="6106795"/>
          </a:xfrm>
          <a:prstGeom prst="rect">
            <a:avLst/>
          </a:prstGeom>
        </p:spPr>
      </p:pic>
      <p:grpSp>
        <p:nvGrpSpPr>
          <p:cNvPr id="33" name="Group 32">
            <a:extLst>
              <a:ext uri="{FF2B5EF4-FFF2-40B4-BE49-F238E27FC236}">
                <a16:creationId xmlns:a16="http://schemas.microsoft.com/office/drawing/2014/main" id="{0279F217-2377-C141-994A-68F35201614C}"/>
              </a:ext>
            </a:extLst>
          </p:cNvPr>
          <p:cNvGrpSpPr/>
          <p:nvPr userDrawn="1"/>
        </p:nvGrpSpPr>
        <p:grpSpPr>
          <a:xfrm>
            <a:off x="405114" y="301682"/>
            <a:ext cx="3143757" cy="504000"/>
            <a:chOff x="296426" y="6035882"/>
            <a:chExt cx="3143757" cy="504000"/>
          </a:xfrm>
        </p:grpSpPr>
        <p:pic>
          <p:nvPicPr>
            <p:cNvPr id="34" name="Picture 33" descr="A picture containing text&#10;&#10;Description automatically generated">
              <a:extLst>
                <a:ext uri="{FF2B5EF4-FFF2-40B4-BE49-F238E27FC236}">
                  <a16:creationId xmlns:a16="http://schemas.microsoft.com/office/drawing/2014/main" id="{2F36D453-2CEA-7D4A-9ABF-ACFDC8E7716E}"/>
                </a:ext>
              </a:extLst>
            </p:cNvPr>
            <p:cNvPicPr/>
            <p:nvPr userDrawn="1"/>
          </p:nvPicPr>
          <p:blipFill rotWithShape="1">
            <a:blip r:embed="rId3" cstate="email">
              <a:extLst>
                <a:ext uri="{28A0092B-C50C-407E-A947-70E740481C1C}">
                  <a14:useLocalDpi xmlns:a14="http://schemas.microsoft.com/office/drawing/2010/main"/>
                </a:ext>
              </a:extLst>
            </a:blip>
            <a:srcRect t="71161" r="14342" b="1"/>
            <a:stretch/>
          </p:blipFill>
          <p:spPr>
            <a:xfrm>
              <a:off x="464462" y="6185185"/>
              <a:ext cx="2975721" cy="180000"/>
            </a:xfrm>
            <a:prstGeom prst="rect">
              <a:avLst/>
            </a:prstGeom>
          </p:spPr>
        </p:pic>
        <p:pic>
          <p:nvPicPr>
            <p:cNvPr id="35" name="Picture 34" descr="A picture containing text&#10;&#10;Description automatically generated">
              <a:extLst>
                <a:ext uri="{FF2B5EF4-FFF2-40B4-BE49-F238E27FC236}">
                  <a16:creationId xmlns:a16="http://schemas.microsoft.com/office/drawing/2014/main" id="{B855441A-709A-004C-B8A0-3D3C6ED03DCD}"/>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l="35287" t="-1662" r="54747" b="36172"/>
            <a:stretch/>
          </p:blipFill>
          <p:spPr>
            <a:xfrm>
              <a:off x="296426" y="6035882"/>
              <a:ext cx="366916" cy="504000"/>
            </a:xfrm>
            <a:prstGeom prst="rect">
              <a:avLst/>
            </a:prstGeom>
          </p:spPr>
        </p:pic>
      </p:grpSp>
      <p:sp>
        <p:nvSpPr>
          <p:cNvPr id="36" name="Text Placeholder 23">
            <a:extLst>
              <a:ext uri="{FF2B5EF4-FFF2-40B4-BE49-F238E27FC236}">
                <a16:creationId xmlns:a16="http://schemas.microsoft.com/office/drawing/2014/main" id="{4DE68726-76FC-A248-A321-AF456D88B7B4}"/>
              </a:ext>
            </a:extLst>
          </p:cNvPr>
          <p:cNvSpPr>
            <a:spLocks noGrp="1"/>
          </p:cNvSpPr>
          <p:nvPr>
            <p:ph type="body" sz="quarter" idx="13" hasCustomPrompt="1"/>
          </p:nvPr>
        </p:nvSpPr>
        <p:spPr>
          <a:xfrm>
            <a:off x="490899" y="1364786"/>
            <a:ext cx="4570242" cy="697353"/>
          </a:xfrm>
          <a:noFill/>
        </p:spPr>
        <p:txBody>
          <a:bodyPr>
            <a:noAutofit/>
          </a:bodyPr>
          <a:lstStyle>
            <a:lvl1pPr marL="0" indent="0" algn="l">
              <a:buNone/>
              <a:defRPr sz="4800" b="1" baseline="0">
                <a:solidFill>
                  <a:srgbClr val="262626"/>
                </a:solidFill>
                <a:latin typeface="+mn-lt"/>
              </a:defRPr>
            </a:lvl1pPr>
          </a:lstStyle>
          <a:p>
            <a:pPr lvl="0"/>
            <a:r>
              <a:rPr lang="en-US" dirty="0"/>
              <a:t>DIVIDER</a:t>
            </a:r>
          </a:p>
        </p:txBody>
      </p:sp>
      <p:sp>
        <p:nvSpPr>
          <p:cNvPr id="37" name="Text Placeholder 23">
            <a:extLst>
              <a:ext uri="{FF2B5EF4-FFF2-40B4-BE49-F238E27FC236}">
                <a16:creationId xmlns:a16="http://schemas.microsoft.com/office/drawing/2014/main" id="{36741990-9B81-E04E-9873-C278F420FF4C}"/>
              </a:ext>
            </a:extLst>
          </p:cNvPr>
          <p:cNvSpPr>
            <a:spLocks noGrp="1"/>
          </p:cNvSpPr>
          <p:nvPr>
            <p:ph type="body" sz="quarter" idx="14" hasCustomPrompt="1"/>
          </p:nvPr>
        </p:nvSpPr>
        <p:spPr>
          <a:xfrm>
            <a:off x="490899" y="2230955"/>
            <a:ext cx="4570242" cy="1193534"/>
          </a:xfrm>
          <a:noFill/>
        </p:spPr>
        <p:txBody>
          <a:bodyPr>
            <a:noAutofit/>
          </a:bodyPr>
          <a:lstStyle>
            <a:lvl1pPr marL="0" indent="0" algn="l">
              <a:buNone/>
              <a:defRPr sz="4800" baseline="0">
                <a:solidFill>
                  <a:srgbClr val="262626"/>
                </a:solidFill>
                <a:latin typeface="+mn-lt"/>
              </a:defRPr>
            </a:lvl1pPr>
          </a:lstStyle>
          <a:p>
            <a:pPr lvl="0"/>
            <a:r>
              <a:rPr lang="en-US" dirty="0"/>
              <a:t>Slide</a:t>
            </a:r>
          </a:p>
        </p:txBody>
      </p:sp>
      <p:cxnSp>
        <p:nvCxnSpPr>
          <p:cNvPr id="38" name="Straight Connector 37">
            <a:extLst>
              <a:ext uri="{FF2B5EF4-FFF2-40B4-BE49-F238E27FC236}">
                <a16:creationId xmlns:a16="http://schemas.microsoft.com/office/drawing/2014/main" id="{928B43F6-8197-CB44-AD33-DE08AA11222A}"/>
              </a:ext>
            </a:extLst>
          </p:cNvPr>
          <p:cNvCxnSpPr/>
          <p:nvPr userDrawn="1"/>
        </p:nvCxnSpPr>
        <p:spPr>
          <a:xfrm flipH="1">
            <a:off x="295422" y="2132479"/>
            <a:ext cx="5106572" cy="0"/>
          </a:xfrm>
          <a:prstGeom prst="line">
            <a:avLst/>
          </a:prstGeom>
          <a:ln w="28575">
            <a:solidFill>
              <a:srgbClr val="027354"/>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Final Slide">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8B0A86A5-98D4-7A49-8F80-271D35FA5019}"/>
              </a:ext>
            </a:extLst>
          </p:cNvPr>
          <p:cNvGrpSpPr/>
          <p:nvPr userDrawn="1"/>
        </p:nvGrpSpPr>
        <p:grpSpPr>
          <a:xfrm rot="10800000" flipH="1" flipV="1">
            <a:off x="0" y="0"/>
            <a:ext cx="7961586" cy="6858000"/>
            <a:chOff x="327570" y="4453037"/>
            <a:chExt cx="1539689" cy="1542069"/>
          </a:xfrm>
        </p:grpSpPr>
        <p:sp>
          <p:nvSpPr>
            <p:cNvPr id="22" name="Freeform 21">
              <a:extLst>
                <a:ext uri="{FF2B5EF4-FFF2-40B4-BE49-F238E27FC236}">
                  <a16:creationId xmlns:a16="http://schemas.microsoft.com/office/drawing/2014/main" id="{39393152-D1BB-3E44-A70C-A5B953B2E6B9}"/>
                </a:ext>
              </a:extLst>
            </p:cNvPr>
            <p:cNvSpPr/>
            <p:nvPr userDrawn="1"/>
          </p:nvSpPr>
          <p:spPr>
            <a:xfrm flipH="1" flipV="1">
              <a:off x="327570" y="5115106"/>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3" name="Freeform 22">
              <a:extLst>
                <a:ext uri="{FF2B5EF4-FFF2-40B4-BE49-F238E27FC236}">
                  <a16:creationId xmlns:a16="http://schemas.microsoft.com/office/drawing/2014/main" id="{C659853A-F32A-A445-8415-829DEAA31606}"/>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18" name="Text Placeholder 23"/>
          <p:cNvSpPr>
            <a:spLocks noGrp="1"/>
          </p:cNvSpPr>
          <p:nvPr>
            <p:ph type="body" sz="quarter" idx="19" hasCustomPrompt="1"/>
          </p:nvPr>
        </p:nvSpPr>
        <p:spPr>
          <a:xfrm>
            <a:off x="540629" y="1356348"/>
            <a:ext cx="3195486" cy="731140"/>
          </a:xfrm>
        </p:spPr>
        <p:txBody>
          <a:bodyPr anchor="ctr">
            <a:normAutofit/>
          </a:bodyPr>
          <a:lstStyle>
            <a:lvl1pPr marL="0" indent="0" algn="l">
              <a:buNone/>
              <a:defRPr sz="2800" baseline="0">
                <a:solidFill>
                  <a:schemeClr val="bg1"/>
                </a:solidFill>
                <a:latin typeface="+mn-lt"/>
              </a:defRPr>
            </a:lvl1pPr>
          </a:lstStyle>
          <a:p>
            <a:pPr lvl="0"/>
            <a:r>
              <a:rPr lang="en-US" dirty="0"/>
              <a:t>Any Questions?</a:t>
            </a:r>
          </a:p>
        </p:txBody>
      </p:sp>
      <p:sp>
        <p:nvSpPr>
          <p:cNvPr id="19" name="Text Placeholder 23"/>
          <p:cNvSpPr>
            <a:spLocks noGrp="1"/>
          </p:cNvSpPr>
          <p:nvPr>
            <p:ph type="body" sz="quarter" idx="20" hasCustomPrompt="1"/>
          </p:nvPr>
        </p:nvSpPr>
        <p:spPr>
          <a:xfrm>
            <a:off x="540629" y="546772"/>
            <a:ext cx="3195485" cy="837258"/>
          </a:xfrm>
        </p:spPr>
        <p:txBody>
          <a:bodyPr anchor="ctr">
            <a:normAutofit/>
          </a:bodyPr>
          <a:lstStyle>
            <a:lvl1pPr marL="0" indent="0" algn="l">
              <a:buNone/>
              <a:defRPr sz="5000" baseline="0">
                <a:solidFill>
                  <a:schemeClr val="bg1"/>
                </a:solidFill>
                <a:latin typeface="+mn-lt"/>
              </a:defRPr>
            </a:lvl1pPr>
          </a:lstStyle>
          <a:p>
            <a:pPr lvl="0"/>
            <a:r>
              <a:rPr lang="en-US" dirty="0"/>
              <a:t>Thank You</a:t>
            </a:r>
          </a:p>
        </p:txBody>
      </p:sp>
      <p:sp>
        <p:nvSpPr>
          <p:cNvPr id="11" name="Text Placeholder 2">
            <a:extLst>
              <a:ext uri="{FF2B5EF4-FFF2-40B4-BE49-F238E27FC236}">
                <a16:creationId xmlns:a16="http://schemas.microsoft.com/office/drawing/2014/main" id="{CF539CD9-60CE-714B-8A84-7C0BE1DC9217}"/>
              </a:ext>
            </a:extLst>
          </p:cNvPr>
          <p:cNvSpPr>
            <a:spLocks noGrp="1"/>
          </p:cNvSpPr>
          <p:nvPr>
            <p:ph type="body" sz="quarter" idx="15" hasCustomPrompt="1"/>
          </p:nvPr>
        </p:nvSpPr>
        <p:spPr>
          <a:xfrm>
            <a:off x="7095795" y="4314350"/>
            <a:ext cx="4096083" cy="259820"/>
          </a:xfrm>
        </p:spPr>
        <p:txBody>
          <a:bodyPr anchor="t">
            <a:normAutofit/>
          </a:bodyPr>
          <a:lstStyle>
            <a:lvl1pPr marL="0" indent="0">
              <a:buNone/>
              <a:defRPr sz="1600">
                <a:solidFill>
                  <a:srgbClr val="262626"/>
                </a:solidFill>
              </a:defRPr>
            </a:lvl1pPr>
          </a:lstStyle>
          <a:p>
            <a:pPr lvl="0"/>
            <a:r>
              <a:rPr lang="en-US" dirty="0"/>
              <a:t>Text 1</a:t>
            </a:r>
          </a:p>
        </p:txBody>
      </p:sp>
      <p:sp>
        <p:nvSpPr>
          <p:cNvPr id="13" name="Text Placeholder 2">
            <a:extLst>
              <a:ext uri="{FF2B5EF4-FFF2-40B4-BE49-F238E27FC236}">
                <a16:creationId xmlns:a16="http://schemas.microsoft.com/office/drawing/2014/main" id="{21760F33-1862-4647-B6AD-A5A4D0E9396A}"/>
              </a:ext>
            </a:extLst>
          </p:cNvPr>
          <p:cNvSpPr>
            <a:spLocks noGrp="1"/>
          </p:cNvSpPr>
          <p:nvPr>
            <p:ph type="body" sz="quarter" idx="17" hasCustomPrompt="1"/>
          </p:nvPr>
        </p:nvSpPr>
        <p:spPr>
          <a:xfrm>
            <a:off x="7111995" y="4960137"/>
            <a:ext cx="4096083" cy="259820"/>
          </a:xfrm>
        </p:spPr>
        <p:txBody>
          <a:bodyPr anchor="t">
            <a:normAutofit/>
          </a:bodyPr>
          <a:lstStyle>
            <a:lvl1pPr marL="0" indent="0">
              <a:buNone/>
              <a:defRPr sz="1600">
                <a:solidFill>
                  <a:srgbClr val="262626"/>
                </a:solidFill>
              </a:defRPr>
            </a:lvl1pPr>
          </a:lstStyle>
          <a:p>
            <a:pPr lvl="0"/>
            <a:r>
              <a:rPr lang="en-US" dirty="0"/>
              <a:t>Text 1</a:t>
            </a:r>
          </a:p>
        </p:txBody>
      </p:sp>
      <p:grpSp>
        <p:nvGrpSpPr>
          <p:cNvPr id="14" name="Group 13">
            <a:extLst>
              <a:ext uri="{FF2B5EF4-FFF2-40B4-BE49-F238E27FC236}">
                <a16:creationId xmlns:a16="http://schemas.microsoft.com/office/drawing/2014/main" id="{C86B65C5-E9E8-604C-A40B-B208684F96E4}"/>
              </a:ext>
            </a:extLst>
          </p:cNvPr>
          <p:cNvGrpSpPr/>
          <p:nvPr userDrawn="1"/>
        </p:nvGrpSpPr>
        <p:grpSpPr>
          <a:xfrm>
            <a:off x="0" y="5493437"/>
            <a:ext cx="2735993" cy="679345"/>
            <a:chOff x="0" y="0"/>
            <a:chExt cx="2301694" cy="571500"/>
          </a:xfrm>
        </p:grpSpPr>
        <p:sp>
          <p:nvSpPr>
            <p:cNvPr id="15" name="Rectangle 14">
              <a:extLst>
                <a:ext uri="{FF2B5EF4-FFF2-40B4-BE49-F238E27FC236}">
                  <a16:creationId xmlns:a16="http://schemas.microsoft.com/office/drawing/2014/main" id="{3B3A7937-47A6-7846-B54D-34A59BB8A10A}"/>
                </a:ext>
              </a:extLst>
            </p:cNvPr>
            <p:cNvSpPr/>
            <p:nvPr/>
          </p:nvSpPr>
          <p:spPr>
            <a:xfrm>
              <a:off x="0" y="0"/>
              <a:ext cx="2301694" cy="571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16" name="Picture 15">
              <a:extLst>
                <a:ext uri="{FF2B5EF4-FFF2-40B4-BE49-F238E27FC236}">
                  <a16:creationId xmlns:a16="http://schemas.microsoft.com/office/drawing/2014/main" id="{415C7CBF-B3C1-654E-BFD1-8490C94E5B16}"/>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r="44449"/>
            <a:stretch/>
          </p:blipFill>
          <p:spPr bwMode="auto">
            <a:xfrm>
              <a:off x="312965" y="96237"/>
              <a:ext cx="1675765" cy="384810"/>
            </a:xfrm>
            <a:prstGeom prst="rect">
              <a:avLst/>
            </a:prstGeom>
            <a:ln>
              <a:noFill/>
            </a:ln>
            <a:extLst>
              <a:ext uri="{53640926-AAD7-44D8-BBD7-CCE9431645EC}">
                <a14:shadowObscured xmlns:a14="http://schemas.microsoft.com/office/drawing/2010/main"/>
              </a:ext>
            </a:extLst>
          </p:spPr>
        </p:pic>
      </p:grpSp>
      <p:pic>
        <p:nvPicPr>
          <p:cNvPr id="17" name="Picture 16" descr="A picture containing text&#10;&#10;Description automatically generated">
            <a:extLst>
              <a:ext uri="{FF2B5EF4-FFF2-40B4-BE49-F238E27FC236}">
                <a16:creationId xmlns:a16="http://schemas.microsoft.com/office/drawing/2014/main" id="{C94C4F90-1C7E-434E-A05D-A989F8398839}"/>
              </a:ext>
            </a:extLst>
          </p:cNvPr>
          <p:cNvPicPr/>
          <p:nvPr userDrawn="1"/>
        </p:nvPicPr>
        <p:blipFill>
          <a:blip r:embed="rId3" cstate="email">
            <a:extLst>
              <a:ext uri="{28A0092B-C50C-407E-A947-70E740481C1C}">
                <a14:useLocalDpi xmlns:a14="http://schemas.microsoft.com/office/drawing/2010/main"/>
              </a:ext>
            </a:extLst>
          </a:blip>
          <a:stretch>
            <a:fillRect/>
          </a:stretch>
        </p:blipFill>
        <p:spPr>
          <a:xfrm>
            <a:off x="6533491" y="1463623"/>
            <a:ext cx="5111452" cy="1114261"/>
          </a:xfrm>
          <a:prstGeom prst="rect">
            <a:avLst/>
          </a:prstGeom>
        </p:spPr>
      </p:pic>
      <p:sp>
        <p:nvSpPr>
          <p:cNvPr id="21" name="Google Shape;482;p39">
            <a:extLst>
              <a:ext uri="{FF2B5EF4-FFF2-40B4-BE49-F238E27FC236}">
                <a16:creationId xmlns:a16="http://schemas.microsoft.com/office/drawing/2014/main" id="{4C0FB6EC-8028-3D4F-BDFF-CBF291B9C109}"/>
              </a:ext>
            </a:extLst>
          </p:cNvPr>
          <p:cNvSpPr/>
          <p:nvPr userDrawn="1"/>
        </p:nvSpPr>
        <p:spPr>
          <a:xfrm>
            <a:off x="6614008" y="4314350"/>
            <a:ext cx="229290" cy="200087"/>
          </a:xfrm>
          <a:custGeom>
            <a:avLst/>
            <a:gdLst/>
            <a:ahLst/>
            <a:cxnLst/>
            <a:rect l="l" t="t" r="r" b="b"/>
            <a:pathLst>
              <a:path w="18365" h="16026" fill="none" extrusionOk="0">
                <a:moveTo>
                  <a:pt x="9182" y="0"/>
                </a:moveTo>
                <a:lnTo>
                  <a:pt x="0" y="8841"/>
                </a:lnTo>
                <a:lnTo>
                  <a:pt x="2874" y="8841"/>
                </a:lnTo>
                <a:lnTo>
                  <a:pt x="2874" y="15246"/>
                </a:lnTo>
                <a:lnTo>
                  <a:pt x="2874" y="15246"/>
                </a:lnTo>
                <a:lnTo>
                  <a:pt x="2899" y="15417"/>
                </a:lnTo>
                <a:lnTo>
                  <a:pt x="2947" y="15563"/>
                </a:lnTo>
                <a:lnTo>
                  <a:pt x="3020" y="15685"/>
                </a:lnTo>
                <a:lnTo>
                  <a:pt x="3093" y="15806"/>
                </a:lnTo>
                <a:lnTo>
                  <a:pt x="3215" y="15904"/>
                </a:lnTo>
                <a:lnTo>
                  <a:pt x="3361" y="15977"/>
                </a:lnTo>
                <a:lnTo>
                  <a:pt x="3508" y="16026"/>
                </a:lnTo>
                <a:lnTo>
                  <a:pt x="3654" y="16026"/>
                </a:lnTo>
                <a:lnTo>
                  <a:pt x="7404" y="16026"/>
                </a:lnTo>
                <a:lnTo>
                  <a:pt x="7404" y="13420"/>
                </a:lnTo>
                <a:lnTo>
                  <a:pt x="7404" y="13420"/>
                </a:lnTo>
                <a:lnTo>
                  <a:pt x="7429" y="13127"/>
                </a:lnTo>
                <a:lnTo>
                  <a:pt x="7526" y="12860"/>
                </a:lnTo>
                <a:lnTo>
                  <a:pt x="7648" y="12616"/>
                </a:lnTo>
                <a:lnTo>
                  <a:pt x="7818" y="12421"/>
                </a:lnTo>
                <a:lnTo>
                  <a:pt x="8038" y="12251"/>
                </a:lnTo>
                <a:lnTo>
                  <a:pt x="8257" y="12129"/>
                </a:lnTo>
                <a:lnTo>
                  <a:pt x="8525" y="12031"/>
                </a:lnTo>
                <a:lnTo>
                  <a:pt x="8817" y="12007"/>
                </a:lnTo>
                <a:lnTo>
                  <a:pt x="9548" y="12007"/>
                </a:lnTo>
                <a:lnTo>
                  <a:pt x="9548" y="12007"/>
                </a:lnTo>
                <a:lnTo>
                  <a:pt x="9840" y="12031"/>
                </a:lnTo>
                <a:lnTo>
                  <a:pt x="10108" y="12129"/>
                </a:lnTo>
                <a:lnTo>
                  <a:pt x="10327" y="12251"/>
                </a:lnTo>
                <a:lnTo>
                  <a:pt x="10546" y="12421"/>
                </a:lnTo>
                <a:lnTo>
                  <a:pt x="10717" y="12616"/>
                </a:lnTo>
                <a:lnTo>
                  <a:pt x="10838" y="12860"/>
                </a:lnTo>
                <a:lnTo>
                  <a:pt x="10936" y="13127"/>
                </a:lnTo>
                <a:lnTo>
                  <a:pt x="10960" y="13420"/>
                </a:lnTo>
                <a:lnTo>
                  <a:pt x="10960" y="16026"/>
                </a:lnTo>
                <a:lnTo>
                  <a:pt x="14711" y="16026"/>
                </a:lnTo>
                <a:lnTo>
                  <a:pt x="14711" y="16026"/>
                </a:lnTo>
                <a:lnTo>
                  <a:pt x="14857" y="16026"/>
                </a:lnTo>
                <a:lnTo>
                  <a:pt x="15003" y="15977"/>
                </a:lnTo>
                <a:lnTo>
                  <a:pt x="15149" y="15904"/>
                </a:lnTo>
                <a:lnTo>
                  <a:pt x="15271" y="15806"/>
                </a:lnTo>
                <a:lnTo>
                  <a:pt x="15344" y="15685"/>
                </a:lnTo>
                <a:lnTo>
                  <a:pt x="15417" y="15563"/>
                </a:lnTo>
                <a:lnTo>
                  <a:pt x="15466" y="15417"/>
                </a:lnTo>
                <a:lnTo>
                  <a:pt x="15490" y="15246"/>
                </a:lnTo>
                <a:lnTo>
                  <a:pt x="15490" y="8841"/>
                </a:lnTo>
                <a:lnTo>
                  <a:pt x="18364" y="8841"/>
                </a:lnTo>
                <a:lnTo>
                  <a:pt x="9182" y="0"/>
                </a:lnTo>
                <a:close/>
              </a:path>
            </a:pathLst>
          </a:custGeom>
          <a:solidFill>
            <a:srgbClr val="F29E38"/>
          </a:solidFill>
          <a:ln w="9525" cap="rnd" cmpd="sng">
            <a:solidFill>
              <a:srgbClr val="F29E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9446A"/>
              </a:solidFill>
            </a:endParaRPr>
          </a:p>
        </p:txBody>
      </p:sp>
      <p:grpSp>
        <p:nvGrpSpPr>
          <p:cNvPr id="24" name="Google Shape;664;p39">
            <a:extLst>
              <a:ext uri="{FF2B5EF4-FFF2-40B4-BE49-F238E27FC236}">
                <a16:creationId xmlns:a16="http://schemas.microsoft.com/office/drawing/2014/main" id="{D83487A2-49A9-9048-8136-843B594DBFE1}"/>
              </a:ext>
            </a:extLst>
          </p:cNvPr>
          <p:cNvGrpSpPr/>
          <p:nvPr userDrawn="1"/>
        </p:nvGrpSpPr>
        <p:grpSpPr>
          <a:xfrm>
            <a:off x="6614008" y="4962394"/>
            <a:ext cx="233548" cy="233548"/>
            <a:chOff x="5941025" y="3634400"/>
            <a:chExt cx="467650" cy="467650"/>
          </a:xfrm>
          <a:solidFill>
            <a:srgbClr val="F29E38"/>
          </a:solidFill>
        </p:grpSpPr>
        <p:sp>
          <p:nvSpPr>
            <p:cNvPr id="25" name="Google Shape;665;p39">
              <a:extLst>
                <a:ext uri="{FF2B5EF4-FFF2-40B4-BE49-F238E27FC236}">
                  <a16:creationId xmlns:a16="http://schemas.microsoft.com/office/drawing/2014/main" id="{A38ECD07-9DC0-CB4B-8B8B-E82629C6FF05}"/>
                </a:ext>
              </a:extLst>
            </p:cNvPr>
            <p:cNvSpPr/>
            <p:nvPr/>
          </p:nvSpPr>
          <p:spPr>
            <a:xfrm>
              <a:off x="5941025" y="3634400"/>
              <a:ext cx="467650" cy="467650"/>
            </a:xfrm>
            <a:custGeom>
              <a:avLst/>
              <a:gdLst/>
              <a:ahLst/>
              <a:cxnLst/>
              <a:rect l="l" t="t" r="r" b="b"/>
              <a:pathLst>
                <a:path w="18706" h="18706" fill="none" extrusionOk="0">
                  <a:moveTo>
                    <a:pt x="9353" y="1"/>
                  </a:moveTo>
                  <a:lnTo>
                    <a:pt x="9353" y="1"/>
                  </a:lnTo>
                  <a:lnTo>
                    <a:pt x="8866" y="25"/>
                  </a:lnTo>
                  <a:lnTo>
                    <a:pt x="8403" y="50"/>
                  </a:lnTo>
                  <a:lnTo>
                    <a:pt x="7940" y="123"/>
                  </a:lnTo>
                  <a:lnTo>
                    <a:pt x="7478" y="196"/>
                  </a:lnTo>
                  <a:lnTo>
                    <a:pt x="7015" y="293"/>
                  </a:lnTo>
                  <a:lnTo>
                    <a:pt x="6577" y="439"/>
                  </a:lnTo>
                  <a:lnTo>
                    <a:pt x="6138" y="585"/>
                  </a:lnTo>
                  <a:lnTo>
                    <a:pt x="5724" y="732"/>
                  </a:lnTo>
                  <a:lnTo>
                    <a:pt x="5310" y="926"/>
                  </a:lnTo>
                  <a:lnTo>
                    <a:pt x="4896" y="1146"/>
                  </a:lnTo>
                  <a:lnTo>
                    <a:pt x="4506" y="1365"/>
                  </a:lnTo>
                  <a:lnTo>
                    <a:pt x="4117" y="1608"/>
                  </a:lnTo>
                  <a:lnTo>
                    <a:pt x="3751" y="1876"/>
                  </a:lnTo>
                  <a:lnTo>
                    <a:pt x="3410" y="2144"/>
                  </a:lnTo>
                  <a:lnTo>
                    <a:pt x="3069" y="2436"/>
                  </a:lnTo>
                  <a:lnTo>
                    <a:pt x="2753" y="2753"/>
                  </a:lnTo>
                  <a:lnTo>
                    <a:pt x="2436" y="3070"/>
                  </a:lnTo>
                  <a:lnTo>
                    <a:pt x="2144" y="3411"/>
                  </a:lnTo>
                  <a:lnTo>
                    <a:pt x="1876" y="3752"/>
                  </a:lnTo>
                  <a:lnTo>
                    <a:pt x="1608" y="4117"/>
                  </a:lnTo>
                  <a:lnTo>
                    <a:pt x="1365" y="4507"/>
                  </a:lnTo>
                  <a:lnTo>
                    <a:pt x="1145" y="4896"/>
                  </a:lnTo>
                  <a:lnTo>
                    <a:pt x="926" y="5310"/>
                  </a:lnTo>
                  <a:lnTo>
                    <a:pt x="731" y="5724"/>
                  </a:lnTo>
                  <a:lnTo>
                    <a:pt x="585" y="6138"/>
                  </a:lnTo>
                  <a:lnTo>
                    <a:pt x="439" y="6577"/>
                  </a:lnTo>
                  <a:lnTo>
                    <a:pt x="293" y="7015"/>
                  </a:lnTo>
                  <a:lnTo>
                    <a:pt x="196" y="7478"/>
                  </a:lnTo>
                  <a:lnTo>
                    <a:pt x="123" y="7941"/>
                  </a:lnTo>
                  <a:lnTo>
                    <a:pt x="49" y="8403"/>
                  </a:lnTo>
                  <a:lnTo>
                    <a:pt x="25" y="8866"/>
                  </a:lnTo>
                  <a:lnTo>
                    <a:pt x="1" y="9353"/>
                  </a:lnTo>
                  <a:lnTo>
                    <a:pt x="1" y="9353"/>
                  </a:lnTo>
                  <a:lnTo>
                    <a:pt x="25" y="9840"/>
                  </a:lnTo>
                  <a:lnTo>
                    <a:pt x="49" y="10303"/>
                  </a:lnTo>
                  <a:lnTo>
                    <a:pt x="123" y="10766"/>
                  </a:lnTo>
                  <a:lnTo>
                    <a:pt x="196" y="11229"/>
                  </a:lnTo>
                  <a:lnTo>
                    <a:pt x="293" y="11691"/>
                  </a:lnTo>
                  <a:lnTo>
                    <a:pt x="439" y="12130"/>
                  </a:lnTo>
                  <a:lnTo>
                    <a:pt x="585" y="12568"/>
                  </a:lnTo>
                  <a:lnTo>
                    <a:pt x="731" y="12982"/>
                  </a:lnTo>
                  <a:lnTo>
                    <a:pt x="926" y="13396"/>
                  </a:lnTo>
                  <a:lnTo>
                    <a:pt x="1145" y="13810"/>
                  </a:lnTo>
                  <a:lnTo>
                    <a:pt x="1365" y="14200"/>
                  </a:lnTo>
                  <a:lnTo>
                    <a:pt x="1608" y="14590"/>
                  </a:lnTo>
                  <a:lnTo>
                    <a:pt x="1876" y="14955"/>
                  </a:lnTo>
                  <a:lnTo>
                    <a:pt x="2144" y="15296"/>
                  </a:lnTo>
                  <a:lnTo>
                    <a:pt x="2436" y="15637"/>
                  </a:lnTo>
                  <a:lnTo>
                    <a:pt x="2753" y="15953"/>
                  </a:lnTo>
                  <a:lnTo>
                    <a:pt x="3069" y="16270"/>
                  </a:lnTo>
                  <a:lnTo>
                    <a:pt x="3410" y="16562"/>
                  </a:lnTo>
                  <a:lnTo>
                    <a:pt x="3751" y="16830"/>
                  </a:lnTo>
                  <a:lnTo>
                    <a:pt x="4117" y="17098"/>
                  </a:lnTo>
                  <a:lnTo>
                    <a:pt x="4506" y="17342"/>
                  </a:lnTo>
                  <a:lnTo>
                    <a:pt x="4896" y="17561"/>
                  </a:lnTo>
                  <a:lnTo>
                    <a:pt x="5310" y="17780"/>
                  </a:lnTo>
                  <a:lnTo>
                    <a:pt x="5724" y="17975"/>
                  </a:lnTo>
                  <a:lnTo>
                    <a:pt x="6138" y="18121"/>
                  </a:lnTo>
                  <a:lnTo>
                    <a:pt x="6577" y="18267"/>
                  </a:lnTo>
                  <a:lnTo>
                    <a:pt x="7015" y="18413"/>
                  </a:lnTo>
                  <a:lnTo>
                    <a:pt x="7478" y="18511"/>
                  </a:lnTo>
                  <a:lnTo>
                    <a:pt x="7940" y="18584"/>
                  </a:lnTo>
                  <a:lnTo>
                    <a:pt x="8403" y="18657"/>
                  </a:lnTo>
                  <a:lnTo>
                    <a:pt x="8866" y="18681"/>
                  </a:lnTo>
                  <a:lnTo>
                    <a:pt x="9353" y="18706"/>
                  </a:lnTo>
                  <a:lnTo>
                    <a:pt x="9353" y="18706"/>
                  </a:lnTo>
                  <a:lnTo>
                    <a:pt x="9840" y="18681"/>
                  </a:lnTo>
                  <a:lnTo>
                    <a:pt x="10303" y="18657"/>
                  </a:lnTo>
                  <a:lnTo>
                    <a:pt x="10766" y="18584"/>
                  </a:lnTo>
                  <a:lnTo>
                    <a:pt x="11228" y="18511"/>
                  </a:lnTo>
                  <a:lnTo>
                    <a:pt x="11691" y="18413"/>
                  </a:lnTo>
                  <a:lnTo>
                    <a:pt x="12130" y="18267"/>
                  </a:lnTo>
                  <a:lnTo>
                    <a:pt x="12568" y="18121"/>
                  </a:lnTo>
                  <a:lnTo>
                    <a:pt x="12982" y="17975"/>
                  </a:lnTo>
                  <a:lnTo>
                    <a:pt x="13396" y="17780"/>
                  </a:lnTo>
                  <a:lnTo>
                    <a:pt x="13810" y="17561"/>
                  </a:lnTo>
                  <a:lnTo>
                    <a:pt x="14200" y="17342"/>
                  </a:lnTo>
                  <a:lnTo>
                    <a:pt x="14589" y="17098"/>
                  </a:lnTo>
                  <a:lnTo>
                    <a:pt x="14955" y="16830"/>
                  </a:lnTo>
                  <a:lnTo>
                    <a:pt x="15296" y="16562"/>
                  </a:lnTo>
                  <a:lnTo>
                    <a:pt x="15637" y="16270"/>
                  </a:lnTo>
                  <a:lnTo>
                    <a:pt x="15953" y="15953"/>
                  </a:lnTo>
                  <a:lnTo>
                    <a:pt x="16270" y="15637"/>
                  </a:lnTo>
                  <a:lnTo>
                    <a:pt x="16562" y="15296"/>
                  </a:lnTo>
                  <a:lnTo>
                    <a:pt x="16830" y="14955"/>
                  </a:lnTo>
                  <a:lnTo>
                    <a:pt x="17098" y="14590"/>
                  </a:lnTo>
                  <a:lnTo>
                    <a:pt x="17341" y="14200"/>
                  </a:lnTo>
                  <a:lnTo>
                    <a:pt x="17561" y="13810"/>
                  </a:lnTo>
                  <a:lnTo>
                    <a:pt x="17780" y="13396"/>
                  </a:lnTo>
                  <a:lnTo>
                    <a:pt x="17975" y="12982"/>
                  </a:lnTo>
                  <a:lnTo>
                    <a:pt x="18121" y="12568"/>
                  </a:lnTo>
                  <a:lnTo>
                    <a:pt x="18267" y="12130"/>
                  </a:lnTo>
                  <a:lnTo>
                    <a:pt x="18413" y="11691"/>
                  </a:lnTo>
                  <a:lnTo>
                    <a:pt x="18511" y="11229"/>
                  </a:lnTo>
                  <a:lnTo>
                    <a:pt x="18584" y="10766"/>
                  </a:lnTo>
                  <a:lnTo>
                    <a:pt x="18657" y="10303"/>
                  </a:lnTo>
                  <a:lnTo>
                    <a:pt x="18681" y="9840"/>
                  </a:lnTo>
                  <a:lnTo>
                    <a:pt x="18705" y="9353"/>
                  </a:lnTo>
                  <a:lnTo>
                    <a:pt x="18705" y="9353"/>
                  </a:lnTo>
                  <a:lnTo>
                    <a:pt x="18681" y="8866"/>
                  </a:lnTo>
                  <a:lnTo>
                    <a:pt x="18657" y="8403"/>
                  </a:lnTo>
                  <a:lnTo>
                    <a:pt x="18584" y="7941"/>
                  </a:lnTo>
                  <a:lnTo>
                    <a:pt x="18511" y="7478"/>
                  </a:lnTo>
                  <a:lnTo>
                    <a:pt x="18413" y="7015"/>
                  </a:lnTo>
                  <a:lnTo>
                    <a:pt x="18267" y="6577"/>
                  </a:lnTo>
                  <a:lnTo>
                    <a:pt x="18121" y="6138"/>
                  </a:lnTo>
                  <a:lnTo>
                    <a:pt x="17975" y="5724"/>
                  </a:lnTo>
                  <a:lnTo>
                    <a:pt x="17780" y="5310"/>
                  </a:lnTo>
                  <a:lnTo>
                    <a:pt x="17561" y="4896"/>
                  </a:lnTo>
                  <a:lnTo>
                    <a:pt x="17341" y="4507"/>
                  </a:lnTo>
                  <a:lnTo>
                    <a:pt x="17098" y="4117"/>
                  </a:lnTo>
                  <a:lnTo>
                    <a:pt x="16830" y="3752"/>
                  </a:lnTo>
                  <a:lnTo>
                    <a:pt x="16562" y="3411"/>
                  </a:lnTo>
                  <a:lnTo>
                    <a:pt x="16270" y="3070"/>
                  </a:lnTo>
                  <a:lnTo>
                    <a:pt x="15953" y="2753"/>
                  </a:lnTo>
                  <a:lnTo>
                    <a:pt x="15637" y="2436"/>
                  </a:lnTo>
                  <a:lnTo>
                    <a:pt x="15296" y="2144"/>
                  </a:lnTo>
                  <a:lnTo>
                    <a:pt x="14955" y="1876"/>
                  </a:lnTo>
                  <a:lnTo>
                    <a:pt x="14589" y="1608"/>
                  </a:lnTo>
                  <a:lnTo>
                    <a:pt x="14200" y="1365"/>
                  </a:lnTo>
                  <a:lnTo>
                    <a:pt x="13810" y="1146"/>
                  </a:lnTo>
                  <a:lnTo>
                    <a:pt x="13396" y="926"/>
                  </a:lnTo>
                  <a:lnTo>
                    <a:pt x="12982" y="732"/>
                  </a:lnTo>
                  <a:lnTo>
                    <a:pt x="12568" y="585"/>
                  </a:lnTo>
                  <a:lnTo>
                    <a:pt x="12130" y="439"/>
                  </a:lnTo>
                  <a:lnTo>
                    <a:pt x="11691" y="293"/>
                  </a:lnTo>
                  <a:lnTo>
                    <a:pt x="11228" y="196"/>
                  </a:lnTo>
                  <a:lnTo>
                    <a:pt x="10766" y="123"/>
                  </a:lnTo>
                  <a:lnTo>
                    <a:pt x="10303" y="50"/>
                  </a:lnTo>
                  <a:lnTo>
                    <a:pt x="9840" y="25"/>
                  </a:lnTo>
                  <a:lnTo>
                    <a:pt x="9353" y="1"/>
                  </a:lnTo>
                  <a:lnTo>
                    <a:pt x="9353" y="1"/>
                  </a:lnTo>
                </a:path>
              </a:pathLst>
            </a:custGeom>
            <a:grpFill/>
            <a:ln w="9525" cap="rnd" cmpd="sng">
              <a:solidFill>
                <a:srgbClr val="F29E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9446A"/>
                </a:solidFill>
              </a:endParaRPr>
            </a:p>
          </p:txBody>
        </p:sp>
        <p:sp>
          <p:nvSpPr>
            <p:cNvPr id="26" name="Google Shape;666;p39">
              <a:extLst>
                <a:ext uri="{FF2B5EF4-FFF2-40B4-BE49-F238E27FC236}">
                  <a16:creationId xmlns:a16="http://schemas.microsoft.com/office/drawing/2014/main" id="{81742174-9756-FF42-8C73-90F117565A3D}"/>
                </a:ext>
              </a:extLst>
            </p:cNvPr>
            <p:cNvSpPr/>
            <p:nvPr/>
          </p:nvSpPr>
          <p:spPr>
            <a:xfrm>
              <a:off x="6211975" y="3753150"/>
              <a:ext cx="19525" cy="18900"/>
            </a:xfrm>
            <a:custGeom>
              <a:avLst/>
              <a:gdLst/>
              <a:ahLst/>
              <a:cxnLst/>
              <a:rect l="l" t="t" r="r" b="b"/>
              <a:pathLst>
                <a:path w="781" h="756" fill="none" extrusionOk="0">
                  <a:moveTo>
                    <a:pt x="585" y="0"/>
                  </a:moveTo>
                  <a:lnTo>
                    <a:pt x="585" y="0"/>
                  </a:lnTo>
                  <a:lnTo>
                    <a:pt x="658" y="24"/>
                  </a:lnTo>
                  <a:lnTo>
                    <a:pt x="707" y="49"/>
                  </a:lnTo>
                  <a:lnTo>
                    <a:pt x="756" y="122"/>
                  </a:lnTo>
                  <a:lnTo>
                    <a:pt x="780" y="195"/>
                  </a:lnTo>
                  <a:lnTo>
                    <a:pt x="780" y="195"/>
                  </a:lnTo>
                  <a:lnTo>
                    <a:pt x="756" y="268"/>
                  </a:lnTo>
                  <a:lnTo>
                    <a:pt x="707" y="390"/>
                  </a:lnTo>
                  <a:lnTo>
                    <a:pt x="658" y="487"/>
                  </a:lnTo>
                  <a:lnTo>
                    <a:pt x="585" y="560"/>
                  </a:lnTo>
                  <a:lnTo>
                    <a:pt x="585" y="560"/>
                  </a:lnTo>
                  <a:lnTo>
                    <a:pt x="488" y="633"/>
                  </a:lnTo>
                  <a:lnTo>
                    <a:pt x="390" y="706"/>
                  </a:lnTo>
                  <a:lnTo>
                    <a:pt x="293" y="755"/>
                  </a:lnTo>
                  <a:lnTo>
                    <a:pt x="196" y="755"/>
                  </a:lnTo>
                  <a:lnTo>
                    <a:pt x="196" y="755"/>
                  </a:lnTo>
                  <a:lnTo>
                    <a:pt x="122" y="755"/>
                  </a:lnTo>
                  <a:lnTo>
                    <a:pt x="74" y="706"/>
                  </a:lnTo>
                  <a:lnTo>
                    <a:pt x="25" y="633"/>
                  </a:lnTo>
                  <a:lnTo>
                    <a:pt x="1" y="560"/>
                  </a:lnTo>
                  <a:lnTo>
                    <a:pt x="1" y="560"/>
                  </a:lnTo>
                  <a:lnTo>
                    <a:pt x="25" y="487"/>
                  </a:lnTo>
                  <a:lnTo>
                    <a:pt x="74" y="390"/>
                  </a:lnTo>
                  <a:lnTo>
                    <a:pt x="122" y="268"/>
                  </a:lnTo>
                  <a:lnTo>
                    <a:pt x="196" y="195"/>
                  </a:lnTo>
                  <a:lnTo>
                    <a:pt x="196" y="195"/>
                  </a:lnTo>
                  <a:lnTo>
                    <a:pt x="293" y="122"/>
                  </a:lnTo>
                  <a:lnTo>
                    <a:pt x="390" y="49"/>
                  </a:lnTo>
                  <a:lnTo>
                    <a:pt x="488" y="24"/>
                  </a:lnTo>
                  <a:lnTo>
                    <a:pt x="585" y="0"/>
                  </a:lnTo>
                  <a:lnTo>
                    <a:pt x="585" y="0"/>
                  </a:lnTo>
                </a:path>
              </a:pathLst>
            </a:custGeom>
            <a:grpFill/>
            <a:ln w="9525" cap="rnd" cmpd="sng">
              <a:solidFill>
                <a:srgbClr val="F29E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9446A"/>
                </a:solidFill>
              </a:endParaRPr>
            </a:p>
          </p:txBody>
        </p:sp>
        <p:sp>
          <p:nvSpPr>
            <p:cNvPr id="27" name="Google Shape;667;p39">
              <a:extLst>
                <a:ext uri="{FF2B5EF4-FFF2-40B4-BE49-F238E27FC236}">
                  <a16:creationId xmlns:a16="http://schemas.microsoft.com/office/drawing/2014/main" id="{3DBC6C26-8C99-BF40-BDA2-D4F7EF5B0692}"/>
                </a:ext>
              </a:extLst>
            </p:cNvPr>
            <p:cNvSpPr/>
            <p:nvPr/>
          </p:nvSpPr>
          <p:spPr>
            <a:xfrm>
              <a:off x="5943475" y="3695900"/>
              <a:ext cx="177800" cy="351350"/>
            </a:xfrm>
            <a:custGeom>
              <a:avLst/>
              <a:gdLst/>
              <a:ahLst/>
              <a:cxnLst/>
              <a:rect l="l" t="t" r="r" b="b"/>
              <a:pathLst>
                <a:path w="7112" h="14054" fill="none" extrusionOk="0">
                  <a:moveTo>
                    <a:pt x="2582" y="780"/>
                  </a:moveTo>
                  <a:lnTo>
                    <a:pt x="2582" y="780"/>
                  </a:lnTo>
                  <a:lnTo>
                    <a:pt x="2752" y="780"/>
                  </a:lnTo>
                  <a:lnTo>
                    <a:pt x="2752" y="780"/>
                  </a:lnTo>
                  <a:lnTo>
                    <a:pt x="2996" y="780"/>
                  </a:lnTo>
                  <a:lnTo>
                    <a:pt x="3215" y="829"/>
                  </a:lnTo>
                  <a:lnTo>
                    <a:pt x="3386" y="878"/>
                  </a:lnTo>
                  <a:lnTo>
                    <a:pt x="3507" y="951"/>
                  </a:lnTo>
                  <a:lnTo>
                    <a:pt x="3507" y="951"/>
                  </a:lnTo>
                  <a:lnTo>
                    <a:pt x="3605" y="1024"/>
                  </a:lnTo>
                  <a:lnTo>
                    <a:pt x="3702" y="1048"/>
                  </a:lnTo>
                  <a:lnTo>
                    <a:pt x="3800" y="1024"/>
                  </a:lnTo>
                  <a:lnTo>
                    <a:pt x="3897" y="951"/>
                  </a:lnTo>
                  <a:lnTo>
                    <a:pt x="3897" y="951"/>
                  </a:lnTo>
                  <a:lnTo>
                    <a:pt x="3970" y="878"/>
                  </a:lnTo>
                  <a:lnTo>
                    <a:pt x="4092" y="829"/>
                  </a:lnTo>
                  <a:lnTo>
                    <a:pt x="4189" y="780"/>
                  </a:lnTo>
                  <a:lnTo>
                    <a:pt x="4262" y="780"/>
                  </a:lnTo>
                  <a:lnTo>
                    <a:pt x="4262" y="780"/>
                  </a:lnTo>
                  <a:lnTo>
                    <a:pt x="4384" y="731"/>
                  </a:lnTo>
                  <a:lnTo>
                    <a:pt x="4506" y="658"/>
                  </a:lnTo>
                  <a:lnTo>
                    <a:pt x="4676" y="537"/>
                  </a:lnTo>
                  <a:lnTo>
                    <a:pt x="4847" y="390"/>
                  </a:lnTo>
                  <a:lnTo>
                    <a:pt x="4847" y="390"/>
                  </a:lnTo>
                  <a:lnTo>
                    <a:pt x="5042" y="244"/>
                  </a:lnTo>
                  <a:lnTo>
                    <a:pt x="5285" y="123"/>
                  </a:lnTo>
                  <a:lnTo>
                    <a:pt x="5529" y="49"/>
                  </a:lnTo>
                  <a:lnTo>
                    <a:pt x="5797" y="1"/>
                  </a:lnTo>
                  <a:lnTo>
                    <a:pt x="5797" y="1"/>
                  </a:lnTo>
                  <a:lnTo>
                    <a:pt x="5894" y="25"/>
                  </a:lnTo>
                  <a:lnTo>
                    <a:pt x="5992" y="49"/>
                  </a:lnTo>
                  <a:lnTo>
                    <a:pt x="6040" y="74"/>
                  </a:lnTo>
                  <a:lnTo>
                    <a:pt x="6089" y="123"/>
                  </a:lnTo>
                  <a:lnTo>
                    <a:pt x="6089" y="171"/>
                  </a:lnTo>
                  <a:lnTo>
                    <a:pt x="6089" y="244"/>
                  </a:lnTo>
                  <a:lnTo>
                    <a:pt x="6040" y="317"/>
                  </a:lnTo>
                  <a:lnTo>
                    <a:pt x="5992" y="390"/>
                  </a:lnTo>
                  <a:lnTo>
                    <a:pt x="5992" y="390"/>
                  </a:lnTo>
                  <a:lnTo>
                    <a:pt x="5845" y="561"/>
                  </a:lnTo>
                  <a:lnTo>
                    <a:pt x="5772" y="707"/>
                  </a:lnTo>
                  <a:lnTo>
                    <a:pt x="5748" y="853"/>
                  </a:lnTo>
                  <a:lnTo>
                    <a:pt x="5772" y="926"/>
                  </a:lnTo>
                  <a:lnTo>
                    <a:pt x="5797" y="951"/>
                  </a:lnTo>
                  <a:lnTo>
                    <a:pt x="5797" y="951"/>
                  </a:lnTo>
                  <a:lnTo>
                    <a:pt x="5870" y="1048"/>
                  </a:lnTo>
                  <a:lnTo>
                    <a:pt x="5918" y="1145"/>
                  </a:lnTo>
                  <a:lnTo>
                    <a:pt x="5967" y="1243"/>
                  </a:lnTo>
                  <a:lnTo>
                    <a:pt x="5992" y="1340"/>
                  </a:lnTo>
                  <a:lnTo>
                    <a:pt x="5992" y="1340"/>
                  </a:lnTo>
                  <a:lnTo>
                    <a:pt x="5967" y="1438"/>
                  </a:lnTo>
                  <a:lnTo>
                    <a:pt x="5918" y="1535"/>
                  </a:lnTo>
                  <a:lnTo>
                    <a:pt x="5870" y="1633"/>
                  </a:lnTo>
                  <a:lnTo>
                    <a:pt x="5797" y="1730"/>
                  </a:lnTo>
                  <a:lnTo>
                    <a:pt x="5797" y="1730"/>
                  </a:lnTo>
                  <a:lnTo>
                    <a:pt x="5748" y="1754"/>
                  </a:lnTo>
                  <a:lnTo>
                    <a:pt x="5699" y="1754"/>
                  </a:lnTo>
                  <a:lnTo>
                    <a:pt x="5553" y="1754"/>
                  </a:lnTo>
                  <a:lnTo>
                    <a:pt x="5383" y="1657"/>
                  </a:lnTo>
                  <a:lnTo>
                    <a:pt x="5212" y="1535"/>
                  </a:lnTo>
                  <a:lnTo>
                    <a:pt x="5212" y="1535"/>
                  </a:lnTo>
                  <a:lnTo>
                    <a:pt x="5066" y="1389"/>
                  </a:lnTo>
                  <a:lnTo>
                    <a:pt x="4896" y="1316"/>
                  </a:lnTo>
                  <a:lnTo>
                    <a:pt x="4749" y="1292"/>
                  </a:lnTo>
                  <a:lnTo>
                    <a:pt x="4701" y="1316"/>
                  </a:lnTo>
                  <a:lnTo>
                    <a:pt x="4652" y="1340"/>
                  </a:lnTo>
                  <a:lnTo>
                    <a:pt x="4652" y="1340"/>
                  </a:lnTo>
                  <a:lnTo>
                    <a:pt x="4555" y="1413"/>
                  </a:lnTo>
                  <a:lnTo>
                    <a:pt x="4457" y="1486"/>
                  </a:lnTo>
                  <a:lnTo>
                    <a:pt x="4360" y="1511"/>
                  </a:lnTo>
                  <a:lnTo>
                    <a:pt x="4262" y="1535"/>
                  </a:lnTo>
                  <a:lnTo>
                    <a:pt x="4262" y="1535"/>
                  </a:lnTo>
                  <a:lnTo>
                    <a:pt x="4116" y="1559"/>
                  </a:lnTo>
                  <a:lnTo>
                    <a:pt x="4043" y="1584"/>
                  </a:lnTo>
                  <a:lnTo>
                    <a:pt x="3994" y="1633"/>
                  </a:lnTo>
                  <a:lnTo>
                    <a:pt x="3994" y="1633"/>
                  </a:lnTo>
                  <a:lnTo>
                    <a:pt x="3946" y="1657"/>
                  </a:lnTo>
                  <a:lnTo>
                    <a:pt x="3873" y="1681"/>
                  </a:lnTo>
                  <a:lnTo>
                    <a:pt x="3702" y="1730"/>
                  </a:lnTo>
                  <a:lnTo>
                    <a:pt x="3702" y="1730"/>
                  </a:lnTo>
                  <a:lnTo>
                    <a:pt x="3605" y="1730"/>
                  </a:lnTo>
                  <a:lnTo>
                    <a:pt x="3507" y="1779"/>
                  </a:lnTo>
                  <a:lnTo>
                    <a:pt x="3410" y="1827"/>
                  </a:lnTo>
                  <a:lnTo>
                    <a:pt x="3312" y="1900"/>
                  </a:lnTo>
                  <a:lnTo>
                    <a:pt x="3312" y="1900"/>
                  </a:lnTo>
                  <a:lnTo>
                    <a:pt x="3288" y="1949"/>
                  </a:lnTo>
                  <a:lnTo>
                    <a:pt x="3288" y="2022"/>
                  </a:lnTo>
                  <a:lnTo>
                    <a:pt x="3288" y="2144"/>
                  </a:lnTo>
                  <a:lnTo>
                    <a:pt x="3386" y="2314"/>
                  </a:lnTo>
                  <a:lnTo>
                    <a:pt x="3507" y="2485"/>
                  </a:lnTo>
                  <a:lnTo>
                    <a:pt x="3507" y="2485"/>
                  </a:lnTo>
                  <a:lnTo>
                    <a:pt x="3605" y="2558"/>
                  </a:lnTo>
                  <a:lnTo>
                    <a:pt x="3702" y="2582"/>
                  </a:lnTo>
                  <a:lnTo>
                    <a:pt x="3800" y="2607"/>
                  </a:lnTo>
                  <a:lnTo>
                    <a:pt x="3921" y="2607"/>
                  </a:lnTo>
                  <a:lnTo>
                    <a:pt x="4043" y="2582"/>
                  </a:lnTo>
                  <a:lnTo>
                    <a:pt x="4141" y="2534"/>
                  </a:lnTo>
                  <a:lnTo>
                    <a:pt x="4262" y="2461"/>
                  </a:lnTo>
                  <a:lnTo>
                    <a:pt x="4360" y="2388"/>
                  </a:lnTo>
                  <a:lnTo>
                    <a:pt x="4360" y="2388"/>
                  </a:lnTo>
                  <a:lnTo>
                    <a:pt x="4555" y="2193"/>
                  </a:lnTo>
                  <a:lnTo>
                    <a:pt x="4749" y="2047"/>
                  </a:lnTo>
                  <a:lnTo>
                    <a:pt x="4920" y="1949"/>
                  </a:lnTo>
                  <a:lnTo>
                    <a:pt x="5042" y="1900"/>
                  </a:lnTo>
                  <a:lnTo>
                    <a:pt x="5042" y="1900"/>
                  </a:lnTo>
                  <a:lnTo>
                    <a:pt x="5115" y="1925"/>
                  </a:lnTo>
                  <a:lnTo>
                    <a:pt x="5163" y="1974"/>
                  </a:lnTo>
                  <a:lnTo>
                    <a:pt x="5212" y="2022"/>
                  </a:lnTo>
                  <a:lnTo>
                    <a:pt x="5212" y="2095"/>
                  </a:lnTo>
                  <a:lnTo>
                    <a:pt x="5212" y="2095"/>
                  </a:lnTo>
                  <a:lnTo>
                    <a:pt x="5236" y="2168"/>
                  </a:lnTo>
                  <a:lnTo>
                    <a:pt x="5285" y="2241"/>
                  </a:lnTo>
                  <a:lnTo>
                    <a:pt x="5334" y="2266"/>
                  </a:lnTo>
                  <a:lnTo>
                    <a:pt x="5407" y="2290"/>
                  </a:lnTo>
                  <a:lnTo>
                    <a:pt x="5407" y="2290"/>
                  </a:lnTo>
                  <a:lnTo>
                    <a:pt x="5504" y="2314"/>
                  </a:lnTo>
                  <a:lnTo>
                    <a:pt x="5602" y="2339"/>
                  </a:lnTo>
                  <a:lnTo>
                    <a:pt x="5699" y="2412"/>
                  </a:lnTo>
                  <a:lnTo>
                    <a:pt x="5797" y="2485"/>
                  </a:lnTo>
                  <a:lnTo>
                    <a:pt x="5797" y="2485"/>
                  </a:lnTo>
                  <a:lnTo>
                    <a:pt x="5845" y="2558"/>
                  </a:lnTo>
                  <a:lnTo>
                    <a:pt x="5870" y="2680"/>
                  </a:lnTo>
                  <a:lnTo>
                    <a:pt x="5845" y="2777"/>
                  </a:lnTo>
                  <a:lnTo>
                    <a:pt x="5797" y="2850"/>
                  </a:lnTo>
                  <a:lnTo>
                    <a:pt x="5797" y="2850"/>
                  </a:lnTo>
                  <a:lnTo>
                    <a:pt x="5699" y="2923"/>
                  </a:lnTo>
                  <a:lnTo>
                    <a:pt x="5602" y="2996"/>
                  </a:lnTo>
                  <a:lnTo>
                    <a:pt x="5504" y="3045"/>
                  </a:lnTo>
                  <a:lnTo>
                    <a:pt x="5407" y="3045"/>
                  </a:lnTo>
                  <a:lnTo>
                    <a:pt x="5407" y="3045"/>
                  </a:lnTo>
                  <a:lnTo>
                    <a:pt x="5310" y="3069"/>
                  </a:lnTo>
                  <a:lnTo>
                    <a:pt x="5163" y="3167"/>
                  </a:lnTo>
                  <a:lnTo>
                    <a:pt x="4993" y="3289"/>
                  </a:lnTo>
                  <a:lnTo>
                    <a:pt x="4847" y="3435"/>
                  </a:lnTo>
                  <a:lnTo>
                    <a:pt x="4847" y="3435"/>
                  </a:lnTo>
                  <a:lnTo>
                    <a:pt x="4676" y="3581"/>
                  </a:lnTo>
                  <a:lnTo>
                    <a:pt x="4506" y="3703"/>
                  </a:lnTo>
                  <a:lnTo>
                    <a:pt x="4384" y="3776"/>
                  </a:lnTo>
                  <a:lnTo>
                    <a:pt x="4262" y="3800"/>
                  </a:lnTo>
                  <a:lnTo>
                    <a:pt x="4262" y="3800"/>
                  </a:lnTo>
                  <a:lnTo>
                    <a:pt x="4141" y="3849"/>
                  </a:lnTo>
                  <a:lnTo>
                    <a:pt x="3970" y="3971"/>
                  </a:lnTo>
                  <a:lnTo>
                    <a:pt x="3726" y="4165"/>
                  </a:lnTo>
                  <a:lnTo>
                    <a:pt x="3483" y="4409"/>
                  </a:lnTo>
                  <a:lnTo>
                    <a:pt x="3142" y="4750"/>
                  </a:lnTo>
                  <a:lnTo>
                    <a:pt x="3142" y="4750"/>
                  </a:lnTo>
                  <a:lnTo>
                    <a:pt x="3020" y="4847"/>
                  </a:lnTo>
                  <a:lnTo>
                    <a:pt x="2874" y="4969"/>
                  </a:lnTo>
                  <a:lnTo>
                    <a:pt x="2557" y="5164"/>
                  </a:lnTo>
                  <a:lnTo>
                    <a:pt x="2265" y="5286"/>
                  </a:lnTo>
                  <a:lnTo>
                    <a:pt x="2119" y="5310"/>
                  </a:lnTo>
                  <a:lnTo>
                    <a:pt x="1997" y="5335"/>
                  </a:lnTo>
                  <a:lnTo>
                    <a:pt x="1997" y="5335"/>
                  </a:lnTo>
                  <a:lnTo>
                    <a:pt x="1754" y="5335"/>
                  </a:lnTo>
                  <a:lnTo>
                    <a:pt x="1535" y="5383"/>
                  </a:lnTo>
                  <a:lnTo>
                    <a:pt x="1364" y="5456"/>
                  </a:lnTo>
                  <a:lnTo>
                    <a:pt x="1242" y="5529"/>
                  </a:lnTo>
                  <a:lnTo>
                    <a:pt x="1242" y="5529"/>
                  </a:lnTo>
                  <a:lnTo>
                    <a:pt x="1169" y="5602"/>
                  </a:lnTo>
                  <a:lnTo>
                    <a:pt x="1096" y="5700"/>
                  </a:lnTo>
                  <a:lnTo>
                    <a:pt x="1047" y="5797"/>
                  </a:lnTo>
                  <a:lnTo>
                    <a:pt x="1047" y="5895"/>
                  </a:lnTo>
                  <a:lnTo>
                    <a:pt x="1047" y="5895"/>
                  </a:lnTo>
                  <a:lnTo>
                    <a:pt x="1047" y="5992"/>
                  </a:lnTo>
                  <a:lnTo>
                    <a:pt x="1096" y="6090"/>
                  </a:lnTo>
                  <a:lnTo>
                    <a:pt x="1169" y="6187"/>
                  </a:lnTo>
                  <a:lnTo>
                    <a:pt x="1242" y="6284"/>
                  </a:lnTo>
                  <a:lnTo>
                    <a:pt x="1242" y="6284"/>
                  </a:lnTo>
                  <a:lnTo>
                    <a:pt x="1315" y="6357"/>
                  </a:lnTo>
                  <a:lnTo>
                    <a:pt x="1413" y="6406"/>
                  </a:lnTo>
                  <a:lnTo>
                    <a:pt x="1535" y="6455"/>
                  </a:lnTo>
                  <a:lnTo>
                    <a:pt x="1608" y="6455"/>
                  </a:lnTo>
                  <a:lnTo>
                    <a:pt x="1608" y="6455"/>
                  </a:lnTo>
                  <a:lnTo>
                    <a:pt x="1729" y="6504"/>
                  </a:lnTo>
                  <a:lnTo>
                    <a:pt x="1876" y="6601"/>
                  </a:lnTo>
                  <a:lnTo>
                    <a:pt x="2070" y="6747"/>
                  </a:lnTo>
                  <a:lnTo>
                    <a:pt x="2290" y="6942"/>
                  </a:lnTo>
                  <a:lnTo>
                    <a:pt x="2290" y="6942"/>
                  </a:lnTo>
                  <a:lnTo>
                    <a:pt x="2484" y="7137"/>
                  </a:lnTo>
                  <a:lnTo>
                    <a:pt x="2679" y="7283"/>
                  </a:lnTo>
                  <a:lnTo>
                    <a:pt x="2825" y="7380"/>
                  </a:lnTo>
                  <a:lnTo>
                    <a:pt x="2947" y="7405"/>
                  </a:lnTo>
                  <a:lnTo>
                    <a:pt x="2947" y="7405"/>
                  </a:lnTo>
                  <a:lnTo>
                    <a:pt x="3093" y="7380"/>
                  </a:lnTo>
                  <a:lnTo>
                    <a:pt x="3166" y="7356"/>
                  </a:lnTo>
                  <a:lnTo>
                    <a:pt x="3239" y="7332"/>
                  </a:lnTo>
                  <a:lnTo>
                    <a:pt x="3239" y="7332"/>
                  </a:lnTo>
                  <a:lnTo>
                    <a:pt x="3288" y="7283"/>
                  </a:lnTo>
                  <a:lnTo>
                    <a:pt x="3410" y="7259"/>
                  </a:lnTo>
                  <a:lnTo>
                    <a:pt x="3556" y="7234"/>
                  </a:lnTo>
                  <a:lnTo>
                    <a:pt x="3702" y="7234"/>
                  </a:lnTo>
                  <a:lnTo>
                    <a:pt x="3702" y="7234"/>
                  </a:lnTo>
                  <a:lnTo>
                    <a:pt x="3873" y="7234"/>
                  </a:lnTo>
                  <a:lnTo>
                    <a:pt x="4019" y="7283"/>
                  </a:lnTo>
                  <a:lnTo>
                    <a:pt x="4165" y="7332"/>
                  </a:lnTo>
                  <a:lnTo>
                    <a:pt x="4262" y="7429"/>
                  </a:lnTo>
                  <a:lnTo>
                    <a:pt x="4262" y="7429"/>
                  </a:lnTo>
                  <a:lnTo>
                    <a:pt x="4360" y="7502"/>
                  </a:lnTo>
                  <a:lnTo>
                    <a:pt x="4457" y="7551"/>
                  </a:lnTo>
                  <a:lnTo>
                    <a:pt x="4555" y="7600"/>
                  </a:lnTo>
                  <a:lnTo>
                    <a:pt x="4652" y="7600"/>
                  </a:lnTo>
                  <a:lnTo>
                    <a:pt x="4652" y="7600"/>
                  </a:lnTo>
                  <a:lnTo>
                    <a:pt x="4749" y="7648"/>
                  </a:lnTo>
                  <a:lnTo>
                    <a:pt x="4896" y="7721"/>
                  </a:lnTo>
                  <a:lnTo>
                    <a:pt x="5066" y="7843"/>
                  </a:lnTo>
                  <a:lnTo>
                    <a:pt x="5212" y="7989"/>
                  </a:lnTo>
                  <a:lnTo>
                    <a:pt x="5212" y="7989"/>
                  </a:lnTo>
                  <a:lnTo>
                    <a:pt x="5383" y="8135"/>
                  </a:lnTo>
                  <a:lnTo>
                    <a:pt x="5553" y="8257"/>
                  </a:lnTo>
                  <a:lnTo>
                    <a:pt x="5699" y="8330"/>
                  </a:lnTo>
                  <a:lnTo>
                    <a:pt x="5797" y="8355"/>
                  </a:lnTo>
                  <a:lnTo>
                    <a:pt x="5797" y="8355"/>
                  </a:lnTo>
                  <a:lnTo>
                    <a:pt x="5870" y="8379"/>
                  </a:lnTo>
                  <a:lnTo>
                    <a:pt x="5992" y="8428"/>
                  </a:lnTo>
                  <a:lnTo>
                    <a:pt x="6089" y="8476"/>
                  </a:lnTo>
                  <a:lnTo>
                    <a:pt x="6162" y="8549"/>
                  </a:lnTo>
                  <a:lnTo>
                    <a:pt x="6162" y="8549"/>
                  </a:lnTo>
                  <a:lnTo>
                    <a:pt x="6259" y="8622"/>
                  </a:lnTo>
                  <a:lnTo>
                    <a:pt x="6357" y="8695"/>
                  </a:lnTo>
                  <a:lnTo>
                    <a:pt x="6454" y="8720"/>
                  </a:lnTo>
                  <a:lnTo>
                    <a:pt x="6552" y="8744"/>
                  </a:lnTo>
                  <a:lnTo>
                    <a:pt x="6552" y="8744"/>
                  </a:lnTo>
                  <a:lnTo>
                    <a:pt x="6649" y="8769"/>
                  </a:lnTo>
                  <a:lnTo>
                    <a:pt x="6747" y="8793"/>
                  </a:lnTo>
                  <a:lnTo>
                    <a:pt x="6844" y="8866"/>
                  </a:lnTo>
                  <a:lnTo>
                    <a:pt x="6941" y="8939"/>
                  </a:lnTo>
                  <a:lnTo>
                    <a:pt x="6941" y="8939"/>
                  </a:lnTo>
                  <a:lnTo>
                    <a:pt x="7014" y="9036"/>
                  </a:lnTo>
                  <a:lnTo>
                    <a:pt x="7063" y="9134"/>
                  </a:lnTo>
                  <a:lnTo>
                    <a:pt x="7112" y="9231"/>
                  </a:lnTo>
                  <a:lnTo>
                    <a:pt x="7112" y="9304"/>
                  </a:lnTo>
                  <a:lnTo>
                    <a:pt x="7112" y="9304"/>
                  </a:lnTo>
                  <a:lnTo>
                    <a:pt x="7112" y="9402"/>
                  </a:lnTo>
                  <a:lnTo>
                    <a:pt x="7063" y="9499"/>
                  </a:lnTo>
                  <a:lnTo>
                    <a:pt x="7014" y="9597"/>
                  </a:lnTo>
                  <a:lnTo>
                    <a:pt x="6941" y="9694"/>
                  </a:lnTo>
                  <a:lnTo>
                    <a:pt x="6941" y="9694"/>
                  </a:lnTo>
                  <a:lnTo>
                    <a:pt x="6868" y="9791"/>
                  </a:lnTo>
                  <a:lnTo>
                    <a:pt x="6795" y="9889"/>
                  </a:lnTo>
                  <a:lnTo>
                    <a:pt x="6747" y="9986"/>
                  </a:lnTo>
                  <a:lnTo>
                    <a:pt x="6747" y="10084"/>
                  </a:lnTo>
                  <a:lnTo>
                    <a:pt x="6747" y="10084"/>
                  </a:lnTo>
                  <a:lnTo>
                    <a:pt x="6722" y="10181"/>
                  </a:lnTo>
                  <a:lnTo>
                    <a:pt x="6625" y="10327"/>
                  </a:lnTo>
                  <a:lnTo>
                    <a:pt x="6503" y="10473"/>
                  </a:lnTo>
                  <a:lnTo>
                    <a:pt x="6357" y="10644"/>
                  </a:lnTo>
                  <a:lnTo>
                    <a:pt x="6357" y="10644"/>
                  </a:lnTo>
                  <a:lnTo>
                    <a:pt x="6211" y="10814"/>
                  </a:lnTo>
                  <a:lnTo>
                    <a:pt x="6089" y="10961"/>
                  </a:lnTo>
                  <a:lnTo>
                    <a:pt x="6016" y="11107"/>
                  </a:lnTo>
                  <a:lnTo>
                    <a:pt x="5992" y="11204"/>
                  </a:lnTo>
                  <a:lnTo>
                    <a:pt x="5992" y="11204"/>
                  </a:lnTo>
                  <a:lnTo>
                    <a:pt x="5943" y="11326"/>
                  </a:lnTo>
                  <a:lnTo>
                    <a:pt x="5870" y="11472"/>
                  </a:lnTo>
                  <a:lnTo>
                    <a:pt x="5748" y="11618"/>
                  </a:lnTo>
                  <a:lnTo>
                    <a:pt x="5602" y="11789"/>
                  </a:lnTo>
                  <a:lnTo>
                    <a:pt x="5602" y="11789"/>
                  </a:lnTo>
                  <a:lnTo>
                    <a:pt x="5456" y="11935"/>
                  </a:lnTo>
                  <a:lnTo>
                    <a:pt x="5334" y="12105"/>
                  </a:lnTo>
                  <a:lnTo>
                    <a:pt x="5261" y="12251"/>
                  </a:lnTo>
                  <a:lnTo>
                    <a:pt x="5212" y="12349"/>
                  </a:lnTo>
                  <a:lnTo>
                    <a:pt x="5212" y="12349"/>
                  </a:lnTo>
                  <a:lnTo>
                    <a:pt x="5188" y="12446"/>
                  </a:lnTo>
                  <a:lnTo>
                    <a:pt x="5139" y="12568"/>
                  </a:lnTo>
                  <a:lnTo>
                    <a:pt x="5042" y="12714"/>
                  </a:lnTo>
                  <a:lnTo>
                    <a:pt x="4944" y="12836"/>
                  </a:lnTo>
                  <a:lnTo>
                    <a:pt x="4944" y="12836"/>
                  </a:lnTo>
                  <a:lnTo>
                    <a:pt x="4822" y="12958"/>
                  </a:lnTo>
                  <a:lnTo>
                    <a:pt x="4725" y="13079"/>
                  </a:lnTo>
                  <a:lnTo>
                    <a:pt x="4676" y="13201"/>
                  </a:lnTo>
                  <a:lnTo>
                    <a:pt x="4652" y="13299"/>
                  </a:lnTo>
                  <a:lnTo>
                    <a:pt x="4652" y="13299"/>
                  </a:lnTo>
                  <a:lnTo>
                    <a:pt x="4676" y="13469"/>
                  </a:lnTo>
                  <a:lnTo>
                    <a:pt x="4701" y="13542"/>
                  </a:lnTo>
                  <a:lnTo>
                    <a:pt x="4749" y="13591"/>
                  </a:lnTo>
                  <a:lnTo>
                    <a:pt x="4749" y="13591"/>
                  </a:lnTo>
                  <a:lnTo>
                    <a:pt x="4774" y="13640"/>
                  </a:lnTo>
                  <a:lnTo>
                    <a:pt x="4822" y="13713"/>
                  </a:lnTo>
                  <a:lnTo>
                    <a:pt x="4847" y="13883"/>
                  </a:lnTo>
                  <a:lnTo>
                    <a:pt x="4847" y="13883"/>
                  </a:lnTo>
                  <a:lnTo>
                    <a:pt x="4822" y="13956"/>
                  </a:lnTo>
                  <a:lnTo>
                    <a:pt x="4774" y="14005"/>
                  </a:lnTo>
                  <a:lnTo>
                    <a:pt x="4725" y="14054"/>
                  </a:lnTo>
                  <a:lnTo>
                    <a:pt x="4652" y="14054"/>
                  </a:lnTo>
                  <a:lnTo>
                    <a:pt x="4652" y="14054"/>
                  </a:lnTo>
                  <a:lnTo>
                    <a:pt x="4555" y="14054"/>
                  </a:lnTo>
                  <a:lnTo>
                    <a:pt x="4457" y="14005"/>
                  </a:lnTo>
                  <a:lnTo>
                    <a:pt x="4360" y="13956"/>
                  </a:lnTo>
                  <a:lnTo>
                    <a:pt x="4262" y="13883"/>
                  </a:lnTo>
                  <a:lnTo>
                    <a:pt x="4262" y="13883"/>
                  </a:lnTo>
                  <a:lnTo>
                    <a:pt x="4189" y="13761"/>
                  </a:lnTo>
                  <a:lnTo>
                    <a:pt x="4141" y="13615"/>
                  </a:lnTo>
                  <a:lnTo>
                    <a:pt x="4092" y="13469"/>
                  </a:lnTo>
                  <a:lnTo>
                    <a:pt x="4092" y="13299"/>
                  </a:lnTo>
                  <a:lnTo>
                    <a:pt x="4092" y="13299"/>
                  </a:lnTo>
                  <a:lnTo>
                    <a:pt x="4067" y="13152"/>
                  </a:lnTo>
                  <a:lnTo>
                    <a:pt x="4019" y="12982"/>
                  </a:lnTo>
                  <a:lnTo>
                    <a:pt x="3970" y="12836"/>
                  </a:lnTo>
                  <a:lnTo>
                    <a:pt x="3897" y="12738"/>
                  </a:lnTo>
                  <a:lnTo>
                    <a:pt x="3897" y="12738"/>
                  </a:lnTo>
                  <a:lnTo>
                    <a:pt x="3848" y="12690"/>
                  </a:lnTo>
                  <a:lnTo>
                    <a:pt x="3824" y="12592"/>
                  </a:lnTo>
                  <a:lnTo>
                    <a:pt x="3751" y="12349"/>
                  </a:lnTo>
                  <a:lnTo>
                    <a:pt x="3726" y="12056"/>
                  </a:lnTo>
                  <a:lnTo>
                    <a:pt x="3702" y="11716"/>
                  </a:lnTo>
                  <a:lnTo>
                    <a:pt x="3702" y="11472"/>
                  </a:lnTo>
                  <a:lnTo>
                    <a:pt x="3702" y="11472"/>
                  </a:lnTo>
                  <a:lnTo>
                    <a:pt x="3702" y="11301"/>
                  </a:lnTo>
                  <a:lnTo>
                    <a:pt x="3653" y="11107"/>
                  </a:lnTo>
                  <a:lnTo>
                    <a:pt x="3629" y="10936"/>
                  </a:lnTo>
                  <a:lnTo>
                    <a:pt x="3556" y="10741"/>
                  </a:lnTo>
                  <a:lnTo>
                    <a:pt x="3483" y="10571"/>
                  </a:lnTo>
                  <a:lnTo>
                    <a:pt x="3410" y="10425"/>
                  </a:lnTo>
                  <a:lnTo>
                    <a:pt x="3312" y="10279"/>
                  </a:lnTo>
                  <a:lnTo>
                    <a:pt x="3239" y="10181"/>
                  </a:lnTo>
                  <a:lnTo>
                    <a:pt x="3239" y="10181"/>
                  </a:lnTo>
                  <a:lnTo>
                    <a:pt x="3045" y="9962"/>
                  </a:lnTo>
                  <a:lnTo>
                    <a:pt x="2898" y="9767"/>
                  </a:lnTo>
                  <a:lnTo>
                    <a:pt x="2801" y="9621"/>
                  </a:lnTo>
                  <a:lnTo>
                    <a:pt x="2752" y="9499"/>
                  </a:lnTo>
                  <a:lnTo>
                    <a:pt x="2752" y="9499"/>
                  </a:lnTo>
                  <a:lnTo>
                    <a:pt x="2728" y="9353"/>
                  </a:lnTo>
                  <a:lnTo>
                    <a:pt x="2704" y="9280"/>
                  </a:lnTo>
                  <a:lnTo>
                    <a:pt x="2655" y="9231"/>
                  </a:lnTo>
                  <a:lnTo>
                    <a:pt x="2655" y="9231"/>
                  </a:lnTo>
                  <a:lnTo>
                    <a:pt x="2631" y="9158"/>
                  </a:lnTo>
                  <a:lnTo>
                    <a:pt x="2582" y="9036"/>
                  </a:lnTo>
                  <a:lnTo>
                    <a:pt x="2582" y="8890"/>
                  </a:lnTo>
                  <a:lnTo>
                    <a:pt x="2557" y="8744"/>
                  </a:lnTo>
                  <a:lnTo>
                    <a:pt x="2557" y="8744"/>
                  </a:lnTo>
                  <a:lnTo>
                    <a:pt x="2582" y="8598"/>
                  </a:lnTo>
                  <a:lnTo>
                    <a:pt x="2582" y="8452"/>
                  </a:lnTo>
                  <a:lnTo>
                    <a:pt x="2631" y="8330"/>
                  </a:lnTo>
                  <a:lnTo>
                    <a:pt x="2655" y="8281"/>
                  </a:lnTo>
                  <a:lnTo>
                    <a:pt x="2655" y="8281"/>
                  </a:lnTo>
                  <a:lnTo>
                    <a:pt x="2704" y="8208"/>
                  </a:lnTo>
                  <a:lnTo>
                    <a:pt x="2728" y="8160"/>
                  </a:lnTo>
                  <a:lnTo>
                    <a:pt x="2752" y="7989"/>
                  </a:lnTo>
                  <a:lnTo>
                    <a:pt x="2752" y="7989"/>
                  </a:lnTo>
                  <a:lnTo>
                    <a:pt x="2728" y="7819"/>
                  </a:lnTo>
                  <a:lnTo>
                    <a:pt x="2704" y="7746"/>
                  </a:lnTo>
                  <a:lnTo>
                    <a:pt x="2655" y="7697"/>
                  </a:lnTo>
                  <a:lnTo>
                    <a:pt x="2655" y="7697"/>
                  </a:lnTo>
                  <a:lnTo>
                    <a:pt x="2606" y="7673"/>
                  </a:lnTo>
                  <a:lnTo>
                    <a:pt x="2533" y="7624"/>
                  </a:lnTo>
                  <a:lnTo>
                    <a:pt x="2363" y="7600"/>
                  </a:lnTo>
                  <a:lnTo>
                    <a:pt x="2363" y="7600"/>
                  </a:lnTo>
                  <a:lnTo>
                    <a:pt x="2265" y="7575"/>
                  </a:lnTo>
                  <a:lnTo>
                    <a:pt x="2119" y="7502"/>
                  </a:lnTo>
                  <a:lnTo>
                    <a:pt x="1973" y="7380"/>
                  </a:lnTo>
                  <a:lnTo>
                    <a:pt x="1802" y="7234"/>
                  </a:lnTo>
                  <a:lnTo>
                    <a:pt x="1802" y="7234"/>
                  </a:lnTo>
                  <a:lnTo>
                    <a:pt x="1632" y="7088"/>
                  </a:lnTo>
                  <a:lnTo>
                    <a:pt x="1486" y="6966"/>
                  </a:lnTo>
                  <a:lnTo>
                    <a:pt x="1340" y="6869"/>
                  </a:lnTo>
                  <a:lnTo>
                    <a:pt x="1242" y="6845"/>
                  </a:lnTo>
                  <a:lnTo>
                    <a:pt x="1242" y="6845"/>
                  </a:lnTo>
                  <a:lnTo>
                    <a:pt x="1121" y="6796"/>
                  </a:lnTo>
                  <a:lnTo>
                    <a:pt x="926" y="6674"/>
                  </a:lnTo>
                  <a:lnTo>
                    <a:pt x="706" y="6504"/>
                  </a:lnTo>
                  <a:lnTo>
                    <a:pt x="463" y="6284"/>
                  </a:lnTo>
                  <a:lnTo>
                    <a:pt x="463" y="6284"/>
                  </a:lnTo>
                  <a:lnTo>
                    <a:pt x="171" y="5919"/>
                  </a:lnTo>
                  <a:lnTo>
                    <a:pt x="0" y="5700"/>
                  </a:lnTo>
                  <a:lnTo>
                    <a:pt x="0" y="5700"/>
                  </a:lnTo>
                  <a:lnTo>
                    <a:pt x="0" y="5724"/>
                  </a:lnTo>
                </a:path>
              </a:pathLst>
            </a:custGeom>
            <a:grpFill/>
            <a:ln w="9525" cap="rnd" cmpd="sng">
              <a:solidFill>
                <a:srgbClr val="F29E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9446A"/>
                </a:solidFill>
              </a:endParaRPr>
            </a:p>
          </p:txBody>
        </p:sp>
        <p:sp>
          <p:nvSpPr>
            <p:cNvPr id="28" name="Google Shape;668;p39">
              <a:extLst>
                <a:ext uri="{FF2B5EF4-FFF2-40B4-BE49-F238E27FC236}">
                  <a16:creationId xmlns:a16="http://schemas.microsoft.com/office/drawing/2014/main" id="{409ABAA8-78D8-814C-9842-FC71FCB3008A}"/>
                </a:ext>
              </a:extLst>
            </p:cNvPr>
            <p:cNvSpPr/>
            <p:nvPr/>
          </p:nvSpPr>
          <p:spPr>
            <a:xfrm>
              <a:off x="6128575" y="3695900"/>
              <a:ext cx="86475" cy="47525"/>
            </a:xfrm>
            <a:custGeom>
              <a:avLst/>
              <a:gdLst/>
              <a:ahLst/>
              <a:cxnLst/>
              <a:rect l="l" t="t" r="r" b="b"/>
              <a:pathLst>
                <a:path w="3459" h="1901" fill="none" extrusionOk="0">
                  <a:moveTo>
                    <a:pt x="2022" y="1340"/>
                  </a:moveTo>
                  <a:lnTo>
                    <a:pt x="2022" y="1340"/>
                  </a:lnTo>
                  <a:lnTo>
                    <a:pt x="1924" y="1413"/>
                  </a:lnTo>
                  <a:lnTo>
                    <a:pt x="1827" y="1486"/>
                  </a:lnTo>
                  <a:lnTo>
                    <a:pt x="1729" y="1511"/>
                  </a:lnTo>
                  <a:lnTo>
                    <a:pt x="1632" y="1535"/>
                  </a:lnTo>
                  <a:lnTo>
                    <a:pt x="1632" y="1535"/>
                  </a:lnTo>
                  <a:lnTo>
                    <a:pt x="1559" y="1535"/>
                  </a:lnTo>
                  <a:lnTo>
                    <a:pt x="1461" y="1584"/>
                  </a:lnTo>
                  <a:lnTo>
                    <a:pt x="1340" y="1657"/>
                  </a:lnTo>
                  <a:lnTo>
                    <a:pt x="1267" y="1730"/>
                  </a:lnTo>
                  <a:lnTo>
                    <a:pt x="1267" y="1730"/>
                  </a:lnTo>
                  <a:lnTo>
                    <a:pt x="1169" y="1803"/>
                  </a:lnTo>
                  <a:lnTo>
                    <a:pt x="1072" y="1852"/>
                  </a:lnTo>
                  <a:lnTo>
                    <a:pt x="974" y="1900"/>
                  </a:lnTo>
                  <a:lnTo>
                    <a:pt x="877" y="1900"/>
                  </a:lnTo>
                  <a:lnTo>
                    <a:pt x="877" y="1900"/>
                  </a:lnTo>
                  <a:lnTo>
                    <a:pt x="779" y="1900"/>
                  </a:lnTo>
                  <a:lnTo>
                    <a:pt x="682" y="1852"/>
                  </a:lnTo>
                  <a:lnTo>
                    <a:pt x="585" y="1803"/>
                  </a:lnTo>
                  <a:lnTo>
                    <a:pt x="512" y="1730"/>
                  </a:lnTo>
                  <a:lnTo>
                    <a:pt x="512" y="1730"/>
                  </a:lnTo>
                  <a:lnTo>
                    <a:pt x="438" y="1633"/>
                  </a:lnTo>
                  <a:lnTo>
                    <a:pt x="414" y="1535"/>
                  </a:lnTo>
                  <a:lnTo>
                    <a:pt x="438" y="1438"/>
                  </a:lnTo>
                  <a:lnTo>
                    <a:pt x="512" y="1340"/>
                  </a:lnTo>
                  <a:lnTo>
                    <a:pt x="512" y="1340"/>
                  </a:lnTo>
                  <a:lnTo>
                    <a:pt x="585" y="1243"/>
                  </a:lnTo>
                  <a:lnTo>
                    <a:pt x="633" y="1145"/>
                  </a:lnTo>
                  <a:lnTo>
                    <a:pt x="682" y="1048"/>
                  </a:lnTo>
                  <a:lnTo>
                    <a:pt x="682" y="951"/>
                  </a:lnTo>
                  <a:lnTo>
                    <a:pt x="682" y="951"/>
                  </a:lnTo>
                  <a:lnTo>
                    <a:pt x="658" y="804"/>
                  </a:lnTo>
                  <a:lnTo>
                    <a:pt x="633" y="731"/>
                  </a:lnTo>
                  <a:lnTo>
                    <a:pt x="585" y="683"/>
                  </a:lnTo>
                  <a:lnTo>
                    <a:pt x="585" y="683"/>
                  </a:lnTo>
                  <a:lnTo>
                    <a:pt x="536" y="634"/>
                  </a:lnTo>
                  <a:lnTo>
                    <a:pt x="463" y="610"/>
                  </a:lnTo>
                  <a:lnTo>
                    <a:pt x="317" y="585"/>
                  </a:lnTo>
                  <a:lnTo>
                    <a:pt x="317" y="585"/>
                  </a:lnTo>
                  <a:lnTo>
                    <a:pt x="146" y="561"/>
                  </a:lnTo>
                  <a:lnTo>
                    <a:pt x="73" y="512"/>
                  </a:lnTo>
                  <a:lnTo>
                    <a:pt x="24" y="488"/>
                  </a:lnTo>
                  <a:lnTo>
                    <a:pt x="24" y="488"/>
                  </a:lnTo>
                  <a:lnTo>
                    <a:pt x="0" y="439"/>
                  </a:lnTo>
                  <a:lnTo>
                    <a:pt x="24" y="366"/>
                  </a:lnTo>
                  <a:lnTo>
                    <a:pt x="49" y="293"/>
                  </a:lnTo>
                  <a:lnTo>
                    <a:pt x="122" y="196"/>
                  </a:lnTo>
                  <a:lnTo>
                    <a:pt x="122" y="196"/>
                  </a:lnTo>
                  <a:lnTo>
                    <a:pt x="171" y="171"/>
                  </a:lnTo>
                  <a:lnTo>
                    <a:pt x="268" y="123"/>
                  </a:lnTo>
                  <a:lnTo>
                    <a:pt x="512" y="74"/>
                  </a:lnTo>
                  <a:lnTo>
                    <a:pt x="804" y="25"/>
                  </a:lnTo>
                  <a:lnTo>
                    <a:pt x="1145" y="1"/>
                  </a:lnTo>
                  <a:lnTo>
                    <a:pt x="2509" y="1"/>
                  </a:lnTo>
                  <a:lnTo>
                    <a:pt x="2509" y="1"/>
                  </a:lnTo>
                  <a:lnTo>
                    <a:pt x="2850" y="25"/>
                  </a:lnTo>
                  <a:lnTo>
                    <a:pt x="3142" y="49"/>
                  </a:lnTo>
                  <a:lnTo>
                    <a:pt x="3337" y="74"/>
                  </a:lnTo>
                  <a:lnTo>
                    <a:pt x="3434" y="98"/>
                  </a:lnTo>
                  <a:lnTo>
                    <a:pt x="3434" y="98"/>
                  </a:lnTo>
                  <a:lnTo>
                    <a:pt x="3458" y="123"/>
                  </a:lnTo>
                  <a:lnTo>
                    <a:pt x="3434" y="171"/>
                  </a:lnTo>
                  <a:lnTo>
                    <a:pt x="3361" y="317"/>
                  </a:lnTo>
                  <a:lnTo>
                    <a:pt x="3239" y="488"/>
                  </a:lnTo>
                  <a:lnTo>
                    <a:pt x="3069" y="683"/>
                  </a:lnTo>
                  <a:lnTo>
                    <a:pt x="3069" y="683"/>
                  </a:lnTo>
                  <a:lnTo>
                    <a:pt x="2874" y="853"/>
                  </a:lnTo>
                  <a:lnTo>
                    <a:pt x="2679" y="999"/>
                  </a:lnTo>
                  <a:lnTo>
                    <a:pt x="2509" y="1121"/>
                  </a:lnTo>
                  <a:lnTo>
                    <a:pt x="2411" y="1145"/>
                  </a:lnTo>
                  <a:lnTo>
                    <a:pt x="2411" y="1145"/>
                  </a:lnTo>
                  <a:lnTo>
                    <a:pt x="2314" y="1170"/>
                  </a:lnTo>
                  <a:lnTo>
                    <a:pt x="2216" y="1194"/>
                  </a:lnTo>
                  <a:lnTo>
                    <a:pt x="2119" y="1267"/>
                  </a:lnTo>
                  <a:lnTo>
                    <a:pt x="2022" y="1340"/>
                  </a:lnTo>
                  <a:lnTo>
                    <a:pt x="2022" y="1340"/>
                  </a:lnTo>
                </a:path>
              </a:pathLst>
            </a:custGeom>
            <a:grpFill/>
            <a:ln w="9525" cap="rnd" cmpd="sng">
              <a:solidFill>
                <a:srgbClr val="F29E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9446A"/>
                </a:solidFill>
              </a:endParaRPr>
            </a:p>
          </p:txBody>
        </p:sp>
        <p:sp>
          <p:nvSpPr>
            <p:cNvPr id="29" name="Google Shape;669;p39">
              <a:extLst>
                <a:ext uri="{FF2B5EF4-FFF2-40B4-BE49-F238E27FC236}">
                  <a16:creationId xmlns:a16="http://schemas.microsoft.com/office/drawing/2014/main" id="{596977AF-6258-D048-B08E-E957582A4BE5}"/>
                </a:ext>
              </a:extLst>
            </p:cNvPr>
            <p:cNvSpPr/>
            <p:nvPr/>
          </p:nvSpPr>
          <p:spPr>
            <a:xfrm>
              <a:off x="6357500" y="3940075"/>
              <a:ext cx="18900" cy="34725"/>
            </a:xfrm>
            <a:custGeom>
              <a:avLst/>
              <a:gdLst/>
              <a:ahLst/>
              <a:cxnLst/>
              <a:rect l="l" t="t" r="r" b="b"/>
              <a:pathLst>
                <a:path w="756" h="1389" fill="none" extrusionOk="0">
                  <a:moveTo>
                    <a:pt x="585" y="682"/>
                  </a:moveTo>
                  <a:lnTo>
                    <a:pt x="585" y="682"/>
                  </a:lnTo>
                  <a:lnTo>
                    <a:pt x="512" y="779"/>
                  </a:lnTo>
                  <a:lnTo>
                    <a:pt x="439" y="877"/>
                  </a:lnTo>
                  <a:lnTo>
                    <a:pt x="390" y="974"/>
                  </a:lnTo>
                  <a:lnTo>
                    <a:pt x="390" y="1072"/>
                  </a:lnTo>
                  <a:lnTo>
                    <a:pt x="390" y="1072"/>
                  </a:lnTo>
                  <a:lnTo>
                    <a:pt x="366" y="1218"/>
                  </a:lnTo>
                  <a:lnTo>
                    <a:pt x="317" y="1291"/>
                  </a:lnTo>
                  <a:lnTo>
                    <a:pt x="293" y="1364"/>
                  </a:lnTo>
                  <a:lnTo>
                    <a:pt x="293" y="1364"/>
                  </a:lnTo>
                  <a:lnTo>
                    <a:pt x="244" y="1388"/>
                  </a:lnTo>
                  <a:lnTo>
                    <a:pt x="195" y="1388"/>
                  </a:lnTo>
                  <a:lnTo>
                    <a:pt x="147" y="1388"/>
                  </a:lnTo>
                  <a:lnTo>
                    <a:pt x="98" y="1364"/>
                  </a:lnTo>
                  <a:lnTo>
                    <a:pt x="98" y="1364"/>
                  </a:lnTo>
                  <a:lnTo>
                    <a:pt x="74" y="1291"/>
                  </a:lnTo>
                  <a:lnTo>
                    <a:pt x="25" y="1169"/>
                  </a:lnTo>
                  <a:lnTo>
                    <a:pt x="25" y="1023"/>
                  </a:lnTo>
                  <a:lnTo>
                    <a:pt x="1" y="877"/>
                  </a:lnTo>
                  <a:lnTo>
                    <a:pt x="1" y="877"/>
                  </a:lnTo>
                  <a:lnTo>
                    <a:pt x="25" y="706"/>
                  </a:lnTo>
                  <a:lnTo>
                    <a:pt x="98" y="536"/>
                  </a:lnTo>
                  <a:lnTo>
                    <a:pt x="171" y="365"/>
                  </a:lnTo>
                  <a:lnTo>
                    <a:pt x="293" y="219"/>
                  </a:lnTo>
                  <a:lnTo>
                    <a:pt x="293" y="219"/>
                  </a:lnTo>
                  <a:lnTo>
                    <a:pt x="415" y="122"/>
                  </a:lnTo>
                  <a:lnTo>
                    <a:pt x="512" y="49"/>
                  </a:lnTo>
                  <a:lnTo>
                    <a:pt x="609" y="0"/>
                  </a:lnTo>
                  <a:lnTo>
                    <a:pt x="682" y="24"/>
                  </a:lnTo>
                  <a:lnTo>
                    <a:pt x="682" y="24"/>
                  </a:lnTo>
                  <a:lnTo>
                    <a:pt x="707" y="73"/>
                  </a:lnTo>
                  <a:lnTo>
                    <a:pt x="731" y="146"/>
                  </a:lnTo>
                  <a:lnTo>
                    <a:pt x="756" y="317"/>
                  </a:lnTo>
                  <a:lnTo>
                    <a:pt x="756" y="317"/>
                  </a:lnTo>
                  <a:lnTo>
                    <a:pt x="756" y="390"/>
                  </a:lnTo>
                  <a:lnTo>
                    <a:pt x="707" y="487"/>
                  </a:lnTo>
                  <a:lnTo>
                    <a:pt x="658" y="609"/>
                  </a:lnTo>
                  <a:lnTo>
                    <a:pt x="585" y="682"/>
                  </a:lnTo>
                  <a:lnTo>
                    <a:pt x="585" y="682"/>
                  </a:lnTo>
                </a:path>
              </a:pathLst>
            </a:custGeom>
            <a:grpFill/>
            <a:ln w="9525" cap="rnd" cmpd="sng">
              <a:solidFill>
                <a:srgbClr val="F29E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9446A"/>
                </a:solidFill>
              </a:endParaRPr>
            </a:p>
          </p:txBody>
        </p:sp>
        <p:sp>
          <p:nvSpPr>
            <p:cNvPr id="30" name="Google Shape;670;p39">
              <a:extLst>
                <a:ext uri="{FF2B5EF4-FFF2-40B4-BE49-F238E27FC236}">
                  <a16:creationId xmlns:a16="http://schemas.microsoft.com/office/drawing/2014/main" id="{B04CB219-AC25-D044-A21E-C47BDB3E6593}"/>
                </a:ext>
              </a:extLst>
            </p:cNvPr>
            <p:cNvSpPr/>
            <p:nvPr/>
          </p:nvSpPr>
          <p:spPr>
            <a:xfrm>
              <a:off x="6202850" y="3720875"/>
              <a:ext cx="204000" cy="278875"/>
            </a:xfrm>
            <a:custGeom>
              <a:avLst/>
              <a:gdLst/>
              <a:ahLst/>
              <a:cxnLst/>
              <a:rect l="l" t="t" r="r" b="b"/>
              <a:pathLst>
                <a:path w="8160" h="11155" fill="none" extrusionOk="0">
                  <a:moveTo>
                    <a:pt x="8159" y="4774"/>
                  </a:moveTo>
                  <a:lnTo>
                    <a:pt x="8159" y="4774"/>
                  </a:lnTo>
                  <a:lnTo>
                    <a:pt x="7599" y="4701"/>
                  </a:lnTo>
                  <a:lnTo>
                    <a:pt x="7283" y="4652"/>
                  </a:lnTo>
                  <a:lnTo>
                    <a:pt x="7136" y="4603"/>
                  </a:lnTo>
                  <a:lnTo>
                    <a:pt x="7136" y="4603"/>
                  </a:lnTo>
                  <a:lnTo>
                    <a:pt x="7088" y="4579"/>
                  </a:lnTo>
                  <a:lnTo>
                    <a:pt x="7015" y="4555"/>
                  </a:lnTo>
                  <a:lnTo>
                    <a:pt x="6844" y="4530"/>
                  </a:lnTo>
                  <a:lnTo>
                    <a:pt x="6844" y="4530"/>
                  </a:lnTo>
                  <a:lnTo>
                    <a:pt x="6747" y="4506"/>
                  </a:lnTo>
                  <a:lnTo>
                    <a:pt x="6649" y="4457"/>
                  </a:lnTo>
                  <a:lnTo>
                    <a:pt x="6552" y="4409"/>
                  </a:lnTo>
                  <a:lnTo>
                    <a:pt x="6454" y="4336"/>
                  </a:lnTo>
                  <a:lnTo>
                    <a:pt x="6454" y="4336"/>
                  </a:lnTo>
                  <a:lnTo>
                    <a:pt x="6381" y="4262"/>
                  </a:lnTo>
                  <a:lnTo>
                    <a:pt x="6308" y="4214"/>
                  </a:lnTo>
                  <a:lnTo>
                    <a:pt x="6235" y="4214"/>
                  </a:lnTo>
                  <a:lnTo>
                    <a:pt x="6187" y="4238"/>
                  </a:lnTo>
                  <a:lnTo>
                    <a:pt x="6187" y="4238"/>
                  </a:lnTo>
                  <a:lnTo>
                    <a:pt x="6162" y="4287"/>
                  </a:lnTo>
                  <a:lnTo>
                    <a:pt x="6162" y="4360"/>
                  </a:lnTo>
                  <a:lnTo>
                    <a:pt x="6211" y="4433"/>
                  </a:lnTo>
                  <a:lnTo>
                    <a:pt x="6284" y="4530"/>
                  </a:lnTo>
                  <a:lnTo>
                    <a:pt x="6284" y="4530"/>
                  </a:lnTo>
                  <a:lnTo>
                    <a:pt x="6357" y="4603"/>
                  </a:lnTo>
                  <a:lnTo>
                    <a:pt x="6454" y="4652"/>
                  </a:lnTo>
                  <a:lnTo>
                    <a:pt x="6576" y="4701"/>
                  </a:lnTo>
                  <a:lnTo>
                    <a:pt x="6649" y="4701"/>
                  </a:lnTo>
                  <a:lnTo>
                    <a:pt x="6649" y="4701"/>
                  </a:lnTo>
                  <a:lnTo>
                    <a:pt x="6747" y="4725"/>
                  </a:lnTo>
                  <a:lnTo>
                    <a:pt x="6844" y="4774"/>
                  </a:lnTo>
                  <a:lnTo>
                    <a:pt x="6942" y="4823"/>
                  </a:lnTo>
                  <a:lnTo>
                    <a:pt x="7039" y="4896"/>
                  </a:lnTo>
                  <a:lnTo>
                    <a:pt x="7039" y="4896"/>
                  </a:lnTo>
                  <a:lnTo>
                    <a:pt x="7063" y="4944"/>
                  </a:lnTo>
                  <a:lnTo>
                    <a:pt x="7088" y="4993"/>
                  </a:lnTo>
                  <a:lnTo>
                    <a:pt x="7063" y="5139"/>
                  </a:lnTo>
                  <a:lnTo>
                    <a:pt x="6966" y="5310"/>
                  </a:lnTo>
                  <a:lnTo>
                    <a:pt x="6844" y="5480"/>
                  </a:lnTo>
                  <a:lnTo>
                    <a:pt x="6844" y="5480"/>
                  </a:lnTo>
                  <a:lnTo>
                    <a:pt x="6674" y="5626"/>
                  </a:lnTo>
                  <a:lnTo>
                    <a:pt x="6528" y="5748"/>
                  </a:lnTo>
                  <a:lnTo>
                    <a:pt x="6381" y="5821"/>
                  </a:lnTo>
                  <a:lnTo>
                    <a:pt x="6284" y="5846"/>
                  </a:lnTo>
                  <a:lnTo>
                    <a:pt x="6284" y="5846"/>
                  </a:lnTo>
                  <a:lnTo>
                    <a:pt x="6113" y="5870"/>
                  </a:lnTo>
                  <a:lnTo>
                    <a:pt x="6040" y="5894"/>
                  </a:lnTo>
                  <a:lnTo>
                    <a:pt x="5992" y="5943"/>
                  </a:lnTo>
                  <a:lnTo>
                    <a:pt x="5992" y="5943"/>
                  </a:lnTo>
                  <a:lnTo>
                    <a:pt x="5943" y="5967"/>
                  </a:lnTo>
                  <a:lnTo>
                    <a:pt x="5894" y="5992"/>
                  </a:lnTo>
                  <a:lnTo>
                    <a:pt x="5846" y="5967"/>
                  </a:lnTo>
                  <a:lnTo>
                    <a:pt x="5797" y="5943"/>
                  </a:lnTo>
                  <a:lnTo>
                    <a:pt x="5797" y="5943"/>
                  </a:lnTo>
                  <a:lnTo>
                    <a:pt x="5773" y="5894"/>
                  </a:lnTo>
                  <a:lnTo>
                    <a:pt x="5724" y="5821"/>
                  </a:lnTo>
                  <a:lnTo>
                    <a:pt x="5699" y="5651"/>
                  </a:lnTo>
                  <a:lnTo>
                    <a:pt x="5699" y="5651"/>
                  </a:lnTo>
                  <a:lnTo>
                    <a:pt x="5675" y="5553"/>
                  </a:lnTo>
                  <a:lnTo>
                    <a:pt x="5602" y="5407"/>
                  </a:lnTo>
                  <a:lnTo>
                    <a:pt x="5480" y="5261"/>
                  </a:lnTo>
                  <a:lnTo>
                    <a:pt x="5334" y="5091"/>
                  </a:lnTo>
                  <a:lnTo>
                    <a:pt x="5334" y="5091"/>
                  </a:lnTo>
                  <a:lnTo>
                    <a:pt x="5188" y="4920"/>
                  </a:lnTo>
                  <a:lnTo>
                    <a:pt x="5066" y="4774"/>
                  </a:lnTo>
                  <a:lnTo>
                    <a:pt x="4969" y="4628"/>
                  </a:lnTo>
                  <a:lnTo>
                    <a:pt x="4944" y="4530"/>
                  </a:lnTo>
                  <a:lnTo>
                    <a:pt x="4944" y="4530"/>
                  </a:lnTo>
                  <a:lnTo>
                    <a:pt x="4944" y="4457"/>
                  </a:lnTo>
                  <a:lnTo>
                    <a:pt x="4920" y="4409"/>
                  </a:lnTo>
                  <a:lnTo>
                    <a:pt x="4896" y="4409"/>
                  </a:lnTo>
                  <a:lnTo>
                    <a:pt x="4847" y="4433"/>
                  </a:lnTo>
                  <a:lnTo>
                    <a:pt x="4847" y="4433"/>
                  </a:lnTo>
                  <a:lnTo>
                    <a:pt x="4823" y="4482"/>
                  </a:lnTo>
                  <a:lnTo>
                    <a:pt x="4774" y="4555"/>
                  </a:lnTo>
                  <a:lnTo>
                    <a:pt x="4750" y="4701"/>
                  </a:lnTo>
                  <a:lnTo>
                    <a:pt x="4750" y="4701"/>
                  </a:lnTo>
                  <a:lnTo>
                    <a:pt x="4774" y="4798"/>
                  </a:lnTo>
                  <a:lnTo>
                    <a:pt x="4847" y="4920"/>
                  </a:lnTo>
                  <a:lnTo>
                    <a:pt x="4920" y="5066"/>
                  </a:lnTo>
                  <a:lnTo>
                    <a:pt x="5042" y="5188"/>
                  </a:lnTo>
                  <a:lnTo>
                    <a:pt x="5042" y="5188"/>
                  </a:lnTo>
                  <a:lnTo>
                    <a:pt x="5139" y="5310"/>
                  </a:lnTo>
                  <a:lnTo>
                    <a:pt x="5237" y="5431"/>
                  </a:lnTo>
                  <a:lnTo>
                    <a:pt x="5310" y="5553"/>
                  </a:lnTo>
                  <a:lnTo>
                    <a:pt x="5334" y="5651"/>
                  </a:lnTo>
                  <a:lnTo>
                    <a:pt x="5334" y="5651"/>
                  </a:lnTo>
                  <a:lnTo>
                    <a:pt x="5334" y="5748"/>
                  </a:lnTo>
                  <a:lnTo>
                    <a:pt x="5383" y="5846"/>
                  </a:lnTo>
                  <a:lnTo>
                    <a:pt x="5432" y="5943"/>
                  </a:lnTo>
                  <a:lnTo>
                    <a:pt x="5505" y="6040"/>
                  </a:lnTo>
                  <a:lnTo>
                    <a:pt x="5505" y="6040"/>
                  </a:lnTo>
                  <a:lnTo>
                    <a:pt x="5626" y="6113"/>
                  </a:lnTo>
                  <a:lnTo>
                    <a:pt x="5773" y="6162"/>
                  </a:lnTo>
                  <a:lnTo>
                    <a:pt x="5919" y="6211"/>
                  </a:lnTo>
                  <a:lnTo>
                    <a:pt x="6089" y="6235"/>
                  </a:lnTo>
                  <a:lnTo>
                    <a:pt x="6089" y="6235"/>
                  </a:lnTo>
                  <a:lnTo>
                    <a:pt x="6235" y="6235"/>
                  </a:lnTo>
                  <a:lnTo>
                    <a:pt x="6357" y="6284"/>
                  </a:lnTo>
                  <a:lnTo>
                    <a:pt x="6430" y="6333"/>
                  </a:lnTo>
                  <a:lnTo>
                    <a:pt x="6454" y="6381"/>
                  </a:lnTo>
                  <a:lnTo>
                    <a:pt x="6454" y="6430"/>
                  </a:lnTo>
                  <a:lnTo>
                    <a:pt x="6454" y="6430"/>
                  </a:lnTo>
                  <a:lnTo>
                    <a:pt x="6430" y="6527"/>
                  </a:lnTo>
                  <a:lnTo>
                    <a:pt x="6308" y="6722"/>
                  </a:lnTo>
                  <a:lnTo>
                    <a:pt x="6113" y="6941"/>
                  </a:lnTo>
                  <a:lnTo>
                    <a:pt x="5894" y="7185"/>
                  </a:lnTo>
                  <a:lnTo>
                    <a:pt x="5894" y="7185"/>
                  </a:lnTo>
                  <a:lnTo>
                    <a:pt x="5675" y="7429"/>
                  </a:lnTo>
                  <a:lnTo>
                    <a:pt x="5505" y="7696"/>
                  </a:lnTo>
                  <a:lnTo>
                    <a:pt x="5358" y="7940"/>
                  </a:lnTo>
                  <a:lnTo>
                    <a:pt x="5334" y="8037"/>
                  </a:lnTo>
                  <a:lnTo>
                    <a:pt x="5334" y="8135"/>
                  </a:lnTo>
                  <a:lnTo>
                    <a:pt x="5334" y="8135"/>
                  </a:lnTo>
                  <a:lnTo>
                    <a:pt x="5334" y="8281"/>
                  </a:lnTo>
                  <a:lnTo>
                    <a:pt x="5358" y="8427"/>
                  </a:lnTo>
                  <a:lnTo>
                    <a:pt x="5383" y="8525"/>
                  </a:lnTo>
                  <a:lnTo>
                    <a:pt x="5432" y="8598"/>
                  </a:lnTo>
                  <a:lnTo>
                    <a:pt x="5432" y="8598"/>
                  </a:lnTo>
                  <a:lnTo>
                    <a:pt x="5456" y="8646"/>
                  </a:lnTo>
                  <a:lnTo>
                    <a:pt x="5480" y="8719"/>
                  </a:lnTo>
                  <a:lnTo>
                    <a:pt x="5505" y="8890"/>
                  </a:lnTo>
                  <a:lnTo>
                    <a:pt x="5505" y="8890"/>
                  </a:lnTo>
                  <a:lnTo>
                    <a:pt x="5480" y="8987"/>
                  </a:lnTo>
                  <a:lnTo>
                    <a:pt x="5383" y="9158"/>
                  </a:lnTo>
                  <a:lnTo>
                    <a:pt x="5237" y="9353"/>
                  </a:lnTo>
                  <a:lnTo>
                    <a:pt x="5042" y="9547"/>
                  </a:lnTo>
                  <a:lnTo>
                    <a:pt x="5042" y="9547"/>
                  </a:lnTo>
                  <a:lnTo>
                    <a:pt x="4847" y="9742"/>
                  </a:lnTo>
                  <a:lnTo>
                    <a:pt x="4701" y="9937"/>
                  </a:lnTo>
                  <a:lnTo>
                    <a:pt x="4603" y="10108"/>
                  </a:lnTo>
                  <a:lnTo>
                    <a:pt x="4555" y="10205"/>
                  </a:lnTo>
                  <a:lnTo>
                    <a:pt x="4555" y="10205"/>
                  </a:lnTo>
                  <a:lnTo>
                    <a:pt x="4530" y="10327"/>
                  </a:lnTo>
                  <a:lnTo>
                    <a:pt x="4457" y="10473"/>
                  </a:lnTo>
                  <a:lnTo>
                    <a:pt x="4336" y="10619"/>
                  </a:lnTo>
                  <a:lnTo>
                    <a:pt x="4189" y="10790"/>
                  </a:lnTo>
                  <a:lnTo>
                    <a:pt x="4189" y="10790"/>
                  </a:lnTo>
                  <a:lnTo>
                    <a:pt x="4019" y="10936"/>
                  </a:lnTo>
                  <a:lnTo>
                    <a:pt x="3873" y="11057"/>
                  </a:lnTo>
                  <a:lnTo>
                    <a:pt x="3727" y="11131"/>
                  </a:lnTo>
                  <a:lnTo>
                    <a:pt x="3605" y="11155"/>
                  </a:lnTo>
                  <a:lnTo>
                    <a:pt x="3605" y="11155"/>
                  </a:lnTo>
                  <a:lnTo>
                    <a:pt x="3532" y="11155"/>
                  </a:lnTo>
                  <a:lnTo>
                    <a:pt x="3434" y="11106"/>
                  </a:lnTo>
                  <a:lnTo>
                    <a:pt x="3337" y="11057"/>
                  </a:lnTo>
                  <a:lnTo>
                    <a:pt x="3240" y="10984"/>
                  </a:lnTo>
                  <a:lnTo>
                    <a:pt x="3240" y="10984"/>
                  </a:lnTo>
                  <a:lnTo>
                    <a:pt x="3167" y="10887"/>
                  </a:lnTo>
                  <a:lnTo>
                    <a:pt x="3093" y="10790"/>
                  </a:lnTo>
                  <a:lnTo>
                    <a:pt x="3069" y="10692"/>
                  </a:lnTo>
                  <a:lnTo>
                    <a:pt x="3045" y="10595"/>
                  </a:lnTo>
                  <a:lnTo>
                    <a:pt x="3045" y="10595"/>
                  </a:lnTo>
                  <a:lnTo>
                    <a:pt x="3020" y="10424"/>
                  </a:lnTo>
                  <a:lnTo>
                    <a:pt x="2996" y="10351"/>
                  </a:lnTo>
                  <a:lnTo>
                    <a:pt x="2947" y="10302"/>
                  </a:lnTo>
                  <a:lnTo>
                    <a:pt x="2947" y="10302"/>
                  </a:lnTo>
                  <a:lnTo>
                    <a:pt x="2923" y="10254"/>
                  </a:lnTo>
                  <a:lnTo>
                    <a:pt x="2874" y="10181"/>
                  </a:lnTo>
                  <a:lnTo>
                    <a:pt x="2850" y="10035"/>
                  </a:lnTo>
                  <a:lnTo>
                    <a:pt x="2850" y="10035"/>
                  </a:lnTo>
                  <a:lnTo>
                    <a:pt x="2826" y="9864"/>
                  </a:lnTo>
                  <a:lnTo>
                    <a:pt x="2801" y="9791"/>
                  </a:lnTo>
                  <a:lnTo>
                    <a:pt x="2752" y="9742"/>
                  </a:lnTo>
                  <a:lnTo>
                    <a:pt x="2752" y="9742"/>
                  </a:lnTo>
                  <a:lnTo>
                    <a:pt x="2728" y="9669"/>
                  </a:lnTo>
                  <a:lnTo>
                    <a:pt x="2704" y="9572"/>
                  </a:lnTo>
                  <a:lnTo>
                    <a:pt x="2679" y="9426"/>
                  </a:lnTo>
                  <a:lnTo>
                    <a:pt x="2655" y="9255"/>
                  </a:lnTo>
                  <a:lnTo>
                    <a:pt x="2655" y="9255"/>
                  </a:lnTo>
                  <a:lnTo>
                    <a:pt x="2679" y="9109"/>
                  </a:lnTo>
                  <a:lnTo>
                    <a:pt x="2704" y="8963"/>
                  </a:lnTo>
                  <a:lnTo>
                    <a:pt x="2728" y="8866"/>
                  </a:lnTo>
                  <a:lnTo>
                    <a:pt x="2752" y="8792"/>
                  </a:lnTo>
                  <a:lnTo>
                    <a:pt x="2752" y="8792"/>
                  </a:lnTo>
                  <a:lnTo>
                    <a:pt x="2801" y="8744"/>
                  </a:lnTo>
                  <a:lnTo>
                    <a:pt x="2826" y="8671"/>
                  </a:lnTo>
                  <a:lnTo>
                    <a:pt x="2850" y="8500"/>
                  </a:lnTo>
                  <a:lnTo>
                    <a:pt x="2850" y="8500"/>
                  </a:lnTo>
                  <a:lnTo>
                    <a:pt x="2826" y="8403"/>
                  </a:lnTo>
                  <a:lnTo>
                    <a:pt x="2777" y="8281"/>
                  </a:lnTo>
                  <a:lnTo>
                    <a:pt x="2679" y="8159"/>
                  </a:lnTo>
                  <a:lnTo>
                    <a:pt x="2582" y="8037"/>
                  </a:lnTo>
                  <a:lnTo>
                    <a:pt x="2582" y="8037"/>
                  </a:lnTo>
                  <a:lnTo>
                    <a:pt x="2460" y="7891"/>
                  </a:lnTo>
                  <a:lnTo>
                    <a:pt x="2363" y="7721"/>
                  </a:lnTo>
                  <a:lnTo>
                    <a:pt x="2314" y="7526"/>
                  </a:lnTo>
                  <a:lnTo>
                    <a:pt x="2290" y="7356"/>
                  </a:lnTo>
                  <a:lnTo>
                    <a:pt x="2290" y="7356"/>
                  </a:lnTo>
                  <a:lnTo>
                    <a:pt x="2290" y="7209"/>
                  </a:lnTo>
                  <a:lnTo>
                    <a:pt x="2265" y="7063"/>
                  </a:lnTo>
                  <a:lnTo>
                    <a:pt x="2217" y="6966"/>
                  </a:lnTo>
                  <a:lnTo>
                    <a:pt x="2192" y="6893"/>
                  </a:lnTo>
                  <a:lnTo>
                    <a:pt x="2192" y="6893"/>
                  </a:lnTo>
                  <a:lnTo>
                    <a:pt x="2144" y="6844"/>
                  </a:lnTo>
                  <a:lnTo>
                    <a:pt x="2071" y="6820"/>
                  </a:lnTo>
                  <a:lnTo>
                    <a:pt x="1900" y="6795"/>
                  </a:lnTo>
                  <a:lnTo>
                    <a:pt x="1900" y="6795"/>
                  </a:lnTo>
                  <a:lnTo>
                    <a:pt x="1754" y="6820"/>
                  </a:lnTo>
                  <a:lnTo>
                    <a:pt x="1681" y="6844"/>
                  </a:lnTo>
                  <a:lnTo>
                    <a:pt x="1632" y="6893"/>
                  </a:lnTo>
                  <a:lnTo>
                    <a:pt x="1632" y="6893"/>
                  </a:lnTo>
                  <a:lnTo>
                    <a:pt x="1559" y="6941"/>
                  </a:lnTo>
                  <a:lnTo>
                    <a:pt x="1437" y="6966"/>
                  </a:lnTo>
                  <a:lnTo>
                    <a:pt x="1291" y="6990"/>
                  </a:lnTo>
                  <a:lnTo>
                    <a:pt x="1145" y="6990"/>
                  </a:lnTo>
                  <a:lnTo>
                    <a:pt x="1145" y="6990"/>
                  </a:lnTo>
                  <a:lnTo>
                    <a:pt x="975" y="6966"/>
                  </a:lnTo>
                  <a:lnTo>
                    <a:pt x="780" y="6868"/>
                  </a:lnTo>
                  <a:lnTo>
                    <a:pt x="561" y="6747"/>
                  </a:lnTo>
                  <a:lnTo>
                    <a:pt x="390" y="6601"/>
                  </a:lnTo>
                  <a:lnTo>
                    <a:pt x="390" y="6601"/>
                  </a:lnTo>
                  <a:lnTo>
                    <a:pt x="317" y="6527"/>
                  </a:lnTo>
                  <a:lnTo>
                    <a:pt x="244" y="6406"/>
                  </a:lnTo>
                  <a:lnTo>
                    <a:pt x="122" y="6113"/>
                  </a:lnTo>
                  <a:lnTo>
                    <a:pt x="49" y="5797"/>
                  </a:lnTo>
                  <a:lnTo>
                    <a:pt x="0" y="5480"/>
                  </a:lnTo>
                  <a:lnTo>
                    <a:pt x="0" y="5480"/>
                  </a:lnTo>
                  <a:lnTo>
                    <a:pt x="25" y="5310"/>
                  </a:lnTo>
                  <a:lnTo>
                    <a:pt x="49" y="5139"/>
                  </a:lnTo>
                  <a:lnTo>
                    <a:pt x="147" y="4798"/>
                  </a:lnTo>
                  <a:lnTo>
                    <a:pt x="220" y="4628"/>
                  </a:lnTo>
                  <a:lnTo>
                    <a:pt x="293" y="4482"/>
                  </a:lnTo>
                  <a:lnTo>
                    <a:pt x="390" y="4336"/>
                  </a:lnTo>
                  <a:lnTo>
                    <a:pt x="487" y="4238"/>
                  </a:lnTo>
                  <a:lnTo>
                    <a:pt x="487" y="4238"/>
                  </a:lnTo>
                  <a:lnTo>
                    <a:pt x="682" y="4043"/>
                  </a:lnTo>
                  <a:lnTo>
                    <a:pt x="877" y="3897"/>
                  </a:lnTo>
                  <a:lnTo>
                    <a:pt x="1048" y="3800"/>
                  </a:lnTo>
                  <a:lnTo>
                    <a:pt x="1145" y="3751"/>
                  </a:lnTo>
                  <a:lnTo>
                    <a:pt x="1145" y="3751"/>
                  </a:lnTo>
                  <a:lnTo>
                    <a:pt x="1316" y="3727"/>
                  </a:lnTo>
                  <a:lnTo>
                    <a:pt x="1389" y="3702"/>
                  </a:lnTo>
                  <a:lnTo>
                    <a:pt x="1437" y="3654"/>
                  </a:lnTo>
                  <a:lnTo>
                    <a:pt x="1437" y="3654"/>
                  </a:lnTo>
                  <a:lnTo>
                    <a:pt x="1510" y="3629"/>
                  </a:lnTo>
                  <a:lnTo>
                    <a:pt x="1608" y="3605"/>
                  </a:lnTo>
                  <a:lnTo>
                    <a:pt x="1754" y="3581"/>
                  </a:lnTo>
                  <a:lnTo>
                    <a:pt x="1900" y="3581"/>
                  </a:lnTo>
                  <a:lnTo>
                    <a:pt x="1900" y="3581"/>
                  </a:lnTo>
                  <a:lnTo>
                    <a:pt x="2071" y="3581"/>
                  </a:lnTo>
                  <a:lnTo>
                    <a:pt x="2241" y="3629"/>
                  </a:lnTo>
                  <a:lnTo>
                    <a:pt x="2363" y="3678"/>
                  </a:lnTo>
                  <a:lnTo>
                    <a:pt x="2485" y="3751"/>
                  </a:lnTo>
                  <a:lnTo>
                    <a:pt x="2485" y="3751"/>
                  </a:lnTo>
                  <a:lnTo>
                    <a:pt x="2558" y="3824"/>
                  </a:lnTo>
                  <a:lnTo>
                    <a:pt x="2655" y="3897"/>
                  </a:lnTo>
                  <a:lnTo>
                    <a:pt x="2777" y="3946"/>
                  </a:lnTo>
                  <a:lnTo>
                    <a:pt x="2850" y="3946"/>
                  </a:lnTo>
                  <a:lnTo>
                    <a:pt x="2850" y="3946"/>
                  </a:lnTo>
                  <a:lnTo>
                    <a:pt x="3020" y="3970"/>
                  </a:lnTo>
                  <a:lnTo>
                    <a:pt x="3093" y="4019"/>
                  </a:lnTo>
                  <a:lnTo>
                    <a:pt x="3142" y="4043"/>
                  </a:lnTo>
                  <a:lnTo>
                    <a:pt x="3142" y="4043"/>
                  </a:lnTo>
                  <a:lnTo>
                    <a:pt x="3191" y="4068"/>
                  </a:lnTo>
                  <a:lnTo>
                    <a:pt x="3240" y="4092"/>
                  </a:lnTo>
                  <a:lnTo>
                    <a:pt x="3288" y="4068"/>
                  </a:lnTo>
                  <a:lnTo>
                    <a:pt x="3337" y="4043"/>
                  </a:lnTo>
                  <a:lnTo>
                    <a:pt x="3337" y="4043"/>
                  </a:lnTo>
                  <a:lnTo>
                    <a:pt x="3386" y="4019"/>
                  </a:lnTo>
                  <a:lnTo>
                    <a:pt x="3459" y="3970"/>
                  </a:lnTo>
                  <a:lnTo>
                    <a:pt x="3605" y="3946"/>
                  </a:lnTo>
                  <a:lnTo>
                    <a:pt x="3605" y="3946"/>
                  </a:lnTo>
                  <a:lnTo>
                    <a:pt x="3775" y="3970"/>
                  </a:lnTo>
                  <a:lnTo>
                    <a:pt x="3848" y="4019"/>
                  </a:lnTo>
                  <a:lnTo>
                    <a:pt x="3897" y="4043"/>
                  </a:lnTo>
                  <a:lnTo>
                    <a:pt x="3897" y="4043"/>
                  </a:lnTo>
                  <a:lnTo>
                    <a:pt x="3970" y="4092"/>
                  </a:lnTo>
                  <a:lnTo>
                    <a:pt x="4068" y="4116"/>
                  </a:lnTo>
                  <a:lnTo>
                    <a:pt x="4214" y="4141"/>
                  </a:lnTo>
                  <a:lnTo>
                    <a:pt x="4384" y="4141"/>
                  </a:lnTo>
                  <a:lnTo>
                    <a:pt x="4384" y="4141"/>
                  </a:lnTo>
                  <a:lnTo>
                    <a:pt x="4530" y="4141"/>
                  </a:lnTo>
                  <a:lnTo>
                    <a:pt x="4677" y="4116"/>
                  </a:lnTo>
                  <a:lnTo>
                    <a:pt x="4774" y="4092"/>
                  </a:lnTo>
                  <a:lnTo>
                    <a:pt x="4847" y="4043"/>
                  </a:lnTo>
                  <a:lnTo>
                    <a:pt x="4847" y="4043"/>
                  </a:lnTo>
                  <a:lnTo>
                    <a:pt x="4896" y="3995"/>
                  </a:lnTo>
                  <a:lnTo>
                    <a:pt x="4920" y="3921"/>
                  </a:lnTo>
                  <a:lnTo>
                    <a:pt x="4944" y="3751"/>
                  </a:lnTo>
                  <a:lnTo>
                    <a:pt x="4944" y="3751"/>
                  </a:lnTo>
                  <a:lnTo>
                    <a:pt x="4944" y="3727"/>
                  </a:lnTo>
                  <a:lnTo>
                    <a:pt x="4920" y="3678"/>
                  </a:lnTo>
                  <a:lnTo>
                    <a:pt x="4823" y="3629"/>
                  </a:lnTo>
                  <a:lnTo>
                    <a:pt x="4701" y="3581"/>
                  </a:lnTo>
                  <a:lnTo>
                    <a:pt x="4555" y="3581"/>
                  </a:lnTo>
                  <a:lnTo>
                    <a:pt x="4555" y="3581"/>
                  </a:lnTo>
                  <a:lnTo>
                    <a:pt x="4409" y="3556"/>
                  </a:lnTo>
                  <a:lnTo>
                    <a:pt x="4238" y="3507"/>
                  </a:lnTo>
                  <a:lnTo>
                    <a:pt x="4092" y="3459"/>
                  </a:lnTo>
                  <a:lnTo>
                    <a:pt x="3995" y="3386"/>
                  </a:lnTo>
                  <a:lnTo>
                    <a:pt x="3995" y="3386"/>
                  </a:lnTo>
                  <a:lnTo>
                    <a:pt x="3897" y="3313"/>
                  </a:lnTo>
                  <a:lnTo>
                    <a:pt x="3800" y="3240"/>
                  </a:lnTo>
                  <a:lnTo>
                    <a:pt x="3702" y="3215"/>
                  </a:lnTo>
                  <a:lnTo>
                    <a:pt x="3605" y="3191"/>
                  </a:lnTo>
                  <a:lnTo>
                    <a:pt x="3605" y="3191"/>
                  </a:lnTo>
                  <a:lnTo>
                    <a:pt x="3532" y="3166"/>
                  </a:lnTo>
                  <a:lnTo>
                    <a:pt x="3434" y="3142"/>
                  </a:lnTo>
                  <a:lnTo>
                    <a:pt x="3337" y="3069"/>
                  </a:lnTo>
                  <a:lnTo>
                    <a:pt x="3240" y="2996"/>
                  </a:lnTo>
                  <a:lnTo>
                    <a:pt x="3240" y="2996"/>
                  </a:lnTo>
                  <a:lnTo>
                    <a:pt x="3167" y="2923"/>
                  </a:lnTo>
                  <a:lnTo>
                    <a:pt x="3069" y="2899"/>
                  </a:lnTo>
                  <a:lnTo>
                    <a:pt x="2996" y="2874"/>
                  </a:lnTo>
                  <a:lnTo>
                    <a:pt x="2947" y="2899"/>
                  </a:lnTo>
                  <a:lnTo>
                    <a:pt x="2947" y="2899"/>
                  </a:lnTo>
                  <a:lnTo>
                    <a:pt x="2899" y="2923"/>
                  </a:lnTo>
                  <a:lnTo>
                    <a:pt x="2826" y="2923"/>
                  </a:lnTo>
                  <a:lnTo>
                    <a:pt x="2752" y="2874"/>
                  </a:lnTo>
                  <a:lnTo>
                    <a:pt x="2655" y="2801"/>
                  </a:lnTo>
                  <a:lnTo>
                    <a:pt x="2655" y="2801"/>
                  </a:lnTo>
                  <a:lnTo>
                    <a:pt x="2582" y="2752"/>
                  </a:lnTo>
                  <a:lnTo>
                    <a:pt x="2509" y="2704"/>
                  </a:lnTo>
                  <a:lnTo>
                    <a:pt x="2436" y="2704"/>
                  </a:lnTo>
                  <a:lnTo>
                    <a:pt x="2387" y="2704"/>
                  </a:lnTo>
                  <a:lnTo>
                    <a:pt x="2387" y="2704"/>
                  </a:lnTo>
                  <a:lnTo>
                    <a:pt x="2338" y="2752"/>
                  </a:lnTo>
                  <a:lnTo>
                    <a:pt x="2265" y="2777"/>
                  </a:lnTo>
                  <a:lnTo>
                    <a:pt x="2095" y="2801"/>
                  </a:lnTo>
                  <a:lnTo>
                    <a:pt x="2095" y="2801"/>
                  </a:lnTo>
                  <a:lnTo>
                    <a:pt x="1997" y="2850"/>
                  </a:lnTo>
                  <a:lnTo>
                    <a:pt x="1851" y="2923"/>
                  </a:lnTo>
                  <a:lnTo>
                    <a:pt x="1681" y="3045"/>
                  </a:lnTo>
                  <a:lnTo>
                    <a:pt x="1535" y="3191"/>
                  </a:lnTo>
                  <a:lnTo>
                    <a:pt x="1535" y="3191"/>
                  </a:lnTo>
                  <a:lnTo>
                    <a:pt x="1364" y="3337"/>
                  </a:lnTo>
                  <a:lnTo>
                    <a:pt x="1194" y="3459"/>
                  </a:lnTo>
                  <a:lnTo>
                    <a:pt x="1072" y="3532"/>
                  </a:lnTo>
                  <a:lnTo>
                    <a:pt x="950" y="3581"/>
                  </a:lnTo>
                  <a:lnTo>
                    <a:pt x="950" y="3581"/>
                  </a:lnTo>
                  <a:lnTo>
                    <a:pt x="804" y="3532"/>
                  </a:lnTo>
                  <a:lnTo>
                    <a:pt x="731" y="3507"/>
                  </a:lnTo>
                  <a:lnTo>
                    <a:pt x="682" y="3483"/>
                  </a:lnTo>
                  <a:lnTo>
                    <a:pt x="682" y="3483"/>
                  </a:lnTo>
                  <a:lnTo>
                    <a:pt x="634" y="3434"/>
                  </a:lnTo>
                  <a:lnTo>
                    <a:pt x="609" y="3361"/>
                  </a:lnTo>
                  <a:lnTo>
                    <a:pt x="585" y="3191"/>
                  </a:lnTo>
                  <a:lnTo>
                    <a:pt x="585" y="3191"/>
                  </a:lnTo>
                  <a:lnTo>
                    <a:pt x="609" y="3020"/>
                  </a:lnTo>
                  <a:lnTo>
                    <a:pt x="634" y="2947"/>
                  </a:lnTo>
                  <a:lnTo>
                    <a:pt x="682" y="2899"/>
                  </a:lnTo>
                  <a:lnTo>
                    <a:pt x="682" y="2899"/>
                  </a:lnTo>
                  <a:lnTo>
                    <a:pt x="731" y="2874"/>
                  </a:lnTo>
                  <a:lnTo>
                    <a:pt x="853" y="2850"/>
                  </a:lnTo>
                  <a:lnTo>
                    <a:pt x="999" y="2826"/>
                  </a:lnTo>
                  <a:lnTo>
                    <a:pt x="1145" y="2801"/>
                  </a:lnTo>
                  <a:lnTo>
                    <a:pt x="1145" y="2801"/>
                  </a:lnTo>
                  <a:lnTo>
                    <a:pt x="1291" y="2801"/>
                  </a:lnTo>
                  <a:lnTo>
                    <a:pt x="1413" y="2752"/>
                  </a:lnTo>
                  <a:lnTo>
                    <a:pt x="1486" y="2704"/>
                  </a:lnTo>
                  <a:lnTo>
                    <a:pt x="1510" y="2655"/>
                  </a:lnTo>
                  <a:lnTo>
                    <a:pt x="1535" y="2631"/>
                  </a:lnTo>
                  <a:lnTo>
                    <a:pt x="1535" y="2631"/>
                  </a:lnTo>
                  <a:lnTo>
                    <a:pt x="1486" y="2460"/>
                  </a:lnTo>
                  <a:lnTo>
                    <a:pt x="1462" y="2387"/>
                  </a:lnTo>
                  <a:lnTo>
                    <a:pt x="1437" y="2338"/>
                  </a:lnTo>
                  <a:lnTo>
                    <a:pt x="1437" y="2338"/>
                  </a:lnTo>
                  <a:lnTo>
                    <a:pt x="1389" y="2290"/>
                  </a:lnTo>
                  <a:lnTo>
                    <a:pt x="1389" y="2241"/>
                  </a:lnTo>
                  <a:lnTo>
                    <a:pt x="1389" y="2192"/>
                  </a:lnTo>
                  <a:lnTo>
                    <a:pt x="1437" y="2144"/>
                  </a:lnTo>
                  <a:lnTo>
                    <a:pt x="1437" y="2144"/>
                  </a:lnTo>
                  <a:lnTo>
                    <a:pt x="1486" y="2119"/>
                  </a:lnTo>
                  <a:lnTo>
                    <a:pt x="1559" y="2070"/>
                  </a:lnTo>
                  <a:lnTo>
                    <a:pt x="1705" y="2046"/>
                  </a:lnTo>
                  <a:lnTo>
                    <a:pt x="1705" y="2046"/>
                  </a:lnTo>
                  <a:lnTo>
                    <a:pt x="1803" y="2046"/>
                  </a:lnTo>
                  <a:lnTo>
                    <a:pt x="1900" y="1997"/>
                  </a:lnTo>
                  <a:lnTo>
                    <a:pt x="1997" y="1924"/>
                  </a:lnTo>
                  <a:lnTo>
                    <a:pt x="2095" y="1851"/>
                  </a:lnTo>
                  <a:lnTo>
                    <a:pt x="2095" y="1851"/>
                  </a:lnTo>
                  <a:lnTo>
                    <a:pt x="2168" y="1778"/>
                  </a:lnTo>
                  <a:lnTo>
                    <a:pt x="2241" y="1681"/>
                  </a:lnTo>
                  <a:lnTo>
                    <a:pt x="2265" y="1559"/>
                  </a:lnTo>
                  <a:lnTo>
                    <a:pt x="2290" y="1486"/>
                  </a:lnTo>
                  <a:lnTo>
                    <a:pt x="2290" y="1486"/>
                  </a:lnTo>
                  <a:lnTo>
                    <a:pt x="2265" y="1315"/>
                  </a:lnTo>
                  <a:lnTo>
                    <a:pt x="2217" y="1242"/>
                  </a:lnTo>
                  <a:lnTo>
                    <a:pt x="2192" y="1194"/>
                  </a:lnTo>
                  <a:lnTo>
                    <a:pt x="2192" y="1194"/>
                  </a:lnTo>
                  <a:lnTo>
                    <a:pt x="2192" y="1169"/>
                  </a:lnTo>
                  <a:lnTo>
                    <a:pt x="2192" y="1121"/>
                  </a:lnTo>
                  <a:lnTo>
                    <a:pt x="2265" y="999"/>
                  </a:lnTo>
                  <a:lnTo>
                    <a:pt x="2387" y="828"/>
                  </a:lnTo>
                  <a:lnTo>
                    <a:pt x="2582" y="634"/>
                  </a:lnTo>
                  <a:lnTo>
                    <a:pt x="2582" y="634"/>
                  </a:lnTo>
                  <a:lnTo>
                    <a:pt x="2679" y="536"/>
                  </a:lnTo>
                  <a:lnTo>
                    <a:pt x="2826" y="439"/>
                  </a:lnTo>
                  <a:lnTo>
                    <a:pt x="2972" y="366"/>
                  </a:lnTo>
                  <a:lnTo>
                    <a:pt x="3142" y="293"/>
                  </a:lnTo>
                  <a:lnTo>
                    <a:pt x="3483" y="195"/>
                  </a:lnTo>
                  <a:lnTo>
                    <a:pt x="3654" y="171"/>
                  </a:lnTo>
                  <a:lnTo>
                    <a:pt x="3800" y="146"/>
                  </a:lnTo>
                  <a:lnTo>
                    <a:pt x="3800" y="146"/>
                  </a:lnTo>
                  <a:lnTo>
                    <a:pt x="4116" y="171"/>
                  </a:lnTo>
                  <a:lnTo>
                    <a:pt x="4360" y="171"/>
                  </a:lnTo>
                  <a:lnTo>
                    <a:pt x="4555" y="220"/>
                  </a:lnTo>
                  <a:lnTo>
                    <a:pt x="4652" y="244"/>
                  </a:lnTo>
                  <a:lnTo>
                    <a:pt x="4652" y="244"/>
                  </a:lnTo>
                  <a:lnTo>
                    <a:pt x="4701" y="268"/>
                  </a:lnTo>
                  <a:lnTo>
                    <a:pt x="4750" y="293"/>
                  </a:lnTo>
                  <a:lnTo>
                    <a:pt x="4798" y="268"/>
                  </a:lnTo>
                  <a:lnTo>
                    <a:pt x="4847" y="244"/>
                  </a:lnTo>
                  <a:lnTo>
                    <a:pt x="4847" y="244"/>
                  </a:lnTo>
                  <a:lnTo>
                    <a:pt x="5018" y="195"/>
                  </a:lnTo>
                  <a:lnTo>
                    <a:pt x="5407" y="122"/>
                  </a:lnTo>
                  <a:lnTo>
                    <a:pt x="5821" y="25"/>
                  </a:lnTo>
                  <a:lnTo>
                    <a:pt x="6138" y="0"/>
                  </a:lnTo>
                </a:path>
              </a:pathLst>
            </a:custGeom>
            <a:grpFill/>
            <a:ln w="9525" cap="rnd" cmpd="sng">
              <a:solidFill>
                <a:srgbClr val="F29E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9446A"/>
                </a:solidFill>
              </a:endParaRPr>
            </a:p>
          </p:txBody>
        </p:sp>
      </p:grpSp>
    </p:spTree>
    <p:extLst>
      <p:ext uri="{BB962C8B-B14F-4D97-AF65-F5344CB8AC3E}">
        <p14:creationId xmlns:p14="http://schemas.microsoft.com/office/powerpoint/2010/main" val="3776818785"/>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97848AD-6592-B642-AC77-A3318D8B851F}" type="datetimeFigureOut">
              <a:rPr lang="en-US" smtClean="0"/>
              <a:t>8/10/2023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D58B29-4516-0E41-9E10-164871924BBC}" type="slidenum">
              <a:rPr lang="en-US" smtClean="0"/>
              <a:t>‹#›</a:t>
            </a:fld>
            <a:endParaRPr lang="en-US"/>
          </a:p>
        </p:txBody>
      </p:sp>
    </p:spTree>
    <p:extLst>
      <p:ext uri="{BB962C8B-B14F-4D97-AF65-F5344CB8AC3E}">
        <p14:creationId xmlns:p14="http://schemas.microsoft.com/office/powerpoint/2010/main" val="585263237"/>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97848AD-6592-B642-AC77-A3318D8B851F}" type="datetimeFigureOut">
              <a:rPr lang="en-US" smtClean="0"/>
              <a:t>8/10/2023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D58B29-4516-0E41-9E10-164871924BBC}" type="slidenum">
              <a:rPr lang="en-US" smtClean="0"/>
              <a:t>‹#›</a:t>
            </a:fld>
            <a:endParaRPr lang="en-US"/>
          </a:p>
        </p:txBody>
      </p:sp>
    </p:spTree>
    <p:extLst>
      <p:ext uri="{BB962C8B-B14F-4D97-AF65-F5344CB8AC3E}">
        <p14:creationId xmlns:p14="http://schemas.microsoft.com/office/powerpoint/2010/main" val="4164712851"/>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97848AD-6592-B642-AC77-A3318D8B851F}" type="datetimeFigureOut">
              <a:rPr lang="en-US" smtClean="0"/>
              <a:t>8/10/2023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D58B29-4516-0E41-9E10-164871924BBC}" type="slidenum">
              <a:rPr lang="en-US" smtClean="0"/>
              <a:t>‹#›</a:t>
            </a:fld>
            <a:endParaRPr lang="en-US"/>
          </a:p>
        </p:txBody>
      </p:sp>
    </p:spTree>
    <p:extLst>
      <p:ext uri="{BB962C8B-B14F-4D97-AF65-F5344CB8AC3E}">
        <p14:creationId xmlns:p14="http://schemas.microsoft.com/office/powerpoint/2010/main" val="35668013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Divider Slide - Dusty Pink">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7B5DF668-4FE2-2143-85B7-DA07F5B4A8D3}"/>
              </a:ext>
            </a:extLst>
          </p:cNvPr>
          <p:cNvGrpSpPr/>
          <p:nvPr userDrawn="1"/>
        </p:nvGrpSpPr>
        <p:grpSpPr>
          <a:xfrm flipH="1">
            <a:off x="-4" y="476885"/>
            <a:ext cx="12192004" cy="6381115"/>
            <a:chOff x="0" y="476885"/>
            <a:chExt cx="7550787" cy="6381115"/>
          </a:xfrm>
        </p:grpSpPr>
        <p:sp>
          <p:nvSpPr>
            <p:cNvPr id="11" name="Freeform 10">
              <a:extLst>
                <a:ext uri="{FF2B5EF4-FFF2-40B4-BE49-F238E27FC236}">
                  <a16:creationId xmlns:a16="http://schemas.microsoft.com/office/drawing/2014/main" id="{57BE0176-8CE6-AB44-BD13-E886BB04AA8C}"/>
                </a:ext>
              </a:extLst>
            </p:cNvPr>
            <p:cNvSpPr/>
            <p:nvPr userDrawn="1"/>
          </p:nvSpPr>
          <p:spPr>
            <a:xfrm>
              <a:off x="2876552" y="3910818"/>
              <a:ext cx="4674235" cy="2942004"/>
            </a:xfrm>
            <a:custGeom>
              <a:avLst/>
              <a:gdLst>
                <a:gd name="connsiteX0" fmla="*/ 0 w 4674476"/>
                <a:gd name="connsiteY0" fmla="*/ 3633952 h 3633952"/>
                <a:gd name="connsiteX1" fmla="*/ 0 w 4674476"/>
                <a:gd name="connsiteY1" fmla="*/ 3633952 h 3633952"/>
                <a:gd name="connsiteX2" fmla="*/ 4674476 w 4674476"/>
                <a:gd name="connsiteY2" fmla="*/ 3633952 h 3633952"/>
                <a:gd name="connsiteX3" fmla="*/ 4674476 w 4674476"/>
                <a:gd name="connsiteY3" fmla="*/ 0 h 3633952"/>
                <a:gd name="connsiteX4" fmla="*/ 323193 w 4674476"/>
                <a:gd name="connsiteY4" fmla="*/ 819807 h 3633952"/>
                <a:gd name="connsiteX5" fmla="*/ 0 w 4674476"/>
                <a:gd name="connsiteY5" fmla="*/ 3633952 h 3633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74476" h="3633952">
                  <a:moveTo>
                    <a:pt x="0" y="3633952"/>
                  </a:moveTo>
                  <a:lnTo>
                    <a:pt x="0" y="3633952"/>
                  </a:lnTo>
                  <a:lnTo>
                    <a:pt x="4674476" y="3633952"/>
                  </a:lnTo>
                  <a:lnTo>
                    <a:pt x="4674476" y="0"/>
                  </a:lnTo>
                  <a:lnTo>
                    <a:pt x="323193" y="819807"/>
                  </a:lnTo>
                  <a:lnTo>
                    <a:pt x="0" y="3633952"/>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p>
          </p:txBody>
        </p:sp>
        <p:sp>
          <p:nvSpPr>
            <p:cNvPr id="12" name="Freeform 11">
              <a:extLst>
                <a:ext uri="{FF2B5EF4-FFF2-40B4-BE49-F238E27FC236}">
                  <a16:creationId xmlns:a16="http://schemas.microsoft.com/office/drawing/2014/main" id="{F87DAD2D-AA0C-3145-8167-D043F5065862}"/>
                </a:ext>
              </a:extLst>
            </p:cNvPr>
            <p:cNvSpPr/>
            <p:nvPr userDrawn="1"/>
          </p:nvSpPr>
          <p:spPr>
            <a:xfrm>
              <a:off x="0" y="476885"/>
              <a:ext cx="4590415" cy="6381115"/>
            </a:xfrm>
            <a:custGeom>
              <a:avLst/>
              <a:gdLst>
                <a:gd name="connsiteX0" fmla="*/ 4591050 w 4591050"/>
                <a:gd name="connsiteY0" fmla="*/ 6381750 h 6381750"/>
                <a:gd name="connsiteX1" fmla="*/ 0 w 4591050"/>
                <a:gd name="connsiteY1" fmla="*/ 6381750 h 6381750"/>
                <a:gd name="connsiteX2" fmla="*/ 0 w 4591050"/>
                <a:gd name="connsiteY2" fmla="*/ 0 h 6381750"/>
                <a:gd name="connsiteX3" fmla="*/ 3238500 w 4591050"/>
                <a:gd name="connsiteY3" fmla="*/ 1409700 h 6381750"/>
                <a:gd name="connsiteX4" fmla="*/ 4591050 w 4591050"/>
                <a:gd name="connsiteY4" fmla="*/ 6381750 h 6381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91050" h="6381750">
                  <a:moveTo>
                    <a:pt x="4591050" y="6381750"/>
                  </a:moveTo>
                  <a:lnTo>
                    <a:pt x="0" y="6381750"/>
                  </a:lnTo>
                  <a:lnTo>
                    <a:pt x="0" y="0"/>
                  </a:lnTo>
                  <a:lnTo>
                    <a:pt x="3238500" y="1409700"/>
                  </a:lnTo>
                  <a:lnTo>
                    <a:pt x="4591050" y="6381750"/>
                  </a:lnTo>
                  <a:close/>
                </a:path>
              </a:pathLst>
            </a:custGeom>
            <a:solidFill>
              <a:srgbClr val="D98F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p>
          </p:txBody>
        </p:sp>
      </p:grpSp>
      <p:pic>
        <p:nvPicPr>
          <p:cNvPr id="13" name="Picture 12" descr="Icon&#10;&#10;Description automatically generated">
            <a:extLst>
              <a:ext uri="{FF2B5EF4-FFF2-40B4-BE49-F238E27FC236}">
                <a16:creationId xmlns:a16="http://schemas.microsoft.com/office/drawing/2014/main" id="{EA1D9370-0EA5-5442-BC94-C03A96806414}"/>
              </a:ext>
            </a:extLst>
          </p:cNvPr>
          <p:cNvPicPr/>
          <p:nvPr userDrawn="1"/>
        </p:nvPicPr>
        <p:blipFill rotWithShape="1">
          <a:blip r:embed="rId2" cstate="email">
            <a:extLst>
              <a:ext uri="{28A0092B-C50C-407E-A947-70E740481C1C}">
                <a14:useLocalDpi xmlns:a14="http://schemas.microsoft.com/office/drawing/2010/main"/>
              </a:ext>
            </a:extLst>
          </a:blip>
          <a:srcRect l="-27922" t="-8341" r="35419" b="-3323"/>
          <a:stretch/>
        </p:blipFill>
        <p:spPr>
          <a:xfrm>
            <a:off x="9115865" y="476885"/>
            <a:ext cx="3076135" cy="6106795"/>
          </a:xfrm>
          <a:prstGeom prst="rect">
            <a:avLst/>
          </a:prstGeom>
        </p:spPr>
      </p:pic>
      <p:grpSp>
        <p:nvGrpSpPr>
          <p:cNvPr id="14" name="Group 13">
            <a:extLst>
              <a:ext uri="{FF2B5EF4-FFF2-40B4-BE49-F238E27FC236}">
                <a16:creationId xmlns:a16="http://schemas.microsoft.com/office/drawing/2014/main" id="{C81CDFD3-EF45-5747-B486-83FB48BC4712}"/>
              </a:ext>
            </a:extLst>
          </p:cNvPr>
          <p:cNvGrpSpPr/>
          <p:nvPr userDrawn="1"/>
        </p:nvGrpSpPr>
        <p:grpSpPr>
          <a:xfrm>
            <a:off x="405114" y="301682"/>
            <a:ext cx="3143757" cy="504000"/>
            <a:chOff x="296426" y="6035882"/>
            <a:chExt cx="3143757" cy="504000"/>
          </a:xfrm>
        </p:grpSpPr>
        <p:pic>
          <p:nvPicPr>
            <p:cNvPr id="15" name="Picture 14" descr="A picture containing text&#10;&#10;Description automatically generated">
              <a:extLst>
                <a:ext uri="{FF2B5EF4-FFF2-40B4-BE49-F238E27FC236}">
                  <a16:creationId xmlns:a16="http://schemas.microsoft.com/office/drawing/2014/main" id="{5EBF71C6-CEFA-9C47-92D6-1743C23D9B17}"/>
                </a:ext>
              </a:extLst>
            </p:cNvPr>
            <p:cNvPicPr/>
            <p:nvPr userDrawn="1"/>
          </p:nvPicPr>
          <p:blipFill rotWithShape="1">
            <a:blip r:embed="rId3" cstate="email">
              <a:extLst>
                <a:ext uri="{28A0092B-C50C-407E-A947-70E740481C1C}">
                  <a14:useLocalDpi xmlns:a14="http://schemas.microsoft.com/office/drawing/2010/main"/>
                </a:ext>
              </a:extLst>
            </a:blip>
            <a:srcRect t="71161" r="14342" b="1"/>
            <a:stretch/>
          </p:blipFill>
          <p:spPr>
            <a:xfrm>
              <a:off x="464462" y="6185185"/>
              <a:ext cx="2975721" cy="180000"/>
            </a:xfrm>
            <a:prstGeom prst="rect">
              <a:avLst/>
            </a:prstGeom>
          </p:spPr>
        </p:pic>
        <p:pic>
          <p:nvPicPr>
            <p:cNvPr id="16" name="Picture 15" descr="A picture containing text&#10;&#10;Description automatically generated">
              <a:extLst>
                <a:ext uri="{FF2B5EF4-FFF2-40B4-BE49-F238E27FC236}">
                  <a16:creationId xmlns:a16="http://schemas.microsoft.com/office/drawing/2014/main" id="{4D89A135-9F3F-3744-B01C-63DA1DD564D5}"/>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l="35287" t="-1662" r="54747" b="36172"/>
            <a:stretch/>
          </p:blipFill>
          <p:spPr>
            <a:xfrm>
              <a:off x="296426" y="6035882"/>
              <a:ext cx="366916" cy="504000"/>
            </a:xfrm>
            <a:prstGeom prst="rect">
              <a:avLst/>
            </a:prstGeom>
          </p:spPr>
        </p:pic>
      </p:grpSp>
      <p:sp>
        <p:nvSpPr>
          <p:cNvPr id="17" name="Text Placeholder 23">
            <a:extLst>
              <a:ext uri="{FF2B5EF4-FFF2-40B4-BE49-F238E27FC236}">
                <a16:creationId xmlns:a16="http://schemas.microsoft.com/office/drawing/2014/main" id="{7852F23E-A86E-944F-97A7-536D5F572878}"/>
              </a:ext>
            </a:extLst>
          </p:cNvPr>
          <p:cNvSpPr>
            <a:spLocks noGrp="1"/>
          </p:cNvSpPr>
          <p:nvPr>
            <p:ph type="body" sz="quarter" idx="13" hasCustomPrompt="1"/>
          </p:nvPr>
        </p:nvSpPr>
        <p:spPr>
          <a:xfrm>
            <a:off x="490899" y="1364786"/>
            <a:ext cx="4570242" cy="697353"/>
          </a:xfrm>
          <a:noFill/>
        </p:spPr>
        <p:txBody>
          <a:bodyPr>
            <a:noAutofit/>
          </a:bodyPr>
          <a:lstStyle>
            <a:lvl1pPr marL="0" indent="0" algn="l">
              <a:buNone/>
              <a:defRPr sz="4800" b="1" baseline="0">
                <a:solidFill>
                  <a:srgbClr val="262626"/>
                </a:solidFill>
                <a:latin typeface="+mn-lt"/>
              </a:defRPr>
            </a:lvl1pPr>
          </a:lstStyle>
          <a:p>
            <a:pPr lvl="0"/>
            <a:r>
              <a:rPr lang="en-US" dirty="0"/>
              <a:t>DIVIDER</a:t>
            </a:r>
          </a:p>
        </p:txBody>
      </p:sp>
      <p:sp>
        <p:nvSpPr>
          <p:cNvPr id="18" name="Text Placeholder 23">
            <a:extLst>
              <a:ext uri="{FF2B5EF4-FFF2-40B4-BE49-F238E27FC236}">
                <a16:creationId xmlns:a16="http://schemas.microsoft.com/office/drawing/2014/main" id="{25A273DB-3798-7C4C-B9BC-3AAC4B4CDC75}"/>
              </a:ext>
            </a:extLst>
          </p:cNvPr>
          <p:cNvSpPr>
            <a:spLocks noGrp="1"/>
          </p:cNvSpPr>
          <p:nvPr>
            <p:ph type="body" sz="quarter" idx="14" hasCustomPrompt="1"/>
          </p:nvPr>
        </p:nvSpPr>
        <p:spPr>
          <a:xfrm>
            <a:off x="490899" y="2230955"/>
            <a:ext cx="4570242" cy="1193534"/>
          </a:xfrm>
          <a:noFill/>
        </p:spPr>
        <p:txBody>
          <a:bodyPr>
            <a:noAutofit/>
          </a:bodyPr>
          <a:lstStyle>
            <a:lvl1pPr marL="0" indent="0" algn="l">
              <a:buNone/>
              <a:defRPr sz="4800" baseline="0">
                <a:solidFill>
                  <a:srgbClr val="262626"/>
                </a:solidFill>
                <a:latin typeface="+mn-lt"/>
              </a:defRPr>
            </a:lvl1pPr>
          </a:lstStyle>
          <a:p>
            <a:pPr lvl="0"/>
            <a:r>
              <a:rPr lang="en-US" dirty="0"/>
              <a:t>Slide</a:t>
            </a:r>
          </a:p>
        </p:txBody>
      </p:sp>
      <p:cxnSp>
        <p:nvCxnSpPr>
          <p:cNvPr id="19" name="Straight Connector 18">
            <a:extLst>
              <a:ext uri="{FF2B5EF4-FFF2-40B4-BE49-F238E27FC236}">
                <a16:creationId xmlns:a16="http://schemas.microsoft.com/office/drawing/2014/main" id="{1188D5BE-1CB3-0044-9E1F-6B0B4AA0276E}"/>
              </a:ext>
            </a:extLst>
          </p:cNvPr>
          <p:cNvCxnSpPr/>
          <p:nvPr userDrawn="1"/>
        </p:nvCxnSpPr>
        <p:spPr>
          <a:xfrm flipH="1">
            <a:off x="295422" y="2132479"/>
            <a:ext cx="5106572" cy="0"/>
          </a:xfrm>
          <a:prstGeom prst="line">
            <a:avLst/>
          </a:prstGeom>
          <a:ln w="28575">
            <a:solidFill>
              <a:srgbClr val="02735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311983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slide with photo - Green">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B33B2DC8-500A-3A4F-B251-CD2EF8833B4D}"/>
              </a:ext>
            </a:extLst>
          </p:cNvPr>
          <p:cNvSpPr/>
          <p:nvPr userDrawn="1"/>
        </p:nvSpPr>
        <p:spPr>
          <a:xfrm>
            <a:off x="405433" y="370010"/>
            <a:ext cx="11381134" cy="6374821"/>
          </a:xfrm>
          <a:prstGeom prst="rect">
            <a:avLst/>
          </a:pr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riangle 7">
            <a:extLst>
              <a:ext uri="{FF2B5EF4-FFF2-40B4-BE49-F238E27FC236}">
                <a16:creationId xmlns:a16="http://schemas.microsoft.com/office/drawing/2014/main" id="{FA8BB311-9369-234F-9DA5-490898F9945E}"/>
              </a:ext>
            </a:extLst>
          </p:cNvPr>
          <p:cNvSpPr/>
          <p:nvPr userDrawn="1"/>
        </p:nvSpPr>
        <p:spPr>
          <a:xfrm rot="10800000" flipV="1">
            <a:off x="315973" y="4995924"/>
            <a:ext cx="4358995" cy="1609796"/>
          </a:xfrm>
          <a:prstGeom prst="triangle">
            <a:avLst>
              <a:gd name="adj" fmla="val 100000"/>
            </a:avLst>
          </a:prstGeom>
          <a:solidFill>
            <a:srgbClr val="40B8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Picture Placeholder 2">
            <a:extLst>
              <a:ext uri="{FF2B5EF4-FFF2-40B4-BE49-F238E27FC236}">
                <a16:creationId xmlns:a16="http://schemas.microsoft.com/office/drawing/2014/main" id="{46F4AE76-94D8-0A4B-8769-FD0E3C670864}"/>
              </a:ext>
            </a:extLst>
          </p:cNvPr>
          <p:cNvSpPr>
            <a:spLocks noGrp="1"/>
          </p:cNvSpPr>
          <p:nvPr>
            <p:ph type="pic" sz="quarter" idx="19"/>
          </p:nvPr>
        </p:nvSpPr>
        <p:spPr>
          <a:xfrm>
            <a:off x="6310859" y="-1"/>
            <a:ext cx="5112967" cy="6858001"/>
          </a:xfrm>
        </p:spPr>
        <p:txBody>
          <a:bodyPr>
            <a:normAutofit/>
          </a:bodyPr>
          <a:lstStyle>
            <a:lvl1pPr marL="0" indent="0" algn="ctr">
              <a:buNone/>
              <a:defRPr sz="2000" i="1">
                <a:solidFill>
                  <a:srgbClr val="404040"/>
                </a:solidFill>
              </a:defRPr>
            </a:lvl1pPr>
          </a:lstStyle>
          <a:p>
            <a:endParaRPr lang="en-US" dirty="0"/>
          </a:p>
          <a:p>
            <a:endParaRPr lang="en-US" dirty="0"/>
          </a:p>
          <a:p>
            <a:endParaRPr lang="en-US" dirty="0"/>
          </a:p>
          <a:p>
            <a:r>
              <a:rPr lang="en-US" dirty="0"/>
              <a:t>Click  to add photo</a:t>
            </a:r>
          </a:p>
        </p:txBody>
      </p:sp>
      <p:sp>
        <p:nvSpPr>
          <p:cNvPr id="10" name="Text Placeholder 23">
            <a:extLst>
              <a:ext uri="{FF2B5EF4-FFF2-40B4-BE49-F238E27FC236}">
                <a16:creationId xmlns:a16="http://schemas.microsoft.com/office/drawing/2014/main" id="{031A517C-8C19-D841-A6FD-E5633D962BD5}"/>
              </a:ext>
            </a:extLst>
          </p:cNvPr>
          <p:cNvSpPr>
            <a:spLocks noGrp="1"/>
          </p:cNvSpPr>
          <p:nvPr>
            <p:ph type="body" sz="quarter" idx="13" hasCustomPrompt="1"/>
          </p:nvPr>
        </p:nvSpPr>
        <p:spPr>
          <a:xfrm>
            <a:off x="726815" y="751463"/>
            <a:ext cx="5228693" cy="953429"/>
          </a:xfrm>
        </p:spPr>
        <p:txBody>
          <a:bodyPr>
            <a:normAutofit/>
          </a:bodyPr>
          <a:lstStyle>
            <a:lvl1pPr marL="0" indent="0" algn="l">
              <a:buNone/>
              <a:defRPr sz="3600" b="1">
                <a:solidFill>
                  <a:schemeClr val="bg1"/>
                </a:solidFill>
                <a:latin typeface="+mn-lt"/>
              </a:defRPr>
            </a:lvl1pPr>
          </a:lstStyle>
          <a:p>
            <a:pPr lvl="0"/>
            <a:r>
              <a:rPr lang="en-US" dirty="0"/>
              <a:t>Heading</a:t>
            </a:r>
          </a:p>
        </p:txBody>
      </p:sp>
      <p:sp>
        <p:nvSpPr>
          <p:cNvPr id="11" name="Text Placeholder 25">
            <a:extLst>
              <a:ext uri="{FF2B5EF4-FFF2-40B4-BE49-F238E27FC236}">
                <a16:creationId xmlns:a16="http://schemas.microsoft.com/office/drawing/2014/main" id="{2C86819D-302B-0240-B9B9-516B0101FE83}"/>
              </a:ext>
            </a:extLst>
          </p:cNvPr>
          <p:cNvSpPr>
            <a:spLocks noGrp="1"/>
          </p:cNvSpPr>
          <p:nvPr>
            <p:ph type="body" sz="quarter" idx="14" hasCustomPrompt="1"/>
          </p:nvPr>
        </p:nvSpPr>
        <p:spPr>
          <a:xfrm>
            <a:off x="726088" y="1776830"/>
            <a:ext cx="5222030" cy="3079983"/>
          </a:xfrm>
        </p:spPr>
        <p:txBody>
          <a:bodyPr>
            <a:noAutofit/>
          </a:bodyPr>
          <a:lstStyle>
            <a:lvl1pPr marL="0" indent="0" algn="l">
              <a:lnSpc>
                <a:spcPct val="100000"/>
              </a:lnSpc>
              <a:spcBef>
                <a:spcPts val="0"/>
              </a:spcBef>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extLst>
      <p:ext uri="{BB962C8B-B14F-4D97-AF65-F5344CB8AC3E}">
        <p14:creationId xmlns:p14="http://schemas.microsoft.com/office/powerpoint/2010/main" val="37152886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ext slide with photo - Green">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B33B2DC8-500A-3A4F-B251-CD2EF8833B4D}"/>
              </a:ext>
            </a:extLst>
          </p:cNvPr>
          <p:cNvSpPr/>
          <p:nvPr userDrawn="1"/>
        </p:nvSpPr>
        <p:spPr>
          <a:xfrm>
            <a:off x="405433" y="370011"/>
            <a:ext cx="11381134" cy="5941784"/>
          </a:xfrm>
          <a:prstGeom prst="rect">
            <a:avLst/>
          </a:pr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riangle 7">
            <a:extLst>
              <a:ext uri="{FF2B5EF4-FFF2-40B4-BE49-F238E27FC236}">
                <a16:creationId xmlns:a16="http://schemas.microsoft.com/office/drawing/2014/main" id="{FA8BB311-9369-234F-9DA5-490898F9945E}"/>
              </a:ext>
            </a:extLst>
          </p:cNvPr>
          <p:cNvSpPr/>
          <p:nvPr userDrawn="1"/>
        </p:nvSpPr>
        <p:spPr>
          <a:xfrm rot="10800000" flipV="1">
            <a:off x="243545" y="4407108"/>
            <a:ext cx="4358995" cy="1609796"/>
          </a:xfrm>
          <a:prstGeom prst="triangle">
            <a:avLst>
              <a:gd name="adj" fmla="val 100000"/>
            </a:avLst>
          </a:prstGeom>
          <a:solidFill>
            <a:srgbClr val="CC6A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Picture Placeholder 2">
            <a:extLst>
              <a:ext uri="{FF2B5EF4-FFF2-40B4-BE49-F238E27FC236}">
                <a16:creationId xmlns:a16="http://schemas.microsoft.com/office/drawing/2014/main" id="{46F4AE76-94D8-0A4B-8769-FD0E3C670864}"/>
              </a:ext>
            </a:extLst>
          </p:cNvPr>
          <p:cNvSpPr>
            <a:spLocks noGrp="1"/>
          </p:cNvSpPr>
          <p:nvPr>
            <p:ph type="pic" sz="quarter" idx="19"/>
          </p:nvPr>
        </p:nvSpPr>
        <p:spPr>
          <a:xfrm>
            <a:off x="6310859" y="-1"/>
            <a:ext cx="5112967" cy="6858001"/>
          </a:xfrm>
        </p:spPr>
        <p:txBody>
          <a:bodyPr>
            <a:normAutofit/>
          </a:bodyPr>
          <a:lstStyle>
            <a:lvl1pPr marL="0" indent="0" algn="ctr">
              <a:buNone/>
              <a:defRPr sz="2000" i="1">
                <a:solidFill>
                  <a:srgbClr val="404040"/>
                </a:solidFill>
              </a:defRPr>
            </a:lvl1pPr>
          </a:lstStyle>
          <a:p>
            <a:endParaRPr lang="en-US" dirty="0"/>
          </a:p>
          <a:p>
            <a:endParaRPr lang="en-US" dirty="0"/>
          </a:p>
          <a:p>
            <a:endParaRPr lang="en-US" dirty="0"/>
          </a:p>
          <a:p>
            <a:r>
              <a:rPr lang="en-US" dirty="0"/>
              <a:t>Click  to add photo</a:t>
            </a:r>
          </a:p>
        </p:txBody>
      </p:sp>
      <p:grpSp>
        <p:nvGrpSpPr>
          <p:cNvPr id="2" name="Group 1">
            <a:extLst>
              <a:ext uri="{FF2B5EF4-FFF2-40B4-BE49-F238E27FC236}">
                <a16:creationId xmlns:a16="http://schemas.microsoft.com/office/drawing/2014/main" id="{6876CA8B-EDD1-244D-8A62-BE8621B65B69}"/>
              </a:ext>
            </a:extLst>
          </p:cNvPr>
          <p:cNvGrpSpPr/>
          <p:nvPr userDrawn="1"/>
        </p:nvGrpSpPr>
        <p:grpSpPr>
          <a:xfrm>
            <a:off x="310494" y="6162492"/>
            <a:ext cx="3143757" cy="504000"/>
            <a:chOff x="296426" y="6035882"/>
            <a:chExt cx="3143757" cy="504000"/>
          </a:xfrm>
        </p:grpSpPr>
        <p:pic>
          <p:nvPicPr>
            <p:cNvPr id="12" name="Picture 11" descr="A picture containing text&#10;&#10;Description automatically generated">
              <a:extLst>
                <a:ext uri="{FF2B5EF4-FFF2-40B4-BE49-F238E27FC236}">
                  <a16:creationId xmlns:a16="http://schemas.microsoft.com/office/drawing/2014/main" id="{37DDFB15-DA99-8D44-98EF-93C0BC55F976}"/>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464462" y="6185185"/>
              <a:ext cx="2975721" cy="180000"/>
            </a:xfrm>
            <a:prstGeom prst="rect">
              <a:avLst/>
            </a:prstGeom>
          </p:spPr>
        </p:pic>
        <p:pic>
          <p:nvPicPr>
            <p:cNvPr id="13" name="Picture 12" descr="A picture containing text&#10;&#10;Description automatically generated">
              <a:extLst>
                <a:ext uri="{FF2B5EF4-FFF2-40B4-BE49-F238E27FC236}">
                  <a16:creationId xmlns:a16="http://schemas.microsoft.com/office/drawing/2014/main" id="{465678CE-EEEF-5446-8631-EA26B0D0DDDE}"/>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296426" y="6035882"/>
              <a:ext cx="366916" cy="504000"/>
            </a:xfrm>
            <a:prstGeom prst="rect">
              <a:avLst/>
            </a:prstGeom>
          </p:spPr>
        </p:pic>
      </p:grpSp>
      <p:sp>
        <p:nvSpPr>
          <p:cNvPr id="10" name="Text Placeholder 23">
            <a:extLst>
              <a:ext uri="{FF2B5EF4-FFF2-40B4-BE49-F238E27FC236}">
                <a16:creationId xmlns:a16="http://schemas.microsoft.com/office/drawing/2014/main" id="{031A517C-8C19-D841-A6FD-E5633D962BD5}"/>
              </a:ext>
            </a:extLst>
          </p:cNvPr>
          <p:cNvSpPr>
            <a:spLocks noGrp="1"/>
          </p:cNvSpPr>
          <p:nvPr>
            <p:ph type="body" sz="quarter" idx="13" hasCustomPrompt="1"/>
          </p:nvPr>
        </p:nvSpPr>
        <p:spPr>
          <a:xfrm>
            <a:off x="726815" y="751463"/>
            <a:ext cx="5228693" cy="953429"/>
          </a:xfrm>
        </p:spPr>
        <p:txBody>
          <a:bodyPr>
            <a:normAutofit/>
          </a:bodyPr>
          <a:lstStyle>
            <a:lvl1pPr marL="0" indent="0" algn="l">
              <a:buNone/>
              <a:defRPr sz="3600" b="1">
                <a:solidFill>
                  <a:schemeClr val="bg1"/>
                </a:solidFill>
                <a:latin typeface="+mn-lt"/>
              </a:defRPr>
            </a:lvl1pPr>
          </a:lstStyle>
          <a:p>
            <a:pPr lvl="0"/>
            <a:r>
              <a:rPr lang="en-US" dirty="0"/>
              <a:t>Heading</a:t>
            </a:r>
          </a:p>
        </p:txBody>
      </p:sp>
      <p:sp>
        <p:nvSpPr>
          <p:cNvPr id="11" name="Text Placeholder 25">
            <a:extLst>
              <a:ext uri="{FF2B5EF4-FFF2-40B4-BE49-F238E27FC236}">
                <a16:creationId xmlns:a16="http://schemas.microsoft.com/office/drawing/2014/main" id="{2C86819D-302B-0240-B9B9-516B0101FE83}"/>
              </a:ext>
            </a:extLst>
          </p:cNvPr>
          <p:cNvSpPr>
            <a:spLocks noGrp="1"/>
          </p:cNvSpPr>
          <p:nvPr>
            <p:ph type="body" sz="quarter" idx="14" hasCustomPrompt="1"/>
          </p:nvPr>
        </p:nvSpPr>
        <p:spPr>
          <a:xfrm>
            <a:off x="726088" y="1776830"/>
            <a:ext cx="5222030" cy="3079983"/>
          </a:xfrm>
        </p:spPr>
        <p:txBody>
          <a:bodyPr>
            <a:noAutofit/>
          </a:bodyPr>
          <a:lstStyle>
            <a:lvl1pPr marL="0" indent="0" algn="l">
              <a:lnSpc>
                <a:spcPct val="100000"/>
              </a:lnSpc>
              <a:spcBef>
                <a:spcPts val="0"/>
              </a:spcBef>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extLst>
      <p:ext uri="{BB962C8B-B14F-4D97-AF65-F5344CB8AC3E}">
        <p14:creationId xmlns:p14="http://schemas.microsoft.com/office/powerpoint/2010/main" val="32323254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 slide with photo -  Orang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472175F-D5B9-F045-BEB4-F83FA66CB7B1}"/>
              </a:ext>
            </a:extLst>
          </p:cNvPr>
          <p:cNvSpPr/>
          <p:nvPr userDrawn="1"/>
        </p:nvSpPr>
        <p:spPr>
          <a:xfrm>
            <a:off x="405433" y="370011"/>
            <a:ext cx="11381134" cy="6383214"/>
          </a:xfrm>
          <a:prstGeom prst="rect">
            <a:avLst/>
          </a:prstGeom>
          <a:solidFill>
            <a:srgbClr val="F08B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Picture Placeholder 2">
            <a:extLst>
              <a:ext uri="{FF2B5EF4-FFF2-40B4-BE49-F238E27FC236}">
                <a16:creationId xmlns:a16="http://schemas.microsoft.com/office/drawing/2014/main" id="{CC22ACE5-B298-1A49-9F98-BF75F9ED6189}"/>
              </a:ext>
            </a:extLst>
          </p:cNvPr>
          <p:cNvSpPr>
            <a:spLocks noGrp="1"/>
          </p:cNvSpPr>
          <p:nvPr>
            <p:ph type="pic" sz="quarter" idx="19"/>
          </p:nvPr>
        </p:nvSpPr>
        <p:spPr>
          <a:xfrm>
            <a:off x="6310859" y="-1"/>
            <a:ext cx="5112967" cy="6858001"/>
          </a:xfrm>
        </p:spPr>
        <p:txBody>
          <a:bodyPr>
            <a:normAutofit/>
          </a:bodyPr>
          <a:lstStyle>
            <a:lvl1pPr marL="0" indent="0" algn="ctr">
              <a:buNone/>
              <a:defRPr sz="2000" i="1">
                <a:solidFill>
                  <a:srgbClr val="404040"/>
                </a:solidFill>
              </a:defRPr>
            </a:lvl1pPr>
          </a:lstStyle>
          <a:p>
            <a:endParaRPr lang="en-US" dirty="0"/>
          </a:p>
          <a:p>
            <a:endParaRPr lang="en-US" dirty="0"/>
          </a:p>
          <a:p>
            <a:endParaRPr lang="en-US" dirty="0"/>
          </a:p>
          <a:p>
            <a:r>
              <a:rPr lang="en-US" dirty="0"/>
              <a:t>Click  to add photo</a:t>
            </a:r>
          </a:p>
        </p:txBody>
      </p:sp>
      <p:grpSp>
        <p:nvGrpSpPr>
          <p:cNvPr id="15" name="Group 14">
            <a:extLst>
              <a:ext uri="{FF2B5EF4-FFF2-40B4-BE49-F238E27FC236}">
                <a16:creationId xmlns:a16="http://schemas.microsoft.com/office/drawing/2014/main" id="{726674F3-859D-7F43-9CB6-D49262628CBB}"/>
              </a:ext>
            </a:extLst>
          </p:cNvPr>
          <p:cNvGrpSpPr/>
          <p:nvPr userDrawn="1"/>
        </p:nvGrpSpPr>
        <p:grpSpPr>
          <a:xfrm>
            <a:off x="310494" y="6162492"/>
            <a:ext cx="3143757" cy="504000"/>
            <a:chOff x="296426" y="6035882"/>
            <a:chExt cx="3143757" cy="504000"/>
          </a:xfrm>
        </p:grpSpPr>
        <p:pic>
          <p:nvPicPr>
            <p:cNvPr id="16" name="Picture 15" descr="A picture containing text&#10;&#10;Description automatically generated">
              <a:extLst>
                <a:ext uri="{FF2B5EF4-FFF2-40B4-BE49-F238E27FC236}">
                  <a16:creationId xmlns:a16="http://schemas.microsoft.com/office/drawing/2014/main" id="{526053FE-52CC-134A-B461-7686AF807805}"/>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464462" y="6185185"/>
              <a:ext cx="2975721" cy="180000"/>
            </a:xfrm>
            <a:prstGeom prst="rect">
              <a:avLst/>
            </a:prstGeom>
          </p:spPr>
        </p:pic>
        <p:pic>
          <p:nvPicPr>
            <p:cNvPr id="17" name="Picture 16" descr="A picture containing text&#10;&#10;Description automatically generated">
              <a:extLst>
                <a:ext uri="{FF2B5EF4-FFF2-40B4-BE49-F238E27FC236}">
                  <a16:creationId xmlns:a16="http://schemas.microsoft.com/office/drawing/2014/main" id="{A5E5E76D-328B-1E4D-8450-3FC7C2471029}"/>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296426" y="6035882"/>
              <a:ext cx="366916" cy="504000"/>
            </a:xfrm>
            <a:prstGeom prst="rect">
              <a:avLst/>
            </a:prstGeom>
          </p:spPr>
        </p:pic>
      </p:grpSp>
      <p:sp>
        <p:nvSpPr>
          <p:cNvPr id="18" name="Text Placeholder 23">
            <a:extLst>
              <a:ext uri="{FF2B5EF4-FFF2-40B4-BE49-F238E27FC236}">
                <a16:creationId xmlns:a16="http://schemas.microsoft.com/office/drawing/2014/main" id="{01DB2190-39AF-EE42-89F2-BA6943B58E0E}"/>
              </a:ext>
            </a:extLst>
          </p:cNvPr>
          <p:cNvSpPr>
            <a:spLocks noGrp="1"/>
          </p:cNvSpPr>
          <p:nvPr>
            <p:ph type="body" sz="quarter" idx="13" hasCustomPrompt="1"/>
          </p:nvPr>
        </p:nvSpPr>
        <p:spPr>
          <a:xfrm>
            <a:off x="726815" y="751463"/>
            <a:ext cx="5228693" cy="953429"/>
          </a:xfrm>
        </p:spPr>
        <p:txBody>
          <a:bodyPr>
            <a:normAutofit/>
          </a:bodyPr>
          <a:lstStyle>
            <a:lvl1pPr marL="0" indent="0" algn="l">
              <a:buNone/>
              <a:defRPr sz="3600" b="1">
                <a:solidFill>
                  <a:schemeClr val="bg1"/>
                </a:solidFill>
                <a:latin typeface="+mn-lt"/>
              </a:defRPr>
            </a:lvl1pPr>
          </a:lstStyle>
          <a:p>
            <a:pPr lvl="0"/>
            <a:r>
              <a:rPr lang="en-US" dirty="0"/>
              <a:t>Heading</a:t>
            </a:r>
          </a:p>
        </p:txBody>
      </p:sp>
      <p:sp>
        <p:nvSpPr>
          <p:cNvPr id="21" name="Text Placeholder 25">
            <a:extLst>
              <a:ext uri="{FF2B5EF4-FFF2-40B4-BE49-F238E27FC236}">
                <a16:creationId xmlns:a16="http://schemas.microsoft.com/office/drawing/2014/main" id="{2FFF00D2-5304-D240-B5B4-8CA90CD9E821}"/>
              </a:ext>
            </a:extLst>
          </p:cNvPr>
          <p:cNvSpPr>
            <a:spLocks noGrp="1"/>
          </p:cNvSpPr>
          <p:nvPr>
            <p:ph type="body" sz="quarter" idx="14" hasCustomPrompt="1"/>
          </p:nvPr>
        </p:nvSpPr>
        <p:spPr>
          <a:xfrm>
            <a:off x="726088" y="1776830"/>
            <a:ext cx="5222030" cy="3079983"/>
          </a:xfrm>
        </p:spPr>
        <p:txBody>
          <a:bodyPr>
            <a:noAutofit/>
          </a:bodyPr>
          <a:lstStyle>
            <a:lvl1pPr marL="0" indent="0" algn="l">
              <a:lnSpc>
                <a:spcPct val="100000"/>
              </a:lnSpc>
              <a:spcBef>
                <a:spcPts val="0"/>
              </a:spcBef>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extLst>
      <p:ext uri="{BB962C8B-B14F-4D97-AF65-F5344CB8AC3E}">
        <p14:creationId xmlns:p14="http://schemas.microsoft.com/office/powerpoint/2010/main" val="39493832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ext slide with photo -  Orang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472175F-D5B9-F045-BEB4-F83FA66CB7B1}"/>
              </a:ext>
            </a:extLst>
          </p:cNvPr>
          <p:cNvSpPr/>
          <p:nvPr userDrawn="1"/>
        </p:nvSpPr>
        <p:spPr>
          <a:xfrm>
            <a:off x="405433" y="370011"/>
            <a:ext cx="11381134" cy="5868864"/>
          </a:xfrm>
          <a:prstGeom prst="rect">
            <a:avLst/>
          </a:prstGeom>
          <a:solidFill>
            <a:srgbClr val="F08B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riangle 10">
            <a:extLst>
              <a:ext uri="{FF2B5EF4-FFF2-40B4-BE49-F238E27FC236}">
                <a16:creationId xmlns:a16="http://schemas.microsoft.com/office/drawing/2014/main" id="{F99D2A22-F3E6-4845-AB5F-7FBF50A78D60}"/>
              </a:ext>
            </a:extLst>
          </p:cNvPr>
          <p:cNvSpPr/>
          <p:nvPr userDrawn="1"/>
        </p:nvSpPr>
        <p:spPr>
          <a:xfrm rot="10800000" flipV="1">
            <a:off x="243545" y="4407108"/>
            <a:ext cx="4358995" cy="1609796"/>
          </a:xfrm>
          <a:prstGeom prst="triangle">
            <a:avLst>
              <a:gd name="adj" fmla="val 100000"/>
            </a:avLst>
          </a:pr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Picture Placeholder 2">
            <a:extLst>
              <a:ext uri="{FF2B5EF4-FFF2-40B4-BE49-F238E27FC236}">
                <a16:creationId xmlns:a16="http://schemas.microsoft.com/office/drawing/2014/main" id="{CC22ACE5-B298-1A49-9F98-BF75F9ED6189}"/>
              </a:ext>
            </a:extLst>
          </p:cNvPr>
          <p:cNvSpPr>
            <a:spLocks noGrp="1"/>
          </p:cNvSpPr>
          <p:nvPr>
            <p:ph type="pic" sz="quarter" idx="19"/>
          </p:nvPr>
        </p:nvSpPr>
        <p:spPr>
          <a:xfrm>
            <a:off x="6310859" y="-1"/>
            <a:ext cx="5112967" cy="6858001"/>
          </a:xfrm>
        </p:spPr>
        <p:txBody>
          <a:bodyPr>
            <a:normAutofit/>
          </a:bodyPr>
          <a:lstStyle>
            <a:lvl1pPr marL="0" indent="0" algn="ctr">
              <a:buNone/>
              <a:defRPr sz="2000" i="1">
                <a:solidFill>
                  <a:srgbClr val="404040"/>
                </a:solidFill>
              </a:defRPr>
            </a:lvl1pPr>
          </a:lstStyle>
          <a:p>
            <a:endParaRPr lang="en-US" dirty="0"/>
          </a:p>
          <a:p>
            <a:endParaRPr lang="en-US" dirty="0"/>
          </a:p>
          <a:p>
            <a:endParaRPr lang="en-US" dirty="0"/>
          </a:p>
          <a:p>
            <a:r>
              <a:rPr lang="en-US" dirty="0"/>
              <a:t>Click  to add photo</a:t>
            </a:r>
          </a:p>
        </p:txBody>
      </p:sp>
      <p:grpSp>
        <p:nvGrpSpPr>
          <p:cNvPr id="15" name="Group 14">
            <a:extLst>
              <a:ext uri="{FF2B5EF4-FFF2-40B4-BE49-F238E27FC236}">
                <a16:creationId xmlns:a16="http://schemas.microsoft.com/office/drawing/2014/main" id="{726674F3-859D-7F43-9CB6-D49262628CBB}"/>
              </a:ext>
            </a:extLst>
          </p:cNvPr>
          <p:cNvGrpSpPr/>
          <p:nvPr userDrawn="1"/>
        </p:nvGrpSpPr>
        <p:grpSpPr>
          <a:xfrm>
            <a:off x="310494" y="6162492"/>
            <a:ext cx="3143757" cy="504000"/>
            <a:chOff x="296426" y="6035882"/>
            <a:chExt cx="3143757" cy="504000"/>
          </a:xfrm>
        </p:grpSpPr>
        <p:pic>
          <p:nvPicPr>
            <p:cNvPr id="16" name="Picture 15" descr="A picture containing text&#10;&#10;Description automatically generated">
              <a:extLst>
                <a:ext uri="{FF2B5EF4-FFF2-40B4-BE49-F238E27FC236}">
                  <a16:creationId xmlns:a16="http://schemas.microsoft.com/office/drawing/2014/main" id="{526053FE-52CC-134A-B461-7686AF807805}"/>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464462" y="6185185"/>
              <a:ext cx="2975721" cy="180000"/>
            </a:xfrm>
            <a:prstGeom prst="rect">
              <a:avLst/>
            </a:prstGeom>
          </p:spPr>
        </p:pic>
        <p:pic>
          <p:nvPicPr>
            <p:cNvPr id="17" name="Picture 16" descr="A picture containing text&#10;&#10;Description automatically generated">
              <a:extLst>
                <a:ext uri="{FF2B5EF4-FFF2-40B4-BE49-F238E27FC236}">
                  <a16:creationId xmlns:a16="http://schemas.microsoft.com/office/drawing/2014/main" id="{A5E5E76D-328B-1E4D-8450-3FC7C2471029}"/>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296426" y="6035882"/>
              <a:ext cx="366916" cy="504000"/>
            </a:xfrm>
            <a:prstGeom prst="rect">
              <a:avLst/>
            </a:prstGeom>
          </p:spPr>
        </p:pic>
      </p:grpSp>
      <p:sp>
        <p:nvSpPr>
          <p:cNvPr id="18" name="Text Placeholder 23">
            <a:extLst>
              <a:ext uri="{FF2B5EF4-FFF2-40B4-BE49-F238E27FC236}">
                <a16:creationId xmlns:a16="http://schemas.microsoft.com/office/drawing/2014/main" id="{01DB2190-39AF-EE42-89F2-BA6943B58E0E}"/>
              </a:ext>
            </a:extLst>
          </p:cNvPr>
          <p:cNvSpPr>
            <a:spLocks noGrp="1"/>
          </p:cNvSpPr>
          <p:nvPr>
            <p:ph type="body" sz="quarter" idx="13" hasCustomPrompt="1"/>
          </p:nvPr>
        </p:nvSpPr>
        <p:spPr>
          <a:xfrm>
            <a:off x="726815" y="751463"/>
            <a:ext cx="5228693" cy="953429"/>
          </a:xfrm>
        </p:spPr>
        <p:txBody>
          <a:bodyPr>
            <a:normAutofit/>
          </a:bodyPr>
          <a:lstStyle>
            <a:lvl1pPr marL="0" indent="0" algn="l">
              <a:buNone/>
              <a:defRPr sz="3600" b="1">
                <a:solidFill>
                  <a:schemeClr val="bg1"/>
                </a:solidFill>
                <a:latin typeface="+mn-lt"/>
              </a:defRPr>
            </a:lvl1pPr>
          </a:lstStyle>
          <a:p>
            <a:pPr lvl="0"/>
            <a:r>
              <a:rPr lang="en-US" dirty="0"/>
              <a:t>Heading</a:t>
            </a:r>
          </a:p>
        </p:txBody>
      </p:sp>
      <p:sp>
        <p:nvSpPr>
          <p:cNvPr id="21" name="Text Placeholder 25">
            <a:extLst>
              <a:ext uri="{FF2B5EF4-FFF2-40B4-BE49-F238E27FC236}">
                <a16:creationId xmlns:a16="http://schemas.microsoft.com/office/drawing/2014/main" id="{2FFF00D2-5304-D240-B5B4-8CA90CD9E821}"/>
              </a:ext>
            </a:extLst>
          </p:cNvPr>
          <p:cNvSpPr>
            <a:spLocks noGrp="1"/>
          </p:cNvSpPr>
          <p:nvPr>
            <p:ph type="body" sz="quarter" idx="14" hasCustomPrompt="1"/>
          </p:nvPr>
        </p:nvSpPr>
        <p:spPr>
          <a:xfrm>
            <a:off x="726088" y="1776830"/>
            <a:ext cx="5222030" cy="3079983"/>
          </a:xfrm>
        </p:spPr>
        <p:txBody>
          <a:bodyPr>
            <a:noAutofit/>
          </a:bodyPr>
          <a:lstStyle>
            <a:lvl1pPr marL="0" indent="0" algn="l">
              <a:lnSpc>
                <a:spcPct val="100000"/>
              </a:lnSpc>
              <a:spcBef>
                <a:spcPts val="0"/>
              </a:spcBef>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extLst>
      <p:ext uri="{BB962C8B-B14F-4D97-AF65-F5344CB8AC3E}">
        <p14:creationId xmlns:p14="http://schemas.microsoft.com/office/powerpoint/2010/main" val="6961085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xt slide with photo - Dusty Pink">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4E6F0AB-36DF-9845-B274-1AA7ECADBA3A}"/>
              </a:ext>
            </a:extLst>
          </p:cNvPr>
          <p:cNvSpPr/>
          <p:nvPr userDrawn="1"/>
        </p:nvSpPr>
        <p:spPr>
          <a:xfrm>
            <a:off x="405433" y="370010"/>
            <a:ext cx="11381134" cy="5859340"/>
          </a:xfrm>
          <a:prstGeom prst="rect">
            <a:avLst/>
          </a:prstGeom>
          <a:solidFill>
            <a:srgbClr val="CC6A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riangle 10">
            <a:extLst>
              <a:ext uri="{FF2B5EF4-FFF2-40B4-BE49-F238E27FC236}">
                <a16:creationId xmlns:a16="http://schemas.microsoft.com/office/drawing/2014/main" id="{74364CF6-77B0-3549-9811-CB1E86D127EA}"/>
              </a:ext>
            </a:extLst>
          </p:cNvPr>
          <p:cNvSpPr/>
          <p:nvPr userDrawn="1"/>
        </p:nvSpPr>
        <p:spPr>
          <a:xfrm rot="10800000" flipV="1">
            <a:off x="243545" y="4407108"/>
            <a:ext cx="4358995" cy="1609796"/>
          </a:xfrm>
          <a:prstGeom prst="triangle">
            <a:avLst>
              <a:gd name="adj" fmla="val 100000"/>
            </a:avLst>
          </a:pr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Picture Placeholder 2">
            <a:extLst>
              <a:ext uri="{FF2B5EF4-FFF2-40B4-BE49-F238E27FC236}">
                <a16:creationId xmlns:a16="http://schemas.microsoft.com/office/drawing/2014/main" id="{9380BA34-B79A-FE4A-BA17-ADCF27514BF2}"/>
              </a:ext>
            </a:extLst>
          </p:cNvPr>
          <p:cNvSpPr>
            <a:spLocks noGrp="1"/>
          </p:cNvSpPr>
          <p:nvPr>
            <p:ph type="pic" sz="quarter" idx="19"/>
          </p:nvPr>
        </p:nvSpPr>
        <p:spPr>
          <a:xfrm>
            <a:off x="6310859" y="-1"/>
            <a:ext cx="5112967" cy="6858001"/>
          </a:xfrm>
        </p:spPr>
        <p:txBody>
          <a:bodyPr>
            <a:normAutofit/>
          </a:bodyPr>
          <a:lstStyle>
            <a:lvl1pPr marL="0" indent="0" algn="ctr">
              <a:buNone/>
              <a:defRPr sz="2000" i="1">
                <a:solidFill>
                  <a:srgbClr val="404040"/>
                </a:solidFill>
              </a:defRPr>
            </a:lvl1pPr>
          </a:lstStyle>
          <a:p>
            <a:endParaRPr lang="en-US" dirty="0"/>
          </a:p>
          <a:p>
            <a:endParaRPr lang="en-US" dirty="0"/>
          </a:p>
          <a:p>
            <a:endParaRPr lang="en-US" dirty="0"/>
          </a:p>
          <a:p>
            <a:r>
              <a:rPr lang="en-US" dirty="0"/>
              <a:t>Click  to add photo</a:t>
            </a:r>
          </a:p>
        </p:txBody>
      </p:sp>
      <p:grpSp>
        <p:nvGrpSpPr>
          <p:cNvPr id="15" name="Group 14">
            <a:extLst>
              <a:ext uri="{FF2B5EF4-FFF2-40B4-BE49-F238E27FC236}">
                <a16:creationId xmlns:a16="http://schemas.microsoft.com/office/drawing/2014/main" id="{76DD9922-D13D-E644-BB77-A887F7AB2C9F}"/>
              </a:ext>
            </a:extLst>
          </p:cNvPr>
          <p:cNvGrpSpPr/>
          <p:nvPr userDrawn="1"/>
        </p:nvGrpSpPr>
        <p:grpSpPr>
          <a:xfrm>
            <a:off x="310494" y="6162492"/>
            <a:ext cx="3143757" cy="504000"/>
            <a:chOff x="296426" y="6035882"/>
            <a:chExt cx="3143757" cy="504000"/>
          </a:xfrm>
        </p:grpSpPr>
        <p:pic>
          <p:nvPicPr>
            <p:cNvPr id="16" name="Picture 15" descr="A picture containing text&#10;&#10;Description automatically generated">
              <a:extLst>
                <a:ext uri="{FF2B5EF4-FFF2-40B4-BE49-F238E27FC236}">
                  <a16:creationId xmlns:a16="http://schemas.microsoft.com/office/drawing/2014/main" id="{FB1729C0-7E58-CA4F-82F9-B1B10708E25D}"/>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464462" y="6185185"/>
              <a:ext cx="2975721" cy="180000"/>
            </a:xfrm>
            <a:prstGeom prst="rect">
              <a:avLst/>
            </a:prstGeom>
          </p:spPr>
        </p:pic>
        <p:pic>
          <p:nvPicPr>
            <p:cNvPr id="17" name="Picture 16" descr="A picture containing text&#10;&#10;Description automatically generated">
              <a:extLst>
                <a:ext uri="{FF2B5EF4-FFF2-40B4-BE49-F238E27FC236}">
                  <a16:creationId xmlns:a16="http://schemas.microsoft.com/office/drawing/2014/main" id="{78C896CE-A355-344A-B249-F813EBA1F347}"/>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296426" y="6035882"/>
              <a:ext cx="366916" cy="504000"/>
            </a:xfrm>
            <a:prstGeom prst="rect">
              <a:avLst/>
            </a:prstGeom>
          </p:spPr>
        </p:pic>
      </p:grpSp>
      <p:sp>
        <p:nvSpPr>
          <p:cNvPr id="18" name="Text Placeholder 23">
            <a:extLst>
              <a:ext uri="{FF2B5EF4-FFF2-40B4-BE49-F238E27FC236}">
                <a16:creationId xmlns:a16="http://schemas.microsoft.com/office/drawing/2014/main" id="{F5BFA4CA-6995-1E4D-9392-BC607CD96459}"/>
              </a:ext>
            </a:extLst>
          </p:cNvPr>
          <p:cNvSpPr>
            <a:spLocks noGrp="1"/>
          </p:cNvSpPr>
          <p:nvPr>
            <p:ph type="body" sz="quarter" idx="13" hasCustomPrompt="1"/>
          </p:nvPr>
        </p:nvSpPr>
        <p:spPr>
          <a:xfrm>
            <a:off x="726815" y="751463"/>
            <a:ext cx="5228693" cy="953429"/>
          </a:xfrm>
        </p:spPr>
        <p:txBody>
          <a:bodyPr>
            <a:normAutofit/>
          </a:bodyPr>
          <a:lstStyle>
            <a:lvl1pPr marL="0" indent="0" algn="l">
              <a:buNone/>
              <a:defRPr sz="3600" b="1">
                <a:solidFill>
                  <a:schemeClr val="bg1"/>
                </a:solidFill>
                <a:latin typeface="+mn-lt"/>
              </a:defRPr>
            </a:lvl1pPr>
          </a:lstStyle>
          <a:p>
            <a:pPr lvl="0"/>
            <a:r>
              <a:rPr lang="en-US" dirty="0"/>
              <a:t>Heading</a:t>
            </a:r>
          </a:p>
        </p:txBody>
      </p:sp>
      <p:sp>
        <p:nvSpPr>
          <p:cNvPr id="21" name="Text Placeholder 25">
            <a:extLst>
              <a:ext uri="{FF2B5EF4-FFF2-40B4-BE49-F238E27FC236}">
                <a16:creationId xmlns:a16="http://schemas.microsoft.com/office/drawing/2014/main" id="{8090197A-2447-234F-8139-F3496EE223CF}"/>
              </a:ext>
            </a:extLst>
          </p:cNvPr>
          <p:cNvSpPr>
            <a:spLocks noGrp="1"/>
          </p:cNvSpPr>
          <p:nvPr>
            <p:ph type="body" sz="quarter" idx="14" hasCustomPrompt="1"/>
          </p:nvPr>
        </p:nvSpPr>
        <p:spPr>
          <a:xfrm>
            <a:off x="726088" y="1776830"/>
            <a:ext cx="5222030" cy="3079983"/>
          </a:xfrm>
        </p:spPr>
        <p:txBody>
          <a:bodyPr>
            <a:noAutofit/>
          </a:bodyPr>
          <a:lstStyle>
            <a:lvl1pPr marL="0" indent="0" algn="l">
              <a:lnSpc>
                <a:spcPct val="100000"/>
              </a:lnSpc>
              <a:spcBef>
                <a:spcPts val="0"/>
              </a:spcBef>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extLst>
      <p:ext uri="{BB962C8B-B14F-4D97-AF65-F5344CB8AC3E}">
        <p14:creationId xmlns:p14="http://schemas.microsoft.com/office/powerpoint/2010/main" val="35054179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opic/Intro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0F6592B-7F59-3445-BEEC-F5D11A16E243}"/>
              </a:ext>
            </a:extLst>
          </p:cNvPr>
          <p:cNvSpPr/>
          <p:nvPr userDrawn="1"/>
        </p:nvSpPr>
        <p:spPr>
          <a:xfrm>
            <a:off x="-3" y="-1544"/>
            <a:ext cx="12192000" cy="6858000"/>
          </a:xfrm>
          <a:prstGeom prst="rect">
            <a:avLst/>
          </a:pr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riangle 11">
            <a:extLst>
              <a:ext uri="{FF2B5EF4-FFF2-40B4-BE49-F238E27FC236}">
                <a16:creationId xmlns:a16="http://schemas.microsoft.com/office/drawing/2014/main" id="{FFDC648E-CACA-8346-B30D-AFFE168EEA2D}"/>
              </a:ext>
            </a:extLst>
          </p:cNvPr>
          <p:cNvSpPr/>
          <p:nvPr userDrawn="1"/>
        </p:nvSpPr>
        <p:spPr>
          <a:xfrm>
            <a:off x="3634154" y="3429000"/>
            <a:ext cx="8557846" cy="3429000"/>
          </a:xfrm>
          <a:prstGeom prst="triangle">
            <a:avLst>
              <a:gd name="adj" fmla="val 100000"/>
            </a:avLst>
          </a:pr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riangle 10">
            <a:extLst>
              <a:ext uri="{FF2B5EF4-FFF2-40B4-BE49-F238E27FC236}">
                <a16:creationId xmlns:a16="http://schemas.microsoft.com/office/drawing/2014/main" id="{31CC15D0-EF60-E642-96B2-98FC479E846D}"/>
              </a:ext>
            </a:extLst>
          </p:cNvPr>
          <p:cNvSpPr/>
          <p:nvPr userDrawn="1"/>
        </p:nvSpPr>
        <p:spPr>
          <a:xfrm flipH="1" flipV="1">
            <a:off x="-3" y="0"/>
            <a:ext cx="7596556" cy="4161692"/>
          </a:xfrm>
          <a:prstGeom prst="triangle">
            <a:avLst>
              <a:gd name="adj" fmla="val 100000"/>
            </a:avLst>
          </a:prstGeom>
          <a:solidFill>
            <a:srgbClr val="40B8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FE890BD0-BEDD-9944-B755-4F10331EABD1}"/>
              </a:ext>
            </a:extLst>
          </p:cNvPr>
          <p:cNvSpPr/>
          <p:nvPr userDrawn="1"/>
        </p:nvSpPr>
        <p:spPr>
          <a:xfrm>
            <a:off x="231691" y="242888"/>
            <a:ext cx="11750024" cy="63436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Placeholder 23">
            <a:extLst>
              <a:ext uri="{FF2B5EF4-FFF2-40B4-BE49-F238E27FC236}">
                <a16:creationId xmlns:a16="http://schemas.microsoft.com/office/drawing/2014/main" id="{74608F64-6F39-344A-9307-DF199655E0C9}"/>
              </a:ext>
            </a:extLst>
          </p:cNvPr>
          <p:cNvSpPr>
            <a:spLocks noGrp="1"/>
          </p:cNvSpPr>
          <p:nvPr>
            <p:ph type="body" sz="quarter" idx="13" hasCustomPrompt="1"/>
          </p:nvPr>
        </p:nvSpPr>
        <p:spPr>
          <a:xfrm>
            <a:off x="515902" y="751463"/>
            <a:ext cx="10496490" cy="844269"/>
          </a:xfrm>
        </p:spPr>
        <p:txBody>
          <a:bodyPr>
            <a:normAutofit/>
          </a:bodyPr>
          <a:lstStyle>
            <a:lvl1pPr marL="0" indent="0" algn="l">
              <a:buNone/>
              <a:defRPr sz="3600" b="1">
                <a:solidFill>
                  <a:srgbClr val="262626"/>
                </a:solidFill>
                <a:latin typeface="+mn-lt"/>
              </a:defRPr>
            </a:lvl1pPr>
          </a:lstStyle>
          <a:p>
            <a:pPr lvl="0"/>
            <a:r>
              <a:rPr lang="en-US" dirty="0"/>
              <a:t>Topic/Intro Slide</a:t>
            </a:r>
          </a:p>
        </p:txBody>
      </p:sp>
      <p:sp>
        <p:nvSpPr>
          <p:cNvPr id="31" name="Text Placeholder 25">
            <a:extLst>
              <a:ext uri="{FF2B5EF4-FFF2-40B4-BE49-F238E27FC236}">
                <a16:creationId xmlns:a16="http://schemas.microsoft.com/office/drawing/2014/main" id="{C781FB8A-944B-B441-8781-A9DFEAE4F81F}"/>
              </a:ext>
            </a:extLst>
          </p:cNvPr>
          <p:cNvSpPr>
            <a:spLocks noGrp="1"/>
          </p:cNvSpPr>
          <p:nvPr>
            <p:ph type="body" sz="quarter" idx="14" hasCustomPrompt="1"/>
          </p:nvPr>
        </p:nvSpPr>
        <p:spPr>
          <a:xfrm>
            <a:off x="515901" y="1776829"/>
            <a:ext cx="10483115" cy="4329707"/>
          </a:xfrm>
        </p:spPr>
        <p:txBody>
          <a:bodyPr>
            <a:noAutofit/>
          </a:bodyPr>
          <a:lstStyle>
            <a:lvl1pPr marL="0" indent="0" algn="l">
              <a:lnSpc>
                <a:spcPct val="100000"/>
              </a:lnSpc>
              <a:spcBef>
                <a:spcPts val="0"/>
              </a:spcBef>
              <a:buNone/>
              <a:defRPr sz="2400"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grpSp>
        <p:nvGrpSpPr>
          <p:cNvPr id="2" name="Group 1">
            <a:extLst>
              <a:ext uri="{FF2B5EF4-FFF2-40B4-BE49-F238E27FC236}">
                <a16:creationId xmlns:a16="http://schemas.microsoft.com/office/drawing/2014/main" id="{7FAECF89-7808-784E-B812-593201A75C8F}"/>
              </a:ext>
            </a:extLst>
          </p:cNvPr>
          <p:cNvGrpSpPr/>
          <p:nvPr userDrawn="1"/>
        </p:nvGrpSpPr>
        <p:grpSpPr>
          <a:xfrm rot="16200000">
            <a:off x="9999475" y="4333422"/>
            <a:ext cx="3143757" cy="504000"/>
            <a:chOff x="296426" y="6035882"/>
            <a:chExt cx="3143757" cy="504000"/>
          </a:xfrm>
        </p:grpSpPr>
        <p:pic>
          <p:nvPicPr>
            <p:cNvPr id="13" name="Picture 12" descr="A picture containing text&#10;&#10;Description automatically generated">
              <a:extLst>
                <a:ext uri="{FF2B5EF4-FFF2-40B4-BE49-F238E27FC236}">
                  <a16:creationId xmlns:a16="http://schemas.microsoft.com/office/drawing/2014/main" id="{5114021B-53D6-7F4A-B422-FF9E8DE49091}"/>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464462" y="6185185"/>
              <a:ext cx="2975721" cy="180000"/>
            </a:xfrm>
            <a:prstGeom prst="rect">
              <a:avLst/>
            </a:prstGeom>
          </p:spPr>
        </p:pic>
        <p:pic>
          <p:nvPicPr>
            <p:cNvPr id="14" name="Picture 13" descr="A picture containing text&#10;&#10;Description automatically generated">
              <a:extLst>
                <a:ext uri="{FF2B5EF4-FFF2-40B4-BE49-F238E27FC236}">
                  <a16:creationId xmlns:a16="http://schemas.microsoft.com/office/drawing/2014/main" id="{A344AB21-FECE-FC4C-8328-FE836D149A4C}"/>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296426" y="6035882"/>
              <a:ext cx="366916" cy="504000"/>
            </a:xfrm>
            <a:prstGeom prst="rect">
              <a:avLst/>
            </a:prstGeom>
          </p:spPr>
        </p:pic>
      </p:grpSp>
    </p:spTree>
    <p:extLst>
      <p:ext uri="{BB962C8B-B14F-4D97-AF65-F5344CB8AC3E}">
        <p14:creationId xmlns:p14="http://schemas.microsoft.com/office/powerpoint/2010/main" val="12665632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Master Text Slide - Green">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637F8E1F-F9BA-4749-A21A-E44400B2D64E}"/>
              </a:ext>
            </a:extLst>
          </p:cNvPr>
          <p:cNvGrpSpPr/>
          <p:nvPr userDrawn="1"/>
        </p:nvGrpSpPr>
        <p:grpSpPr>
          <a:xfrm>
            <a:off x="0" y="0"/>
            <a:ext cx="1675006" cy="1772009"/>
            <a:chOff x="327570" y="4453037"/>
            <a:chExt cx="1539689" cy="1542069"/>
          </a:xfrm>
        </p:grpSpPr>
        <p:sp>
          <p:nvSpPr>
            <p:cNvPr id="15" name="Freeform 14">
              <a:extLst>
                <a:ext uri="{FF2B5EF4-FFF2-40B4-BE49-F238E27FC236}">
                  <a16:creationId xmlns:a16="http://schemas.microsoft.com/office/drawing/2014/main" id="{F4337FEC-12F3-104D-9401-B6368EE849FC}"/>
                </a:ext>
              </a:extLst>
            </p:cNvPr>
            <p:cNvSpPr/>
            <p:nvPr userDrawn="1"/>
          </p:nvSpPr>
          <p:spPr>
            <a:xfrm flipH="1" flipV="1">
              <a:off x="327570" y="5115106"/>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40B89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Freeform 17">
              <a:extLst>
                <a:ext uri="{FF2B5EF4-FFF2-40B4-BE49-F238E27FC236}">
                  <a16:creationId xmlns:a16="http://schemas.microsoft.com/office/drawing/2014/main" id="{9AD22EEF-79C8-F24D-8BB3-6743C6A1FAB7}"/>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5" name="Text Placeholder 23">
            <a:extLst>
              <a:ext uri="{FF2B5EF4-FFF2-40B4-BE49-F238E27FC236}">
                <a16:creationId xmlns:a16="http://schemas.microsoft.com/office/drawing/2014/main" id="{37F4427A-FEFE-7B4B-AA73-9FDEFAAF431C}"/>
              </a:ext>
            </a:extLst>
          </p:cNvPr>
          <p:cNvSpPr>
            <a:spLocks noGrp="1"/>
          </p:cNvSpPr>
          <p:nvPr>
            <p:ph type="body" sz="quarter" idx="13" hasCustomPrompt="1"/>
          </p:nvPr>
        </p:nvSpPr>
        <p:spPr>
          <a:xfrm>
            <a:off x="1086578" y="751463"/>
            <a:ext cx="10600546" cy="953429"/>
          </a:xfrm>
        </p:spPr>
        <p:txBody>
          <a:bodyPr>
            <a:normAutofit/>
          </a:bodyPr>
          <a:lstStyle>
            <a:lvl1pPr marL="0" indent="0" algn="l">
              <a:buNone/>
              <a:defRPr sz="3600" b="1">
                <a:solidFill>
                  <a:srgbClr val="262626"/>
                </a:solidFill>
                <a:latin typeface="+mn-lt"/>
              </a:defRPr>
            </a:lvl1pPr>
          </a:lstStyle>
          <a:p>
            <a:pPr lvl="0"/>
            <a:r>
              <a:rPr lang="en-US" dirty="0"/>
              <a:t>Master Text Slide</a:t>
            </a:r>
          </a:p>
        </p:txBody>
      </p:sp>
      <p:sp>
        <p:nvSpPr>
          <p:cNvPr id="26" name="Text Placeholder 25">
            <a:extLst>
              <a:ext uri="{FF2B5EF4-FFF2-40B4-BE49-F238E27FC236}">
                <a16:creationId xmlns:a16="http://schemas.microsoft.com/office/drawing/2014/main" id="{D522E744-70EE-BD40-BDED-0C46EB0C0DD1}"/>
              </a:ext>
            </a:extLst>
          </p:cNvPr>
          <p:cNvSpPr>
            <a:spLocks noGrp="1"/>
          </p:cNvSpPr>
          <p:nvPr>
            <p:ph type="body" sz="quarter" idx="14" hasCustomPrompt="1"/>
          </p:nvPr>
        </p:nvSpPr>
        <p:spPr>
          <a:xfrm>
            <a:off x="1085850" y="1776830"/>
            <a:ext cx="10587038" cy="3995320"/>
          </a:xfrm>
        </p:spPr>
        <p:txBody>
          <a:bodyPr>
            <a:noAutofit/>
          </a:bodyPr>
          <a:lstStyle>
            <a:lvl1pPr marL="0" indent="0" algn="l">
              <a:lnSpc>
                <a:spcPct val="100000"/>
              </a:lnSpc>
              <a:spcBef>
                <a:spcPts val="0"/>
              </a:spcBef>
              <a:buNone/>
              <a:defRPr sz="2400"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extLst>
      <p:ext uri="{BB962C8B-B14F-4D97-AF65-F5344CB8AC3E}">
        <p14:creationId xmlns:p14="http://schemas.microsoft.com/office/powerpoint/2010/main" val="414803884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Master Text Slide - Green">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637F8E1F-F9BA-4749-A21A-E44400B2D64E}"/>
              </a:ext>
            </a:extLst>
          </p:cNvPr>
          <p:cNvGrpSpPr/>
          <p:nvPr userDrawn="1"/>
        </p:nvGrpSpPr>
        <p:grpSpPr>
          <a:xfrm>
            <a:off x="0" y="0"/>
            <a:ext cx="1675006" cy="1772009"/>
            <a:chOff x="327570" y="4453037"/>
            <a:chExt cx="1539689" cy="1542069"/>
          </a:xfrm>
        </p:grpSpPr>
        <p:sp>
          <p:nvSpPr>
            <p:cNvPr id="15" name="Freeform 14">
              <a:extLst>
                <a:ext uri="{FF2B5EF4-FFF2-40B4-BE49-F238E27FC236}">
                  <a16:creationId xmlns:a16="http://schemas.microsoft.com/office/drawing/2014/main" id="{F4337FEC-12F3-104D-9401-B6368EE849FC}"/>
                </a:ext>
              </a:extLst>
            </p:cNvPr>
            <p:cNvSpPr/>
            <p:nvPr userDrawn="1"/>
          </p:nvSpPr>
          <p:spPr>
            <a:xfrm flipH="1" flipV="1">
              <a:off x="327570" y="5115106"/>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40B89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Freeform 17">
              <a:extLst>
                <a:ext uri="{FF2B5EF4-FFF2-40B4-BE49-F238E27FC236}">
                  <a16:creationId xmlns:a16="http://schemas.microsoft.com/office/drawing/2014/main" id="{9AD22EEF-79C8-F24D-8BB3-6743C6A1FAB7}"/>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5" name="Text Placeholder 23">
            <a:extLst>
              <a:ext uri="{FF2B5EF4-FFF2-40B4-BE49-F238E27FC236}">
                <a16:creationId xmlns:a16="http://schemas.microsoft.com/office/drawing/2014/main" id="{37F4427A-FEFE-7B4B-AA73-9FDEFAAF431C}"/>
              </a:ext>
            </a:extLst>
          </p:cNvPr>
          <p:cNvSpPr>
            <a:spLocks noGrp="1"/>
          </p:cNvSpPr>
          <p:nvPr>
            <p:ph type="body" sz="quarter" idx="13" hasCustomPrompt="1"/>
          </p:nvPr>
        </p:nvSpPr>
        <p:spPr>
          <a:xfrm>
            <a:off x="1086578" y="751463"/>
            <a:ext cx="10600546" cy="953429"/>
          </a:xfrm>
        </p:spPr>
        <p:txBody>
          <a:bodyPr>
            <a:normAutofit/>
          </a:bodyPr>
          <a:lstStyle>
            <a:lvl1pPr marL="0" indent="0" algn="l">
              <a:buNone/>
              <a:defRPr sz="3600" b="1">
                <a:solidFill>
                  <a:srgbClr val="262626"/>
                </a:solidFill>
                <a:latin typeface="+mn-lt"/>
              </a:defRPr>
            </a:lvl1pPr>
          </a:lstStyle>
          <a:p>
            <a:pPr lvl="0"/>
            <a:r>
              <a:rPr lang="en-US" dirty="0"/>
              <a:t>Master Text Slide</a:t>
            </a:r>
          </a:p>
        </p:txBody>
      </p:sp>
      <p:sp>
        <p:nvSpPr>
          <p:cNvPr id="26" name="Text Placeholder 25">
            <a:extLst>
              <a:ext uri="{FF2B5EF4-FFF2-40B4-BE49-F238E27FC236}">
                <a16:creationId xmlns:a16="http://schemas.microsoft.com/office/drawing/2014/main" id="{D522E744-70EE-BD40-BDED-0C46EB0C0DD1}"/>
              </a:ext>
            </a:extLst>
          </p:cNvPr>
          <p:cNvSpPr>
            <a:spLocks noGrp="1"/>
          </p:cNvSpPr>
          <p:nvPr>
            <p:ph type="body" sz="quarter" idx="14" hasCustomPrompt="1"/>
          </p:nvPr>
        </p:nvSpPr>
        <p:spPr>
          <a:xfrm>
            <a:off x="1085850" y="1776830"/>
            <a:ext cx="10587038" cy="3995320"/>
          </a:xfrm>
        </p:spPr>
        <p:txBody>
          <a:bodyPr>
            <a:noAutofit/>
          </a:bodyPr>
          <a:lstStyle>
            <a:lvl1pPr marL="0" indent="0" algn="l">
              <a:lnSpc>
                <a:spcPct val="100000"/>
              </a:lnSpc>
              <a:spcBef>
                <a:spcPts val="0"/>
              </a:spcBef>
              <a:buNone/>
              <a:defRPr sz="2400"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grpSp>
        <p:nvGrpSpPr>
          <p:cNvPr id="20" name="Group 19">
            <a:extLst>
              <a:ext uri="{FF2B5EF4-FFF2-40B4-BE49-F238E27FC236}">
                <a16:creationId xmlns:a16="http://schemas.microsoft.com/office/drawing/2014/main" id="{7C46952C-CA2B-394B-ABB3-9D969178AFDE}"/>
              </a:ext>
            </a:extLst>
          </p:cNvPr>
          <p:cNvGrpSpPr/>
          <p:nvPr userDrawn="1"/>
        </p:nvGrpSpPr>
        <p:grpSpPr>
          <a:xfrm>
            <a:off x="8508837" y="6115769"/>
            <a:ext cx="3299079" cy="504000"/>
            <a:chOff x="506666" y="6162492"/>
            <a:chExt cx="3299079" cy="504000"/>
          </a:xfrm>
        </p:grpSpPr>
        <p:pic>
          <p:nvPicPr>
            <p:cNvPr id="27" name="Picture 26" descr="A picture containing text&#10;&#10;Description automatically generated">
              <a:extLst>
                <a:ext uri="{FF2B5EF4-FFF2-40B4-BE49-F238E27FC236}">
                  <a16:creationId xmlns:a16="http://schemas.microsoft.com/office/drawing/2014/main" id="{8C6CEF39-4A8B-8C48-A7E6-406F0B50C4E1}"/>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506666" y="6311795"/>
              <a:ext cx="2975721" cy="180000"/>
            </a:xfrm>
            <a:prstGeom prst="rect">
              <a:avLst/>
            </a:prstGeom>
          </p:spPr>
        </p:pic>
        <p:pic>
          <p:nvPicPr>
            <p:cNvPr id="28" name="Picture 27" descr="A picture containing text&#10;&#10;Description automatically generated">
              <a:extLst>
                <a:ext uri="{FF2B5EF4-FFF2-40B4-BE49-F238E27FC236}">
                  <a16:creationId xmlns:a16="http://schemas.microsoft.com/office/drawing/2014/main" id="{CCE790E2-0367-344F-AF4D-B1006402BB0A}"/>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3438829" y="6162492"/>
              <a:ext cx="366916" cy="504000"/>
            </a:xfrm>
            <a:prstGeom prst="rect">
              <a:avLst/>
            </a:prstGeom>
          </p:spPr>
        </p:pic>
      </p:grpSp>
    </p:spTree>
    <p:extLst>
      <p:ext uri="{BB962C8B-B14F-4D97-AF65-F5344CB8AC3E}">
        <p14:creationId xmlns:p14="http://schemas.microsoft.com/office/powerpoint/2010/main" val="34997559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ypeface Size Guide">
    <p:spTree>
      <p:nvGrpSpPr>
        <p:cNvPr id="1" name=""/>
        <p:cNvGrpSpPr/>
        <p:nvPr/>
      </p:nvGrpSpPr>
      <p:grpSpPr>
        <a:xfrm>
          <a:off x="0" y="0"/>
          <a:ext cx="0" cy="0"/>
          <a:chOff x="0" y="0"/>
          <a:chExt cx="0" cy="0"/>
        </a:xfrm>
      </p:grpSpPr>
      <p:sp>
        <p:nvSpPr>
          <p:cNvPr id="6" name="Rectangle 5"/>
          <p:cNvSpPr/>
          <p:nvPr userDrawn="1"/>
        </p:nvSpPr>
        <p:spPr>
          <a:xfrm>
            <a:off x="0" y="0"/>
            <a:ext cx="12192000" cy="6858001"/>
          </a:xfrm>
          <a:prstGeom prst="rect">
            <a:avLst/>
          </a:pr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424669" y="528535"/>
            <a:ext cx="6498645" cy="1446550"/>
          </a:xfrm>
          <a:prstGeom prst="rect">
            <a:avLst/>
          </a:prstGeom>
        </p:spPr>
        <p:txBody>
          <a:bodyPr wrap="square">
            <a:spAutoFit/>
          </a:bodyPr>
          <a:lstStyle/>
          <a:p>
            <a:pPr fontAlgn="base"/>
            <a:r>
              <a:rPr lang="en-IE" sz="4400" b="1" i="0" u="none" strike="noStrike" kern="1200" baseline="0" dirty="0">
                <a:solidFill>
                  <a:schemeClr val="bg1"/>
                </a:solidFill>
                <a:effectLst/>
                <a:latin typeface="+mn-lt"/>
                <a:ea typeface="+mn-ea"/>
                <a:cs typeface="+mn-cs"/>
                <a:sym typeface="Quattrocento Sans"/>
              </a:rPr>
              <a:t>CSR READY</a:t>
            </a:r>
          </a:p>
          <a:p>
            <a:pPr fontAlgn="base"/>
            <a:r>
              <a:rPr lang="en-IE" sz="4400" b="0" i="0" u="none" strike="noStrike" kern="1200" baseline="0" dirty="0">
                <a:solidFill>
                  <a:schemeClr val="bg1"/>
                </a:solidFill>
                <a:effectLst/>
                <a:latin typeface="+mn-lt"/>
                <a:ea typeface="+mn-ea"/>
                <a:cs typeface="+mn-cs"/>
                <a:sym typeface="Quattrocento Sans"/>
              </a:rPr>
              <a:t>FONT TYPEFACE &amp; SIZE</a:t>
            </a:r>
            <a:endParaRPr lang="en-IE" sz="3600" baseline="0" dirty="0">
              <a:solidFill>
                <a:schemeClr val="bg1"/>
              </a:solidFill>
              <a:latin typeface="+mn-lt"/>
              <a:ea typeface="Quattrocento Sans"/>
              <a:cs typeface="Quattrocento Sans"/>
              <a:sym typeface="Quattrocento Sans"/>
            </a:endParaRPr>
          </a:p>
        </p:txBody>
      </p:sp>
      <p:sp>
        <p:nvSpPr>
          <p:cNvPr id="8" name="Rectangle 7"/>
          <p:cNvSpPr/>
          <p:nvPr userDrawn="1"/>
        </p:nvSpPr>
        <p:spPr>
          <a:xfrm>
            <a:off x="7347983" y="564843"/>
            <a:ext cx="4589207" cy="4708981"/>
          </a:xfrm>
          <a:prstGeom prst="rect">
            <a:avLst/>
          </a:prstGeom>
        </p:spPr>
        <p:txBody>
          <a:bodyPr wrap="square">
            <a:spAutoFit/>
          </a:bodyPr>
          <a:lstStyle/>
          <a:p>
            <a:pPr fontAlgn="base"/>
            <a:r>
              <a:rPr lang="en-IE" sz="3000" b="0" i="0" u="none" strike="noStrike" kern="1200" dirty="0">
                <a:solidFill>
                  <a:schemeClr val="bg1"/>
                </a:solidFill>
                <a:effectLst/>
                <a:latin typeface="+mn-lt"/>
                <a:ea typeface="+mn-ea"/>
                <a:cs typeface="+mn-cs"/>
              </a:rPr>
              <a:t>PLEASE</a:t>
            </a:r>
            <a:r>
              <a:rPr lang="en-IE" sz="3000" b="0" i="0" u="none" strike="noStrike" kern="1200" baseline="0" dirty="0">
                <a:solidFill>
                  <a:schemeClr val="bg1"/>
                </a:solidFill>
                <a:effectLst/>
                <a:latin typeface="+mn-lt"/>
                <a:ea typeface="+mn-ea"/>
                <a:cs typeface="+mn-cs"/>
              </a:rPr>
              <a:t> ENSURE TO KEEP FONTS AS PER THE LAYOUT</a:t>
            </a:r>
            <a:endParaRPr lang="en-IE" sz="3000" b="0" i="0" u="none" strike="noStrike" kern="1200" dirty="0">
              <a:solidFill>
                <a:schemeClr val="bg1"/>
              </a:solidFill>
              <a:effectLst/>
              <a:latin typeface="+mn-lt"/>
              <a:ea typeface="+mn-ea"/>
              <a:cs typeface="+mn-cs"/>
            </a:endParaRPr>
          </a:p>
          <a:p>
            <a:pPr fontAlgn="base"/>
            <a:endParaRPr lang="en-IE" sz="3000" b="0" i="0" u="none" strike="noStrike" kern="1200" dirty="0">
              <a:solidFill>
                <a:schemeClr val="bg1"/>
              </a:solidFill>
              <a:effectLst/>
              <a:latin typeface="+mn-lt"/>
              <a:ea typeface="+mn-ea"/>
              <a:cs typeface="+mn-cs"/>
            </a:endParaRPr>
          </a:p>
          <a:p>
            <a:pPr marL="0" lvl="0" indent="0" algn="l" rtl="0">
              <a:spcBef>
                <a:spcPts val="0"/>
              </a:spcBef>
              <a:spcAft>
                <a:spcPts val="0"/>
              </a:spcAft>
              <a:buClr>
                <a:schemeClr val="dk1"/>
              </a:buClr>
              <a:buSzPts val="1100"/>
              <a:buFont typeface="Arial"/>
              <a:buNone/>
            </a:pPr>
            <a:r>
              <a:rPr lang="en-IE" sz="3000" b="0" i="0" u="none" strike="noStrike" kern="1200" dirty="0">
                <a:solidFill>
                  <a:schemeClr val="bg1"/>
                </a:solidFill>
                <a:effectLst/>
                <a:latin typeface="+mn-lt"/>
                <a:ea typeface="+mn-ea"/>
                <a:cs typeface="+mn-cs"/>
              </a:rPr>
              <a:t>48 point </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Divider</a:t>
            </a:r>
            <a:r>
              <a:rPr lang="en-IE" sz="3000" b="0" i="0" u="none" strike="noStrike" kern="1200" baseline="0" dirty="0">
                <a:solidFill>
                  <a:schemeClr val="bg1"/>
                </a:solidFill>
                <a:effectLst/>
                <a:latin typeface="+mn-lt"/>
                <a:ea typeface="+mn-ea"/>
                <a:cs typeface="+mn-cs"/>
              </a:rPr>
              <a:t> Slides</a:t>
            </a:r>
          </a:p>
          <a:p>
            <a:pPr marL="0" lvl="0" indent="0" algn="l" rtl="0">
              <a:spcBef>
                <a:spcPts val="0"/>
              </a:spcBef>
              <a:spcAft>
                <a:spcPts val="0"/>
              </a:spcAft>
              <a:buClr>
                <a:schemeClr val="dk1"/>
              </a:buClr>
              <a:buSzPts val="1100"/>
              <a:buFont typeface="Arial"/>
              <a:buNone/>
            </a:pPr>
            <a:endParaRPr lang="en-IE" sz="1000" b="1" baseline="0" dirty="0">
              <a:solidFill>
                <a:schemeClr val="bg1"/>
              </a:solidFill>
              <a:latin typeface="+mn-lt"/>
              <a:ea typeface="Quattrocento Sans"/>
              <a:cs typeface="Quattrocento Sans"/>
              <a:sym typeface="Quattrocento San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36 point</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Title Heading</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IE" sz="1000" b="0" i="0" u="none" strike="noStrike" kern="1200" dirty="0">
              <a:solidFill>
                <a:schemeClr val="bg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30 point</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Sub-Titles</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	</a:t>
            </a:r>
            <a:r>
              <a:rPr lang="en-IE" sz="3000" b="0" i="0" u="none" strike="noStrike" kern="1200" baseline="0" dirty="0">
                <a:solidFill>
                  <a:schemeClr val="bg1"/>
                </a:solidFill>
                <a:effectLst/>
                <a:latin typeface="+mn-lt"/>
                <a:ea typeface="+mn-ea"/>
                <a:cs typeface="+mn-cs"/>
              </a:rPr>
              <a:t>       </a:t>
            </a:r>
            <a:r>
              <a:rPr lang="en-IE" sz="3000" b="0" i="0" u="none" strike="noStrike" kern="1200" dirty="0">
                <a:solidFill>
                  <a:schemeClr val="bg1"/>
                </a:solidFill>
                <a:effectLst/>
                <a:latin typeface="+mn-lt"/>
                <a:ea typeface="+mn-ea"/>
                <a:cs typeface="+mn-cs"/>
              </a:rPr>
              <a:t>- Quotes	</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IE" sz="1000" b="0" i="0" u="none" strike="noStrike" kern="1200" dirty="0">
              <a:solidFill>
                <a:schemeClr val="bg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24 point</a:t>
            </a:r>
            <a:r>
              <a:rPr lang="en-IE" sz="3000" b="0" i="0" u="none" strike="noStrike" kern="1200" baseline="0" dirty="0">
                <a:solidFill>
                  <a:schemeClr val="bg1"/>
                </a:solidFill>
                <a:effectLst/>
                <a:latin typeface="+mn-lt"/>
                <a:ea typeface="+mn-ea"/>
                <a:cs typeface="+mn-cs"/>
              </a:rPr>
              <a:t>  -  </a:t>
            </a:r>
            <a:r>
              <a:rPr lang="en-IE" sz="3000" b="0" i="0" u="none" strike="noStrike" kern="1200" baseline="0" dirty="0">
                <a:solidFill>
                  <a:schemeClr val="bg1"/>
                </a:solidFill>
                <a:effectLst/>
                <a:latin typeface="+mn-lt"/>
                <a:ea typeface="Quattrocento Sans"/>
                <a:cs typeface="Quattrocento Sans"/>
                <a:sym typeface="Quattrocento Sans"/>
              </a:rPr>
              <a:t>Main </a:t>
            </a:r>
            <a:r>
              <a:rPr lang="en-IE" sz="3000" b="0" i="0" u="none" strike="noStrike" kern="1200" dirty="0">
                <a:solidFill>
                  <a:schemeClr val="bg1"/>
                </a:solidFill>
                <a:effectLst/>
                <a:latin typeface="+mn-lt"/>
                <a:ea typeface="+mn-ea"/>
                <a:cs typeface="+mn-cs"/>
              </a:rPr>
              <a:t>Text Body </a:t>
            </a:r>
            <a:endParaRPr lang="en-US" sz="3000" dirty="0"/>
          </a:p>
          <a:p>
            <a:pPr fontAlgn="base"/>
            <a:endParaRPr lang="en-IE" sz="3000" b="0" i="0" u="none" strike="noStrike" kern="1200" dirty="0">
              <a:solidFill>
                <a:schemeClr val="bg1"/>
              </a:solidFill>
              <a:effectLst/>
              <a:latin typeface="+mn-lt"/>
              <a:ea typeface="+mn-ea"/>
              <a:cs typeface="+mn-cs"/>
            </a:endParaRPr>
          </a:p>
        </p:txBody>
      </p:sp>
      <p:sp>
        <p:nvSpPr>
          <p:cNvPr id="9" name="Rectangle 8"/>
          <p:cNvSpPr/>
          <p:nvPr userDrawn="1"/>
        </p:nvSpPr>
        <p:spPr>
          <a:xfrm>
            <a:off x="424668" y="2883583"/>
            <a:ext cx="6187143" cy="2123658"/>
          </a:xfrm>
          <a:prstGeom prst="rect">
            <a:avLst/>
          </a:prstGeom>
        </p:spPr>
        <p:txBody>
          <a:bodyPr wrap="square">
            <a:spAutoFit/>
          </a:bodyPr>
          <a:lstStyle/>
          <a:p>
            <a:pPr fontAlgn="base"/>
            <a:r>
              <a:rPr lang="en-IE" sz="2400" b="0" i="0" u="none" strike="noStrike" kern="1200" baseline="0" dirty="0">
                <a:solidFill>
                  <a:schemeClr val="bg1"/>
                </a:solidFill>
                <a:effectLst/>
                <a:latin typeface="+mn-lt"/>
                <a:ea typeface="+mn-ea"/>
                <a:cs typeface="+mn-cs"/>
                <a:sym typeface="Quattrocento Sans"/>
              </a:rPr>
              <a:t>Please ensure to keep the font sizes set as per the slide layouts. The font used throughout the </a:t>
            </a:r>
            <a:r>
              <a:rPr lang="en-IE" sz="2400" b="1" i="0" u="none" strike="noStrike" kern="1200" baseline="0" dirty="0">
                <a:solidFill>
                  <a:schemeClr val="bg1"/>
                </a:solidFill>
                <a:effectLst/>
                <a:latin typeface="+mn-lt"/>
                <a:ea typeface="+mn-ea"/>
                <a:cs typeface="+mn-cs"/>
                <a:sym typeface="Quattrocento Sans"/>
              </a:rPr>
              <a:t>CSR READY </a:t>
            </a:r>
            <a:r>
              <a:rPr lang="en-IE" sz="2400" b="0" i="0" u="none" strike="noStrike" kern="1200" baseline="0" dirty="0">
                <a:solidFill>
                  <a:schemeClr val="bg1"/>
                </a:solidFill>
                <a:effectLst/>
                <a:latin typeface="+mn-lt"/>
                <a:ea typeface="+mn-ea"/>
                <a:cs typeface="+mn-cs"/>
                <a:sym typeface="Quattrocento Sans"/>
              </a:rPr>
              <a:t>PowerPoint is</a:t>
            </a:r>
            <a:r>
              <a:rPr lang="is-IS" sz="2400" b="0" i="0" u="none" strike="noStrike" kern="1200" baseline="0" dirty="0">
                <a:solidFill>
                  <a:schemeClr val="bg1"/>
                </a:solidFill>
                <a:effectLst/>
                <a:latin typeface="+mn-lt"/>
                <a:ea typeface="+mn-ea"/>
                <a:cs typeface="+mn-cs"/>
                <a:sym typeface="Quattrocento Sans"/>
              </a:rPr>
              <a:t>….</a:t>
            </a:r>
            <a:endParaRPr lang="en-IE" sz="2400" b="0" i="0" u="none" strike="noStrike" kern="1200" baseline="0" dirty="0">
              <a:solidFill>
                <a:schemeClr val="bg1"/>
              </a:solidFill>
              <a:effectLst/>
              <a:latin typeface="+mn-lt"/>
              <a:ea typeface="+mn-ea"/>
              <a:cs typeface="+mn-cs"/>
              <a:sym typeface="Quattrocento Sans"/>
            </a:endParaRPr>
          </a:p>
          <a:p>
            <a:pPr fontAlgn="base"/>
            <a:endParaRPr lang="en-IE" sz="2400" b="0" i="0" u="none" strike="noStrike" kern="1200" baseline="0" dirty="0">
              <a:solidFill>
                <a:schemeClr val="bg1"/>
              </a:solidFill>
              <a:effectLst/>
              <a:latin typeface="+mn-lt"/>
              <a:ea typeface="+mn-ea"/>
              <a:cs typeface="+mn-cs"/>
              <a:sym typeface="Quattrocento Sans"/>
            </a:endParaRPr>
          </a:p>
          <a:p>
            <a:pPr fontAlgn="base"/>
            <a:r>
              <a:rPr lang="en-IE" sz="3600" b="1" i="1" baseline="0" dirty="0">
                <a:solidFill>
                  <a:schemeClr val="bg1"/>
                </a:solidFill>
                <a:latin typeface="+mn-lt"/>
                <a:ea typeface="Quattrocento Sans"/>
                <a:cs typeface="Quattrocento Sans"/>
                <a:sym typeface="Quattrocento Sans"/>
              </a:rPr>
              <a:t>Calibri</a:t>
            </a:r>
            <a:endParaRPr lang="en-IE" sz="3600" baseline="0" dirty="0">
              <a:solidFill>
                <a:schemeClr val="bg1"/>
              </a:solidFill>
              <a:latin typeface="+mn-lt"/>
              <a:ea typeface="Quattrocento Sans"/>
              <a:cs typeface="Quattrocento Sans"/>
              <a:sym typeface="Quattrocento Sans"/>
            </a:endParaRPr>
          </a:p>
        </p:txBody>
      </p:sp>
      <p:cxnSp>
        <p:nvCxnSpPr>
          <p:cNvPr id="10" name="Straight Connector 9"/>
          <p:cNvCxnSpPr/>
          <p:nvPr userDrawn="1"/>
        </p:nvCxnSpPr>
        <p:spPr>
          <a:xfrm>
            <a:off x="7098716" y="-1"/>
            <a:ext cx="0" cy="554040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flipH="1">
            <a:off x="1" y="2503620"/>
            <a:ext cx="709871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Rectangle 11"/>
          <p:cNvSpPr/>
          <p:nvPr userDrawn="1"/>
        </p:nvSpPr>
        <p:spPr>
          <a:xfrm>
            <a:off x="0" y="5968370"/>
            <a:ext cx="12192000" cy="461665"/>
          </a:xfrm>
          <a:prstGeom prst="rect">
            <a:avLst/>
          </a:prstGeom>
        </p:spPr>
        <p:txBody>
          <a:bodyPr wrap="square">
            <a:spAutoFit/>
          </a:bodyPr>
          <a:lstStyle/>
          <a:p>
            <a:pPr algn="ctr"/>
            <a:r>
              <a:rPr lang="en-IE" sz="2400" kern="1200" dirty="0">
                <a:solidFill>
                  <a:schemeClr val="bg1"/>
                </a:solidFill>
                <a:effectLst/>
                <a:latin typeface="+mn-lt"/>
                <a:ea typeface="+mn-ea"/>
                <a:cs typeface="+mn-cs"/>
              </a:rPr>
              <a:t>*** </a:t>
            </a:r>
            <a:r>
              <a:rPr lang="en-IE" sz="2400" b="1" kern="1200" dirty="0">
                <a:solidFill>
                  <a:schemeClr val="bg1"/>
                </a:solidFill>
                <a:effectLst/>
                <a:latin typeface="+mn-lt"/>
                <a:ea typeface="+mn-ea"/>
                <a:cs typeface="+mn-cs"/>
              </a:rPr>
              <a:t>PLEASE DELETE THIS INSTRUCTION SLIDE BEFORE PRESENTING FINAL PRESENTATION </a:t>
            </a:r>
            <a:r>
              <a:rPr lang="en-IE" sz="2400" kern="1200" dirty="0">
                <a:solidFill>
                  <a:schemeClr val="bg1"/>
                </a:solidFill>
                <a:effectLst/>
                <a:latin typeface="+mn-lt"/>
                <a:ea typeface="+mn-ea"/>
                <a:cs typeface="+mn-cs"/>
              </a:rPr>
              <a:t>*** </a:t>
            </a:r>
            <a:endParaRPr lang="en-US" sz="2400" kern="1200" dirty="0">
              <a:solidFill>
                <a:schemeClr val="bg1"/>
              </a:solidFill>
              <a:effectLst/>
              <a:latin typeface="+mn-lt"/>
              <a:ea typeface="+mn-ea"/>
              <a:cs typeface="+mn-cs"/>
            </a:endParaRPr>
          </a:p>
        </p:txBody>
      </p:sp>
      <p:cxnSp>
        <p:nvCxnSpPr>
          <p:cNvPr id="13" name="Straight Connector 12"/>
          <p:cNvCxnSpPr/>
          <p:nvPr userDrawn="1"/>
        </p:nvCxnSpPr>
        <p:spPr>
          <a:xfrm flipH="1">
            <a:off x="2" y="5540407"/>
            <a:ext cx="1219199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0268079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Master Text Slide - Orange">
    <p:spTree>
      <p:nvGrpSpPr>
        <p:cNvPr id="1" name=""/>
        <p:cNvGrpSpPr/>
        <p:nvPr/>
      </p:nvGrpSpPr>
      <p:grpSpPr>
        <a:xfrm>
          <a:off x="0" y="0"/>
          <a:ext cx="0" cy="0"/>
          <a:chOff x="0" y="0"/>
          <a:chExt cx="0" cy="0"/>
        </a:xfrm>
      </p:grpSpPr>
      <p:sp>
        <p:nvSpPr>
          <p:cNvPr id="25" name="Text Placeholder 23">
            <a:extLst>
              <a:ext uri="{FF2B5EF4-FFF2-40B4-BE49-F238E27FC236}">
                <a16:creationId xmlns:a16="http://schemas.microsoft.com/office/drawing/2014/main" id="{37F4427A-FEFE-7B4B-AA73-9FDEFAAF431C}"/>
              </a:ext>
            </a:extLst>
          </p:cNvPr>
          <p:cNvSpPr>
            <a:spLocks noGrp="1"/>
          </p:cNvSpPr>
          <p:nvPr>
            <p:ph type="body" sz="quarter" idx="13" hasCustomPrompt="1"/>
          </p:nvPr>
        </p:nvSpPr>
        <p:spPr>
          <a:xfrm>
            <a:off x="1086578" y="751463"/>
            <a:ext cx="10600546" cy="953429"/>
          </a:xfrm>
        </p:spPr>
        <p:txBody>
          <a:bodyPr>
            <a:normAutofit/>
          </a:bodyPr>
          <a:lstStyle>
            <a:lvl1pPr marL="0" indent="0" algn="l">
              <a:buNone/>
              <a:defRPr sz="3600" b="1">
                <a:solidFill>
                  <a:srgbClr val="262626"/>
                </a:solidFill>
                <a:latin typeface="+mn-lt"/>
              </a:defRPr>
            </a:lvl1pPr>
          </a:lstStyle>
          <a:p>
            <a:pPr lvl="0"/>
            <a:r>
              <a:rPr lang="en-US" dirty="0"/>
              <a:t>Master Text Slide</a:t>
            </a:r>
          </a:p>
        </p:txBody>
      </p:sp>
      <p:sp>
        <p:nvSpPr>
          <p:cNvPr id="26" name="Text Placeholder 25">
            <a:extLst>
              <a:ext uri="{FF2B5EF4-FFF2-40B4-BE49-F238E27FC236}">
                <a16:creationId xmlns:a16="http://schemas.microsoft.com/office/drawing/2014/main" id="{D522E744-70EE-BD40-BDED-0C46EB0C0DD1}"/>
              </a:ext>
            </a:extLst>
          </p:cNvPr>
          <p:cNvSpPr>
            <a:spLocks noGrp="1"/>
          </p:cNvSpPr>
          <p:nvPr>
            <p:ph type="body" sz="quarter" idx="14" hasCustomPrompt="1"/>
          </p:nvPr>
        </p:nvSpPr>
        <p:spPr>
          <a:xfrm>
            <a:off x="1085850" y="1776830"/>
            <a:ext cx="10587038" cy="3995320"/>
          </a:xfrm>
        </p:spPr>
        <p:txBody>
          <a:bodyPr>
            <a:noAutofit/>
          </a:bodyPr>
          <a:lstStyle>
            <a:lvl1pPr marL="0" indent="0" algn="l">
              <a:lnSpc>
                <a:spcPct val="100000"/>
              </a:lnSpc>
              <a:spcBef>
                <a:spcPts val="0"/>
              </a:spcBef>
              <a:buNone/>
              <a:defRPr sz="2400"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grpSp>
        <p:nvGrpSpPr>
          <p:cNvPr id="12" name="Group 11">
            <a:extLst>
              <a:ext uri="{FF2B5EF4-FFF2-40B4-BE49-F238E27FC236}">
                <a16:creationId xmlns:a16="http://schemas.microsoft.com/office/drawing/2014/main" id="{E55511AB-8721-F647-80B4-9032104F79C7}"/>
              </a:ext>
            </a:extLst>
          </p:cNvPr>
          <p:cNvGrpSpPr/>
          <p:nvPr userDrawn="1"/>
        </p:nvGrpSpPr>
        <p:grpSpPr>
          <a:xfrm>
            <a:off x="0" y="0"/>
            <a:ext cx="1675006" cy="1772009"/>
            <a:chOff x="327570" y="4453037"/>
            <a:chExt cx="1539689" cy="1542069"/>
          </a:xfrm>
        </p:grpSpPr>
        <p:sp>
          <p:nvSpPr>
            <p:cNvPr id="14" name="Freeform 13">
              <a:extLst>
                <a:ext uri="{FF2B5EF4-FFF2-40B4-BE49-F238E27FC236}">
                  <a16:creationId xmlns:a16="http://schemas.microsoft.com/office/drawing/2014/main" id="{420770FA-21C6-8849-B536-73AB6DB2510C}"/>
                </a:ext>
              </a:extLst>
            </p:cNvPr>
            <p:cNvSpPr/>
            <p:nvPr userDrawn="1"/>
          </p:nvSpPr>
          <p:spPr>
            <a:xfrm flipH="1" flipV="1">
              <a:off x="327570" y="5115106"/>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Freeform 15">
              <a:extLst>
                <a:ext uri="{FF2B5EF4-FFF2-40B4-BE49-F238E27FC236}">
                  <a16:creationId xmlns:a16="http://schemas.microsoft.com/office/drawing/2014/main" id="{99CA2A2C-BBC4-D24C-B587-AC4208F38FD7}"/>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7" name="Group 16">
            <a:extLst>
              <a:ext uri="{FF2B5EF4-FFF2-40B4-BE49-F238E27FC236}">
                <a16:creationId xmlns:a16="http://schemas.microsoft.com/office/drawing/2014/main" id="{FDB332BD-D4E3-AA49-9B53-B2203571104D}"/>
              </a:ext>
            </a:extLst>
          </p:cNvPr>
          <p:cNvGrpSpPr/>
          <p:nvPr userDrawn="1"/>
        </p:nvGrpSpPr>
        <p:grpSpPr>
          <a:xfrm>
            <a:off x="8508837" y="6115769"/>
            <a:ext cx="3299079" cy="504000"/>
            <a:chOff x="506666" y="6162492"/>
            <a:chExt cx="3299079" cy="504000"/>
          </a:xfrm>
        </p:grpSpPr>
        <p:pic>
          <p:nvPicPr>
            <p:cNvPr id="19" name="Picture 18" descr="A picture containing text&#10;&#10;Description automatically generated">
              <a:extLst>
                <a:ext uri="{FF2B5EF4-FFF2-40B4-BE49-F238E27FC236}">
                  <a16:creationId xmlns:a16="http://schemas.microsoft.com/office/drawing/2014/main" id="{301B04B3-DA67-154F-B337-D37DC41E7AB5}"/>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506666" y="6311795"/>
              <a:ext cx="2975721" cy="180000"/>
            </a:xfrm>
            <a:prstGeom prst="rect">
              <a:avLst/>
            </a:prstGeom>
          </p:spPr>
        </p:pic>
        <p:pic>
          <p:nvPicPr>
            <p:cNvPr id="20" name="Picture 19" descr="A picture containing text&#10;&#10;Description automatically generated">
              <a:extLst>
                <a:ext uri="{FF2B5EF4-FFF2-40B4-BE49-F238E27FC236}">
                  <a16:creationId xmlns:a16="http://schemas.microsoft.com/office/drawing/2014/main" id="{28954A48-DCEF-7448-9C76-9A3573C448EB}"/>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3438829" y="6162492"/>
              <a:ext cx="366916" cy="504000"/>
            </a:xfrm>
            <a:prstGeom prst="rect">
              <a:avLst/>
            </a:prstGeom>
          </p:spPr>
        </p:pic>
      </p:gr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Master Text Slide - Orange">
    <p:spTree>
      <p:nvGrpSpPr>
        <p:cNvPr id="1" name=""/>
        <p:cNvGrpSpPr/>
        <p:nvPr/>
      </p:nvGrpSpPr>
      <p:grpSpPr>
        <a:xfrm>
          <a:off x="0" y="0"/>
          <a:ext cx="0" cy="0"/>
          <a:chOff x="0" y="0"/>
          <a:chExt cx="0" cy="0"/>
        </a:xfrm>
      </p:grpSpPr>
      <p:sp>
        <p:nvSpPr>
          <p:cNvPr id="25" name="Text Placeholder 23">
            <a:extLst>
              <a:ext uri="{FF2B5EF4-FFF2-40B4-BE49-F238E27FC236}">
                <a16:creationId xmlns:a16="http://schemas.microsoft.com/office/drawing/2014/main" id="{37F4427A-FEFE-7B4B-AA73-9FDEFAAF431C}"/>
              </a:ext>
            </a:extLst>
          </p:cNvPr>
          <p:cNvSpPr>
            <a:spLocks noGrp="1"/>
          </p:cNvSpPr>
          <p:nvPr>
            <p:ph type="body" sz="quarter" idx="13" hasCustomPrompt="1"/>
          </p:nvPr>
        </p:nvSpPr>
        <p:spPr>
          <a:xfrm>
            <a:off x="1086578" y="751463"/>
            <a:ext cx="10600546" cy="953429"/>
          </a:xfrm>
        </p:spPr>
        <p:txBody>
          <a:bodyPr>
            <a:normAutofit/>
          </a:bodyPr>
          <a:lstStyle>
            <a:lvl1pPr marL="0" indent="0" algn="l">
              <a:buNone/>
              <a:defRPr sz="3600" b="1">
                <a:solidFill>
                  <a:srgbClr val="262626"/>
                </a:solidFill>
                <a:latin typeface="+mn-lt"/>
              </a:defRPr>
            </a:lvl1pPr>
          </a:lstStyle>
          <a:p>
            <a:pPr lvl="0"/>
            <a:r>
              <a:rPr lang="en-US" dirty="0"/>
              <a:t>Master Text Slide</a:t>
            </a:r>
          </a:p>
        </p:txBody>
      </p:sp>
      <p:sp>
        <p:nvSpPr>
          <p:cNvPr id="26" name="Text Placeholder 25">
            <a:extLst>
              <a:ext uri="{FF2B5EF4-FFF2-40B4-BE49-F238E27FC236}">
                <a16:creationId xmlns:a16="http://schemas.microsoft.com/office/drawing/2014/main" id="{D522E744-70EE-BD40-BDED-0C46EB0C0DD1}"/>
              </a:ext>
            </a:extLst>
          </p:cNvPr>
          <p:cNvSpPr>
            <a:spLocks noGrp="1"/>
          </p:cNvSpPr>
          <p:nvPr>
            <p:ph type="body" sz="quarter" idx="14" hasCustomPrompt="1"/>
          </p:nvPr>
        </p:nvSpPr>
        <p:spPr>
          <a:xfrm>
            <a:off x="1085850" y="1776830"/>
            <a:ext cx="10587038" cy="3995320"/>
          </a:xfrm>
        </p:spPr>
        <p:txBody>
          <a:bodyPr>
            <a:noAutofit/>
          </a:bodyPr>
          <a:lstStyle>
            <a:lvl1pPr marL="0" indent="0" algn="l">
              <a:lnSpc>
                <a:spcPct val="100000"/>
              </a:lnSpc>
              <a:spcBef>
                <a:spcPts val="0"/>
              </a:spcBef>
              <a:buNone/>
              <a:defRPr sz="2400"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grpSp>
        <p:nvGrpSpPr>
          <p:cNvPr id="12" name="Group 11">
            <a:extLst>
              <a:ext uri="{FF2B5EF4-FFF2-40B4-BE49-F238E27FC236}">
                <a16:creationId xmlns:a16="http://schemas.microsoft.com/office/drawing/2014/main" id="{E55511AB-8721-F647-80B4-9032104F79C7}"/>
              </a:ext>
            </a:extLst>
          </p:cNvPr>
          <p:cNvGrpSpPr/>
          <p:nvPr userDrawn="1"/>
        </p:nvGrpSpPr>
        <p:grpSpPr>
          <a:xfrm>
            <a:off x="0" y="0"/>
            <a:ext cx="1675006" cy="1772009"/>
            <a:chOff x="327570" y="4453037"/>
            <a:chExt cx="1539689" cy="1542069"/>
          </a:xfrm>
        </p:grpSpPr>
        <p:sp>
          <p:nvSpPr>
            <p:cNvPr id="14" name="Freeform 13">
              <a:extLst>
                <a:ext uri="{FF2B5EF4-FFF2-40B4-BE49-F238E27FC236}">
                  <a16:creationId xmlns:a16="http://schemas.microsoft.com/office/drawing/2014/main" id="{420770FA-21C6-8849-B536-73AB6DB2510C}"/>
                </a:ext>
              </a:extLst>
            </p:cNvPr>
            <p:cNvSpPr/>
            <p:nvPr userDrawn="1"/>
          </p:nvSpPr>
          <p:spPr>
            <a:xfrm flipH="1" flipV="1">
              <a:off x="327570" y="5115106"/>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Freeform 15">
              <a:extLst>
                <a:ext uri="{FF2B5EF4-FFF2-40B4-BE49-F238E27FC236}">
                  <a16:creationId xmlns:a16="http://schemas.microsoft.com/office/drawing/2014/main" id="{99CA2A2C-BBC4-D24C-B587-AC4208F38FD7}"/>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Tree>
    <p:extLst>
      <p:ext uri="{BB962C8B-B14F-4D97-AF65-F5344CB8AC3E}">
        <p14:creationId xmlns:p14="http://schemas.microsoft.com/office/powerpoint/2010/main" val="76379770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Master Text Slide - Dusty Pink">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637F8E1F-F9BA-4749-A21A-E44400B2D64E}"/>
              </a:ext>
            </a:extLst>
          </p:cNvPr>
          <p:cNvGrpSpPr/>
          <p:nvPr userDrawn="1"/>
        </p:nvGrpSpPr>
        <p:grpSpPr>
          <a:xfrm>
            <a:off x="0" y="0"/>
            <a:ext cx="1675006" cy="1772009"/>
            <a:chOff x="327570" y="4453037"/>
            <a:chExt cx="1539689" cy="1542069"/>
          </a:xfrm>
        </p:grpSpPr>
        <p:sp>
          <p:nvSpPr>
            <p:cNvPr id="15" name="Freeform 14">
              <a:extLst>
                <a:ext uri="{FF2B5EF4-FFF2-40B4-BE49-F238E27FC236}">
                  <a16:creationId xmlns:a16="http://schemas.microsoft.com/office/drawing/2014/main" id="{F4337FEC-12F3-104D-9401-B6368EE849FC}"/>
                </a:ext>
              </a:extLst>
            </p:cNvPr>
            <p:cNvSpPr/>
            <p:nvPr userDrawn="1"/>
          </p:nvSpPr>
          <p:spPr>
            <a:xfrm flipH="1" flipV="1">
              <a:off x="327570" y="5115106"/>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Freeform 17">
              <a:extLst>
                <a:ext uri="{FF2B5EF4-FFF2-40B4-BE49-F238E27FC236}">
                  <a16:creationId xmlns:a16="http://schemas.microsoft.com/office/drawing/2014/main" id="{9AD22EEF-79C8-F24D-8BB3-6743C6A1FAB7}"/>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D98F8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5" name="Text Placeholder 23">
            <a:extLst>
              <a:ext uri="{FF2B5EF4-FFF2-40B4-BE49-F238E27FC236}">
                <a16:creationId xmlns:a16="http://schemas.microsoft.com/office/drawing/2014/main" id="{37F4427A-FEFE-7B4B-AA73-9FDEFAAF431C}"/>
              </a:ext>
            </a:extLst>
          </p:cNvPr>
          <p:cNvSpPr>
            <a:spLocks noGrp="1"/>
          </p:cNvSpPr>
          <p:nvPr>
            <p:ph type="body" sz="quarter" idx="13" hasCustomPrompt="1"/>
          </p:nvPr>
        </p:nvSpPr>
        <p:spPr>
          <a:xfrm>
            <a:off x="1086578" y="751463"/>
            <a:ext cx="10600546" cy="953429"/>
          </a:xfrm>
        </p:spPr>
        <p:txBody>
          <a:bodyPr>
            <a:normAutofit/>
          </a:bodyPr>
          <a:lstStyle>
            <a:lvl1pPr marL="0" indent="0" algn="l">
              <a:buNone/>
              <a:defRPr sz="3600" b="1">
                <a:solidFill>
                  <a:srgbClr val="262626"/>
                </a:solidFill>
                <a:latin typeface="+mn-lt"/>
              </a:defRPr>
            </a:lvl1pPr>
          </a:lstStyle>
          <a:p>
            <a:pPr lvl="0"/>
            <a:r>
              <a:rPr lang="en-US" dirty="0"/>
              <a:t>Master Text Slide</a:t>
            </a:r>
          </a:p>
        </p:txBody>
      </p:sp>
      <p:sp>
        <p:nvSpPr>
          <p:cNvPr id="26" name="Text Placeholder 25">
            <a:extLst>
              <a:ext uri="{FF2B5EF4-FFF2-40B4-BE49-F238E27FC236}">
                <a16:creationId xmlns:a16="http://schemas.microsoft.com/office/drawing/2014/main" id="{D522E744-70EE-BD40-BDED-0C46EB0C0DD1}"/>
              </a:ext>
            </a:extLst>
          </p:cNvPr>
          <p:cNvSpPr>
            <a:spLocks noGrp="1"/>
          </p:cNvSpPr>
          <p:nvPr>
            <p:ph type="body" sz="quarter" idx="14" hasCustomPrompt="1"/>
          </p:nvPr>
        </p:nvSpPr>
        <p:spPr>
          <a:xfrm>
            <a:off x="1085850" y="1776830"/>
            <a:ext cx="10587038" cy="3995320"/>
          </a:xfrm>
        </p:spPr>
        <p:txBody>
          <a:bodyPr>
            <a:noAutofit/>
          </a:bodyPr>
          <a:lstStyle>
            <a:lvl1pPr marL="0" indent="0" algn="l">
              <a:lnSpc>
                <a:spcPct val="100000"/>
              </a:lnSpc>
              <a:spcBef>
                <a:spcPts val="0"/>
              </a:spcBef>
              <a:buNone/>
              <a:defRPr sz="2400"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grpSp>
        <p:nvGrpSpPr>
          <p:cNvPr id="12" name="Group 11">
            <a:extLst>
              <a:ext uri="{FF2B5EF4-FFF2-40B4-BE49-F238E27FC236}">
                <a16:creationId xmlns:a16="http://schemas.microsoft.com/office/drawing/2014/main" id="{D2FA058C-21AD-C741-9599-09BD0C3F51C5}"/>
              </a:ext>
            </a:extLst>
          </p:cNvPr>
          <p:cNvGrpSpPr/>
          <p:nvPr userDrawn="1"/>
        </p:nvGrpSpPr>
        <p:grpSpPr>
          <a:xfrm>
            <a:off x="8508837" y="6115769"/>
            <a:ext cx="3299079" cy="504000"/>
            <a:chOff x="506666" y="6162492"/>
            <a:chExt cx="3299079" cy="504000"/>
          </a:xfrm>
        </p:grpSpPr>
        <p:pic>
          <p:nvPicPr>
            <p:cNvPr id="14" name="Picture 13" descr="A picture containing text&#10;&#10;Description automatically generated">
              <a:extLst>
                <a:ext uri="{FF2B5EF4-FFF2-40B4-BE49-F238E27FC236}">
                  <a16:creationId xmlns:a16="http://schemas.microsoft.com/office/drawing/2014/main" id="{1FAF0D9F-2DCC-6A41-9D49-B156AB216373}"/>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506666" y="6311795"/>
              <a:ext cx="2975721" cy="180000"/>
            </a:xfrm>
            <a:prstGeom prst="rect">
              <a:avLst/>
            </a:prstGeom>
          </p:spPr>
        </p:pic>
        <p:pic>
          <p:nvPicPr>
            <p:cNvPr id="16" name="Picture 15" descr="A picture containing text&#10;&#10;Description automatically generated">
              <a:extLst>
                <a:ext uri="{FF2B5EF4-FFF2-40B4-BE49-F238E27FC236}">
                  <a16:creationId xmlns:a16="http://schemas.microsoft.com/office/drawing/2014/main" id="{ED9041A7-5B7F-BB40-B9F4-A7E1A6D93815}"/>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3438829" y="6162492"/>
              <a:ext cx="366916" cy="504000"/>
            </a:xfrm>
            <a:prstGeom prst="rect">
              <a:avLst/>
            </a:prstGeom>
          </p:spPr>
        </p:pic>
      </p:grpSp>
    </p:spTree>
    <p:extLst>
      <p:ext uri="{BB962C8B-B14F-4D97-AF65-F5344CB8AC3E}">
        <p14:creationId xmlns:p14="http://schemas.microsoft.com/office/powerpoint/2010/main" val="24193135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Master Text Slide - Dusty Pink">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637F8E1F-F9BA-4749-A21A-E44400B2D64E}"/>
              </a:ext>
            </a:extLst>
          </p:cNvPr>
          <p:cNvGrpSpPr/>
          <p:nvPr userDrawn="1"/>
        </p:nvGrpSpPr>
        <p:grpSpPr>
          <a:xfrm>
            <a:off x="0" y="0"/>
            <a:ext cx="1675006" cy="1772009"/>
            <a:chOff x="327570" y="4453037"/>
            <a:chExt cx="1539689" cy="1542069"/>
          </a:xfrm>
        </p:grpSpPr>
        <p:sp>
          <p:nvSpPr>
            <p:cNvPr id="15" name="Freeform 14">
              <a:extLst>
                <a:ext uri="{FF2B5EF4-FFF2-40B4-BE49-F238E27FC236}">
                  <a16:creationId xmlns:a16="http://schemas.microsoft.com/office/drawing/2014/main" id="{F4337FEC-12F3-104D-9401-B6368EE849FC}"/>
                </a:ext>
              </a:extLst>
            </p:cNvPr>
            <p:cNvSpPr/>
            <p:nvPr userDrawn="1"/>
          </p:nvSpPr>
          <p:spPr>
            <a:xfrm flipH="1" flipV="1">
              <a:off x="327570" y="5115106"/>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Freeform 17">
              <a:extLst>
                <a:ext uri="{FF2B5EF4-FFF2-40B4-BE49-F238E27FC236}">
                  <a16:creationId xmlns:a16="http://schemas.microsoft.com/office/drawing/2014/main" id="{9AD22EEF-79C8-F24D-8BB3-6743C6A1FAB7}"/>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D98F8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5" name="Text Placeholder 23">
            <a:extLst>
              <a:ext uri="{FF2B5EF4-FFF2-40B4-BE49-F238E27FC236}">
                <a16:creationId xmlns:a16="http://schemas.microsoft.com/office/drawing/2014/main" id="{37F4427A-FEFE-7B4B-AA73-9FDEFAAF431C}"/>
              </a:ext>
            </a:extLst>
          </p:cNvPr>
          <p:cNvSpPr>
            <a:spLocks noGrp="1"/>
          </p:cNvSpPr>
          <p:nvPr>
            <p:ph type="body" sz="quarter" idx="13" hasCustomPrompt="1"/>
          </p:nvPr>
        </p:nvSpPr>
        <p:spPr>
          <a:xfrm>
            <a:off x="1086578" y="751463"/>
            <a:ext cx="10600546" cy="953429"/>
          </a:xfrm>
        </p:spPr>
        <p:txBody>
          <a:bodyPr>
            <a:normAutofit/>
          </a:bodyPr>
          <a:lstStyle>
            <a:lvl1pPr marL="0" indent="0" algn="l">
              <a:buNone/>
              <a:defRPr sz="3600" b="1">
                <a:solidFill>
                  <a:srgbClr val="262626"/>
                </a:solidFill>
                <a:latin typeface="+mn-lt"/>
              </a:defRPr>
            </a:lvl1pPr>
          </a:lstStyle>
          <a:p>
            <a:pPr lvl="0"/>
            <a:r>
              <a:rPr lang="en-US" dirty="0"/>
              <a:t>Master Text Slide</a:t>
            </a:r>
          </a:p>
        </p:txBody>
      </p:sp>
      <p:sp>
        <p:nvSpPr>
          <p:cNvPr id="26" name="Text Placeholder 25">
            <a:extLst>
              <a:ext uri="{FF2B5EF4-FFF2-40B4-BE49-F238E27FC236}">
                <a16:creationId xmlns:a16="http://schemas.microsoft.com/office/drawing/2014/main" id="{D522E744-70EE-BD40-BDED-0C46EB0C0DD1}"/>
              </a:ext>
            </a:extLst>
          </p:cNvPr>
          <p:cNvSpPr>
            <a:spLocks noGrp="1"/>
          </p:cNvSpPr>
          <p:nvPr>
            <p:ph type="body" sz="quarter" idx="14" hasCustomPrompt="1"/>
          </p:nvPr>
        </p:nvSpPr>
        <p:spPr>
          <a:xfrm>
            <a:off x="1085850" y="1776830"/>
            <a:ext cx="10587038" cy="3995320"/>
          </a:xfrm>
        </p:spPr>
        <p:txBody>
          <a:bodyPr>
            <a:noAutofit/>
          </a:bodyPr>
          <a:lstStyle>
            <a:lvl1pPr marL="0" indent="0" algn="l">
              <a:lnSpc>
                <a:spcPct val="100000"/>
              </a:lnSpc>
              <a:spcBef>
                <a:spcPts val="0"/>
              </a:spcBef>
              <a:buNone/>
              <a:defRPr sz="2400"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extLst>
      <p:ext uri="{BB962C8B-B14F-4D97-AF65-F5344CB8AC3E}">
        <p14:creationId xmlns:p14="http://schemas.microsoft.com/office/powerpoint/2010/main" val="231829017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ullet Point Slide - Green">
    <p:spTree>
      <p:nvGrpSpPr>
        <p:cNvPr id="1" name=""/>
        <p:cNvGrpSpPr/>
        <p:nvPr/>
      </p:nvGrpSpPr>
      <p:grpSpPr>
        <a:xfrm>
          <a:off x="0" y="0"/>
          <a:ext cx="0" cy="0"/>
          <a:chOff x="0" y="0"/>
          <a:chExt cx="0" cy="0"/>
        </a:xfrm>
      </p:grpSpPr>
      <p:sp>
        <p:nvSpPr>
          <p:cNvPr id="19" name="Text Placeholder 25">
            <a:extLst>
              <a:ext uri="{FF2B5EF4-FFF2-40B4-BE49-F238E27FC236}">
                <a16:creationId xmlns:a16="http://schemas.microsoft.com/office/drawing/2014/main" id="{8F3DA0EB-E314-5247-A639-708BF3F9230A}"/>
              </a:ext>
            </a:extLst>
          </p:cNvPr>
          <p:cNvSpPr>
            <a:spLocks noGrp="1"/>
          </p:cNvSpPr>
          <p:nvPr>
            <p:ph type="body" sz="quarter" idx="20" hasCustomPrompt="1"/>
          </p:nvPr>
        </p:nvSpPr>
        <p:spPr>
          <a:xfrm>
            <a:off x="5934177" y="2066544"/>
            <a:ext cx="5551386" cy="4188673"/>
          </a:xfrm>
        </p:spPr>
        <p:txBody>
          <a:bodyPr>
            <a:noAutofit/>
          </a:bodyPr>
          <a:lstStyle>
            <a:lvl1pPr marL="0" indent="0" algn="l">
              <a:lnSpc>
                <a:spcPct val="100000"/>
              </a:lnSpc>
              <a:spcBef>
                <a:spcPts val="0"/>
              </a:spcBef>
              <a:buClr>
                <a:srgbClr val="EA1D76"/>
              </a:buClr>
              <a:buFont typeface="Arial" charset="0"/>
              <a:buNone/>
              <a:defRPr sz="240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0" name="Text Placeholder 23">
            <a:extLst>
              <a:ext uri="{FF2B5EF4-FFF2-40B4-BE49-F238E27FC236}">
                <a16:creationId xmlns:a16="http://schemas.microsoft.com/office/drawing/2014/main" id="{43ACD107-4D1E-4844-B8C3-43C55975A484}"/>
              </a:ext>
            </a:extLst>
          </p:cNvPr>
          <p:cNvSpPr>
            <a:spLocks noGrp="1"/>
          </p:cNvSpPr>
          <p:nvPr>
            <p:ph type="body" sz="quarter" idx="22" hasCustomPrompt="1"/>
          </p:nvPr>
        </p:nvSpPr>
        <p:spPr>
          <a:xfrm>
            <a:off x="5905665" y="602783"/>
            <a:ext cx="5579898" cy="857158"/>
          </a:xfrm>
          <a:noFill/>
        </p:spPr>
        <p:txBody>
          <a:bodyPr anchor="t">
            <a:normAutofit/>
          </a:bodyPr>
          <a:lstStyle>
            <a:lvl1pPr marL="0" indent="0" algn="l">
              <a:buNone/>
              <a:defRPr sz="3600" i="0">
                <a:solidFill>
                  <a:srgbClr val="027354"/>
                </a:solidFill>
                <a:latin typeface="+mn-lt"/>
              </a:defRPr>
            </a:lvl1pPr>
          </a:lstStyle>
          <a:p>
            <a:pPr lvl="0"/>
            <a:r>
              <a:rPr lang="en-US" dirty="0"/>
              <a:t>TITLE</a:t>
            </a:r>
          </a:p>
        </p:txBody>
      </p:sp>
      <p:cxnSp>
        <p:nvCxnSpPr>
          <p:cNvPr id="21" name="Straight Connector 20">
            <a:extLst>
              <a:ext uri="{FF2B5EF4-FFF2-40B4-BE49-F238E27FC236}">
                <a16:creationId xmlns:a16="http://schemas.microsoft.com/office/drawing/2014/main" id="{4092A9C4-F316-6C49-B7B6-2FCB2B14A601}"/>
              </a:ext>
            </a:extLst>
          </p:cNvPr>
          <p:cNvCxnSpPr>
            <a:cxnSpLocks/>
          </p:cNvCxnSpPr>
          <p:nvPr userDrawn="1"/>
        </p:nvCxnSpPr>
        <p:spPr>
          <a:xfrm>
            <a:off x="4256367" y="-13846"/>
            <a:ext cx="0" cy="6853558"/>
          </a:xfrm>
          <a:prstGeom prst="line">
            <a:avLst/>
          </a:prstGeom>
          <a:ln w="12700">
            <a:solidFill>
              <a:srgbClr val="027354"/>
            </a:solidFill>
          </a:ln>
        </p:spPr>
        <p:style>
          <a:lnRef idx="1">
            <a:schemeClr val="accent1"/>
          </a:lnRef>
          <a:fillRef idx="0">
            <a:schemeClr val="accent1"/>
          </a:fillRef>
          <a:effectRef idx="0">
            <a:schemeClr val="accent1"/>
          </a:effectRef>
          <a:fontRef idx="minor">
            <a:schemeClr val="tx1"/>
          </a:fontRef>
        </p:style>
      </p:cxnSp>
      <p:sp>
        <p:nvSpPr>
          <p:cNvPr id="25" name="Text Placeholder 23">
            <a:extLst>
              <a:ext uri="{FF2B5EF4-FFF2-40B4-BE49-F238E27FC236}">
                <a16:creationId xmlns:a16="http://schemas.microsoft.com/office/drawing/2014/main" id="{1896BE78-8AF8-5B45-9A6A-3E9FD03B016D}"/>
              </a:ext>
            </a:extLst>
          </p:cNvPr>
          <p:cNvSpPr>
            <a:spLocks noGrp="1"/>
          </p:cNvSpPr>
          <p:nvPr>
            <p:ph type="body" sz="quarter" idx="23" hasCustomPrompt="1"/>
          </p:nvPr>
        </p:nvSpPr>
        <p:spPr>
          <a:xfrm>
            <a:off x="780625" y="589390"/>
            <a:ext cx="3187870" cy="5616451"/>
          </a:xfrm>
          <a:noFill/>
        </p:spPr>
        <p:txBody>
          <a:bodyPr anchor="t">
            <a:normAutofit/>
          </a:bodyPr>
          <a:lstStyle>
            <a:lvl1pPr marL="0" indent="0" algn="l">
              <a:buNone/>
              <a:defRPr sz="3600" i="0">
                <a:solidFill>
                  <a:srgbClr val="262626"/>
                </a:solidFill>
                <a:latin typeface="+mn-lt"/>
              </a:defRPr>
            </a:lvl1pPr>
          </a:lstStyle>
          <a:p>
            <a:pPr lvl="0"/>
            <a:r>
              <a:rPr lang="en-US" dirty="0"/>
              <a:t>BULLET POINT SLIDE</a:t>
            </a:r>
          </a:p>
        </p:txBody>
      </p:sp>
      <p:grpSp>
        <p:nvGrpSpPr>
          <p:cNvPr id="13" name="Group 12">
            <a:extLst>
              <a:ext uri="{FF2B5EF4-FFF2-40B4-BE49-F238E27FC236}">
                <a16:creationId xmlns:a16="http://schemas.microsoft.com/office/drawing/2014/main" id="{AA48BBD4-8B75-154D-92C3-9B5A577B739F}"/>
              </a:ext>
            </a:extLst>
          </p:cNvPr>
          <p:cNvGrpSpPr/>
          <p:nvPr userDrawn="1"/>
        </p:nvGrpSpPr>
        <p:grpSpPr>
          <a:xfrm rot="16200000">
            <a:off x="-1400469" y="4946490"/>
            <a:ext cx="3282445" cy="504000"/>
            <a:chOff x="464462" y="6023185"/>
            <a:chExt cx="3282445" cy="504000"/>
          </a:xfrm>
        </p:grpSpPr>
        <p:pic>
          <p:nvPicPr>
            <p:cNvPr id="14" name="Picture 13" descr="A picture containing text&#10;&#10;Description automatically generated">
              <a:extLst>
                <a:ext uri="{FF2B5EF4-FFF2-40B4-BE49-F238E27FC236}">
                  <a16:creationId xmlns:a16="http://schemas.microsoft.com/office/drawing/2014/main" id="{744316E4-32AC-9349-B586-82A55FD6262C}"/>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464462" y="6185185"/>
              <a:ext cx="2975721" cy="180000"/>
            </a:xfrm>
            <a:prstGeom prst="rect">
              <a:avLst/>
            </a:prstGeom>
          </p:spPr>
        </p:pic>
        <p:pic>
          <p:nvPicPr>
            <p:cNvPr id="15" name="Picture 14" descr="A picture containing text&#10;&#10;Description automatically generated">
              <a:extLst>
                <a:ext uri="{FF2B5EF4-FFF2-40B4-BE49-F238E27FC236}">
                  <a16:creationId xmlns:a16="http://schemas.microsoft.com/office/drawing/2014/main" id="{468BCDC1-15D1-BC46-A99A-CFBF8250D8F1}"/>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3379991" y="6023185"/>
              <a:ext cx="366916" cy="504000"/>
            </a:xfrm>
            <a:prstGeom prst="rect">
              <a:avLst/>
            </a:prstGeom>
          </p:spPr>
        </p:pic>
      </p:grpSp>
    </p:spTree>
    <p:extLst>
      <p:ext uri="{BB962C8B-B14F-4D97-AF65-F5344CB8AC3E}">
        <p14:creationId xmlns:p14="http://schemas.microsoft.com/office/powerpoint/2010/main" val="7313807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ullet Point Slide - Orange">
    <p:spTree>
      <p:nvGrpSpPr>
        <p:cNvPr id="1" name=""/>
        <p:cNvGrpSpPr/>
        <p:nvPr/>
      </p:nvGrpSpPr>
      <p:grpSpPr>
        <a:xfrm>
          <a:off x="0" y="0"/>
          <a:ext cx="0" cy="0"/>
          <a:chOff x="0" y="0"/>
          <a:chExt cx="0" cy="0"/>
        </a:xfrm>
      </p:grpSpPr>
      <p:sp>
        <p:nvSpPr>
          <p:cNvPr id="19" name="Text Placeholder 25">
            <a:extLst>
              <a:ext uri="{FF2B5EF4-FFF2-40B4-BE49-F238E27FC236}">
                <a16:creationId xmlns:a16="http://schemas.microsoft.com/office/drawing/2014/main" id="{8F3DA0EB-E314-5247-A639-708BF3F9230A}"/>
              </a:ext>
            </a:extLst>
          </p:cNvPr>
          <p:cNvSpPr>
            <a:spLocks noGrp="1"/>
          </p:cNvSpPr>
          <p:nvPr>
            <p:ph type="body" sz="quarter" idx="20" hasCustomPrompt="1"/>
          </p:nvPr>
        </p:nvSpPr>
        <p:spPr>
          <a:xfrm>
            <a:off x="5934177" y="2066544"/>
            <a:ext cx="5551386" cy="3722513"/>
          </a:xfrm>
        </p:spPr>
        <p:txBody>
          <a:bodyPr>
            <a:noAutofit/>
          </a:bodyPr>
          <a:lstStyle>
            <a:lvl1pPr marL="0" indent="0" algn="l">
              <a:lnSpc>
                <a:spcPct val="100000"/>
              </a:lnSpc>
              <a:spcBef>
                <a:spcPts val="0"/>
              </a:spcBef>
              <a:buClr>
                <a:srgbClr val="EA1D76"/>
              </a:buClr>
              <a:buFont typeface="Arial" charset="0"/>
              <a:buNone/>
              <a:defRPr sz="240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0" name="Text Placeholder 23">
            <a:extLst>
              <a:ext uri="{FF2B5EF4-FFF2-40B4-BE49-F238E27FC236}">
                <a16:creationId xmlns:a16="http://schemas.microsoft.com/office/drawing/2014/main" id="{43ACD107-4D1E-4844-B8C3-43C55975A484}"/>
              </a:ext>
            </a:extLst>
          </p:cNvPr>
          <p:cNvSpPr>
            <a:spLocks noGrp="1"/>
          </p:cNvSpPr>
          <p:nvPr>
            <p:ph type="body" sz="quarter" idx="22" hasCustomPrompt="1"/>
          </p:nvPr>
        </p:nvSpPr>
        <p:spPr>
          <a:xfrm>
            <a:off x="5905665" y="602783"/>
            <a:ext cx="5579898" cy="857158"/>
          </a:xfrm>
          <a:noFill/>
        </p:spPr>
        <p:txBody>
          <a:bodyPr anchor="t">
            <a:normAutofit/>
          </a:bodyPr>
          <a:lstStyle>
            <a:lvl1pPr marL="0" indent="0" algn="l">
              <a:buNone/>
              <a:defRPr sz="3600" i="0">
                <a:solidFill>
                  <a:srgbClr val="F29E38"/>
                </a:solidFill>
                <a:latin typeface="+mn-lt"/>
              </a:defRPr>
            </a:lvl1pPr>
          </a:lstStyle>
          <a:p>
            <a:pPr lvl="0"/>
            <a:r>
              <a:rPr lang="en-US" dirty="0"/>
              <a:t>TITLE</a:t>
            </a:r>
          </a:p>
        </p:txBody>
      </p:sp>
      <p:cxnSp>
        <p:nvCxnSpPr>
          <p:cNvPr id="21" name="Straight Connector 20">
            <a:extLst>
              <a:ext uri="{FF2B5EF4-FFF2-40B4-BE49-F238E27FC236}">
                <a16:creationId xmlns:a16="http://schemas.microsoft.com/office/drawing/2014/main" id="{4092A9C4-F316-6C49-B7B6-2FCB2B14A601}"/>
              </a:ext>
            </a:extLst>
          </p:cNvPr>
          <p:cNvCxnSpPr>
            <a:cxnSpLocks/>
          </p:cNvCxnSpPr>
          <p:nvPr userDrawn="1"/>
        </p:nvCxnSpPr>
        <p:spPr>
          <a:xfrm>
            <a:off x="4256367" y="-13846"/>
            <a:ext cx="0" cy="6853558"/>
          </a:xfrm>
          <a:prstGeom prst="line">
            <a:avLst/>
          </a:prstGeom>
          <a:ln w="12700">
            <a:solidFill>
              <a:srgbClr val="F29E38"/>
            </a:solidFill>
          </a:ln>
        </p:spPr>
        <p:style>
          <a:lnRef idx="1">
            <a:schemeClr val="accent1"/>
          </a:lnRef>
          <a:fillRef idx="0">
            <a:schemeClr val="accent1"/>
          </a:fillRef>
          <a:effectRef idx="0">
            <a:schemeClr val="accent1"/>
          </a:effectRef>
          <a:fontRef idx="minor">
            <a:schemeClr val="tx1"/>
          </a:fontRef>
        </p:style>
      </p:cxnSp>
      <p:sp>
        <p:nvSpPr>
          <p:cNvPr id="22" name="Triangle 21">
            <a:extLst>
              <a:ext uri="{FF2B5EF4-FFF2-40B4-BE49-F238E27FC236}">
                <a16:creationId xmlns:a16="http://schemas.microsoft.com/office/drawing/2014/main" id="{09B920BA-25B4-FD45-AE7D-E7B0CE66193A}"/>
              </a:ext>
            </a:extLst>
          </p:cNvPr>
          <p:cNvSpPr/>
          <p:nvPr userDrawn="1"/>
        </p:nvSpPr>
        <p:spPr>
          <a:xfrm rot="5400000">
            <a:off x="4188714" y="427089"/>
            <a:ext cx="1317069" cy="1181762"/>
          </a:xfrm>
          <a:prstGeom prst="triangle">
            <a:avLst>
              <a:gd name="adj" fmla="val 50241"/>
            </a:avLst>
          </a:pr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Placeholder 23">
            <a:extLst>
              <a:ext uri="{FF2B5EF4-FFF2-40B4-BE49-F238E27FC236}">
                <a16:creationId xmlns:a16="http://schemas.microsoft.com/office/drawing/2014/main" id="{779C3835-27F4-4247-BEB8-677257354DEF}"/>
              </a:ext>
            </a:extLst>
          </p:cNvPr>
          <p:cNvSpPr>
            <a:spLocks noGrp="1"/>
          </p:cNvSpPr>
          <p:nvPr>
            <p:ph type="body" sz="quarter" idx="24" hasCustomPrompt="1"/>
          </p:nvPr>
        </p:nvSpPr>
        <p:spPr>
          <a:xfrm>
            <a:off x="4457534" y="681310"/>
            <a:ext cx="900849" cy="857158"/>
          </a:xfrm>
          <a:noFill/>
        </p:spPr>
        <p:txBody>
          <a:bodyPr anchor="t">
            <a:normAutofit/>
          </a:bodyPr>
          <a:lstStyle>
            <a:lvl1pPr marL="0" indent="0" algn="l">
              <a:buNone/>
              <a:defRPr sz="3600" i="0">
                <a:solidFill>
                  <a:schemeClr val="bg1"/>
                </a:solidFill>
                <a:latin typeface="+mn-lt"/>
              </a:defRPr>
            </a:lvl1pPr>
          </a:lstStyle>
          <a:p>
            <a:pPr lvl="0"/>
            <a:r>
              <a:rPr lang="en-US" dirty="0"/>
              <a:t>1</a:t>
            </a:r>
          </a:p>
        </p:txBody>
      </p:sp>
      <p:sp>
        <p:nvSpPr>
          <p:cNvPr id="13" name="Text Placeholder 23">
            <a:extLst>
              <a:ext uri="{FF2B5EF4-FFF2-40B4-BE49-F238E27FC236}">
                <a16:creationId xmlns:a16="http://schemas.microsoft.com/office/drawing/2014/main" id="{938F5710-D287-EA45-932D-DEE7A9F49DF5}"/>
              </a:ext>
            </a:extLst>
          </p:cNvPr>
          <p:cNvSpPr>
            <a:spLocks noGrp="1"/>
          </p:cNvSpPr>
          <p:nvPr>
            <p:ph type="body" sz="quarter" idx="23" hasCustomPrompt="1"/>
          </p:nvPr>
        </p:nvSpPr>
        <p:spPr>
          <a:xfrm>
            <a:off x="780625" y="589390"/>
            <a:ext cx="3187870" cy="5616451"/>
          </a:xfrm>
          <a:noFill/>
        </p:spPr>
        <p:txBody>
          <a:bodyPr anchor="t">
            <a:normAutofit/>
          </a:bodyPr>
          <a:lstStyle>
            <a:lvl1pPr marL="0" indent="0" algn="l">
              <a:buNone/>
              <a:defRPr sz="3600" i="0">
                <a:solidFill>
                  <a:srgbClr val="262626"/>
                </a:solidFill>
                <a:latin typeface="+mn-lt"/>
              </a:defRPr>
            </a:lvl1pPr>
          </a:lstStyle>
          <a:p>
            <a:pPr lvl="0"/>
            <a:r>
              <a:rPr lang="en-US" dirty="0"/>
              <a:t>BULLET POINT SLIDE</a:t>
            </a:r>
          </a:p>
        </p:txBody>
      </p:sp>
      <p:grpSp>
        <p:nvGrpSpPr>
          <p:cNvPr id="14" name="Group 13">
            <a:extLst>
              <a:ext uri="{FF2B5EF4-FFF2-40B4-BE49-F238E27FC236}">
                <a16:creationId xmlns:a16="http://schemas.microsoft.com/office/drawing/2014/main" id="{7236FE24-4805-A34B-B8AE-98FEF008C755}"/>
              </a:ext>
            </a:extLst>
          </p:cNvPr>
          <p:cNvGrpSpPr/>
          <p:nvPr userDrawn="1"/>
        </p:nvGrpSpPr>
        <p:grpSpPr>
          <a:xfrm rot="16200000">
            <a:off x="-1360602" y="4964778"/>
            <a:ext cx="3282445" cy="504000"/>
            <a:chOff x="464462" y="6023185"/>
            <a:chExt cx="3282445" cy="504000"/>
          </a:xfrm>
        </p:grpSpPr>
        <p:pic>
          <p:nvPicPr>
            <p:cNvPr id="15" name="Picture 14" descr="A picture containing text&#10;&#10;Description automatically generated">
              <a:extLst>
                <a:ext uri="{FF2B5EF4-FFF2-40B4-BE49-F238E27FC236}">
                  <a16:creationId xmlns:a16="http://schemas.microsoft.com/office/drawing/2014/main" id="{D7951F1B-24A5-0544-83FC-1970FF6362D7}"/>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464462" y="6185185"/>
              <a:ext cx="2975721" cy="180000"/>
            </a:xfrm>
            <a:prstGeom prst="rect">
              <a:avLst/>
            </a:prstGeom>
          </p:spPr>
        </p:pic>
        <p:pic>
          <p:nvPicPr>
            <p:cNvPr id="16" name="Picture 15" descr="A picture containing text&#10;&#10;Description automatically generated">
              <a:extLst>
                <a:ext uri="{FF2B5EF4-FFF2-40B4-BE49-F238E27FC236}">
                  <a16:creationId xmlns:a16="http://schemas.microsoft.com/office/drawing/2014/main" id="{979E43B6-C61A-7E45-85A3-058BA592C21D}"/>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3379991" y="6023185"/>
              <a:ext cx="366916" cy="504000"/>
            </a:xfrm>
            <a:prstGeom prst="rect">
              <a:avLst/>
            </a:prstGeom>
          </p:spPr>
        </p:pic>
      </p:grpSp>
    </p:spTree>
    <p:extLst>
      <p:ext uri="{BB962C8B-B14F-4D97-AF65-F5344CB8AC3E}">
        <p14:creationId xmlns:p14="http://schemas.microsoft.com/office/powerpoint/2010/main" val="303368266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ullet Point Slide - Dusty Pink">
    <p:spTree>
      <p:nvGrpSpPr>
        <p:cNvPr id="1" name=""/>
        <p:cNvGrpSpPr/>
        <p:nvPr/>
      </p:nvGrpSpPr>
      <p:grpSpPr>
        <a:xfrm>
          <a:off x="0" y="0"/>
          <a:ext cx="0" cy="0"/>
          <a:chOff x="0" y="0"/>
          <a:chExt cx="0" cy="0"/>
        </a:xfrm>
      </p:grpSpPr>
      <p:sp>
        <p:nvSpPr>
          <p:cNvPr id="19" name="Text Placeholder 25">
            <a:extLst>
              <a:ext uri="{FF2B5EF4-FFF2-40B4-BE49-F238E27FC236}">
                <a16:creationId xmlns:a16="http://schemas.microsoft.com/office/drawing/2014/main" id="{8F3DA0EB-E314-5247-A639-708BF3F9230A}"/>
              </a:ext>
            </a:extLst>
          </p:cNvPr>
          <p:cNvSpPr>
            <a:spLocks noGrp="1"/>
          </p:cNvSpPr>
          <p:nvPr>
            <p:ph type="body" sz="quarter" idx="20" hasCustomPrompt="1"/>
          </p:nvPr>
        </p:nvSpPr>
        <p:spPr>
          <a:xfrm>
            <a:off x="5934177" y="2066544"/>
            <a:ext cx="5551386" cy="3722513"/>
          </a:xfrm>
        </p:spPr>
        <p:txBody>
          <a:bodyPr>
            <a:noAutofit/>
          </a:bodyPr>
          <a:lstStyle>
            <a:lvl1pPr marL="0" indent="0" algn="l">
              <a:lnSpc>
                <a:spcPct val="100000"/>
              </a:lnSpc>
              <a:spcBef>
                <a:spcPts val="0"/>
              </a:spcBef>
              <a:buClr>
                <a:srgbClr val="EA1D76"/>
              </a:buClr>
              <a:buFont typeface="Arial" charset="0"/>
              <a:buNone/>
              <a:defRPr sz="240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0" name="Text Placeholder 23">
            <a:extLst>
              <a:ext uri="{FF2B5EF4-FFF2-40B4-BE49-F238E27FC236}">
                <a16:creationId xmlns:a16="http://schemas.microsoft.com/office/drawing/2014/main" id="{43ACD107-4D1E-4844-B8C3-43C55975A484}"/>
              </a:ext>
            </a:extLst>
          </p:cNvPr>
          <p:cNvSpPr>
            <a:spLocks noGrp="1"/>
          </p:cNvSpPr>
          <p:nvPr>
            <p:ph type="body" sz="quarter" idx="22" hasCustomPrompt="1"/>
          </p:nvPr>
        </p:nvSpPr>
        <p:spPr>
          <a:xfrm>
            <a:off x="5905665" y="602783"/>
            <a:ext cx="5579898" cy="857158"/>
          </a:xfrm>
          <a:noFill/>
        </p:spPr>
        <p:txBody>
          <a:bodyPr anchor="t">
            <a:normAutofit/>
          </a:bodyPr>
          <a:lstStyle>
            <a:lvl1pPr marL="0" indent="0" algn="l">
              <a:buNone/>
              <a:defRPr sz="3600" i="0">
                <a:solidFill>
                  <a:srgbClr val="D98F89"/>
                </a:solidFill>
                <a:latin typeface="+mn-lt"/>
              </a:defRPr>
            </a:lvl1pPr>
          </a:lstStyle>
          <a:p>
            <a:pPr lvl="0"/>
            <a:r>
              <a:rPr lang="en-US" dirty="0"/>
              <a:t>TITLE</a:t>
            </a:r>
          </a:p>
        </p:txBody>
      </p:sp>
      <p:sp>
        <p:nvSpPr>
          <p:cNvPr id="13" name="Text Placeholder 23">
            <a:extLst>
              <a:ext uri="{FF2B5EF4-FFF2-40B4-BE49-F238E27FC236}">
                <a16:creationId xmlns:a16="http://schemas.microsoft.com/office/drawing/2014/main" id="{B4735CE3-326B-ED43-B01A-677CAF6EC538}"/>
              </a:ext>
            </a:extLst>
          </p:cNvPr>
          <p:cNvSpPr>
            <a:spLocks noGrp="1"/>
          </p:cNvSpPr>
          <p:nvPr>
            <p:ph type="body" sz="quarter" idx="23" hasCustomPrompt="1"/>
          </p:nvPr>
        </p:nvSpPr>
        <p:spPr>
          <a:xfrm>
            <a:off x="780625" y="589390"/>
            <a:ext cx="3187870" cy="5616451"/>
          </a:xfrm>
          <a:noFill/>
        </p:spPr>
        <p:txBody>
          <a:bodyPr anchor="t">
            <a:normAutofit/>
          </a:bodyPr>
          <a:lstStyle>
            <a:lvl1pPr marL="0" indent="0" algn="l">
              <a:buNone/>
              <a:defRPr sz="3600" i="0">
                <a:solidFill>
                  <a:srgbClr val="262626"/>
                </a:solidFill>
                <a:latin typeface="+mn-lt"/>
              </a:defRPr>
            </a:lvl1pPr>
          </a:lstStyle>
          <a:p>
            <a:pPr lvl="0"/>
            <a:r>
              <a:rPr lang="en-US" dirty="0"/>
              <a:t>BULLET POINT SLIDE</a:t>
            </a:r>
          </a:p>
        </p:txBody>
      </p:sp>
      <p:grpSp>
        <p:nvGrpSpPr>
          <p:cNvPr id="14" name="Group 13">
            <a:extLst>
              <a:ext uri="{FF2B5EF4-FFF2-40B4-BE49-F238E27FC236}">
                <a16:creationId xmlns:a16="http://schemas.microsoft.com/office/drawing/2014/main" id="{CFC3AE8E-6509-7048-B8B3-9ADC60C83F50}"/>
              </a:ext>
            </a:extLst>
          </p:cNvPr>
          <p:cNvGrpSpPr/>
          <p:nvPr userDrawn="1"/>
        </p:nvGrpSpPr>
        <p:grpSpPr>
          <a:xfrm rot="16200000">
            <a:off x="-1389221" y="5057145"/>
            <a:ext cx="3282445" cy="504000"/>
            <a:chOff x="464462" y="6023185"/>
            <a:chExt cx="3282445" cy="504000"/>
          </a:xfrm>
        </p:grpSpPr>
        <p:pic>
          <p:nvPicPr>
            <p:cNvPr id="15" name="Picture 14" descr="A picture containing text&#10;&#10;Description automatically generated">
              <a:extLst>
                <a:ext uri="{FF2B5EF4-FFF2-40B4-BE49-F238E27FC236}">
                  <a16:creationId xmlns:a16="http://schemas.microsoft.com/office/drawing/2014/main" id="{1265F276-4D1E-CC4D-9B8E-68C343CD267C}"/>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464462" y="6185185"/>
              <a:ext cx="2975721" cy="180000"/>
            </a:xfrm>
            <a:prstGeom prst="rect">
              <a:avLst/>
            </a:prstGeom>
          </p:spPr>
        </p:pic>
        <p:pic>
          <p:nvPicPr>
            <p:cNvPr id="16" name="Picture 15" descr="A picture containing text&#10;&#10;Description automatically generated">
              <a:extLst>
                <a:ext uri="{FF2B5EF4-FFF2-40B4-BE49-F238E27FC236}">
                  <a16:creationId xmlns:a16="http://schemas.microsoft.com/office/drawing/2014/main" id="{7400C24D-D9C8-EB41-8CA4-D1ECEED81125}"/>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3379991" y="6023185"/>
              <a:ext cx="366916" cy="504000"/>
            </a:xfrm>
            <a:prstGeom prst="rect">
              <a:avLst/>
            </a:prstGeom>
          </p:spPr>
        </p:pic>
      </p:grpSp>
    </p:spTree>
    <p:extLst>
      <p:ext uri="{BB962C8B-B14F-4D97-AF65-F5344CB8AC3E}">
        <p14:creationId xmlns:p14="http://schemas.microsoft.com/office/powerpoint/2010/main" val="292844302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ase Study Slide - Gree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2F2A4A0E-B2E0-CD45-B001-EE56FA160F25}"/>
              </a:ext>
            </a:extLst>
          </p:cNvPr>
          <p:cNvSpPr/>
          <p:nvPr userDrawn="1"/>
        </p:nvSpPr>
        <p:spPr>
          <a:xfrm>
            <a:off x="0" y="0"/>
            <a:ext cx="5627077" cy="3995226"/>
          </a:xfrm>
          <a:prstGeom prst="rect">
            <a:avLst/>
          </a:pr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A726"/>
              </a:solidFill>
            </a:endParaRPr>
          </a:p>
        </p:txBody>
      </p:sp>
      <p:sp>
        <p:nvSpPr>
          <p:cNvPr id="12" name="Text Placeholder 23">
            <a:extLst>
              <a:ext uri="{FF2B5EF4-FFF2-40B4-BE49-F238E27FC236}">
                <a16:creationId xmlns:a16="http://schemas.microsoft.com/office/drawing/2014/main" id="{DBD4CC90-789F-E24F-86FC-94694503D2DC}"/>
              </a:ext>
            </a:extLst>
          </p:cNvPr>
          <p:cNvSpPr>
            <a:spLocks noGrp="1"/>
          </p:cNvSpPr>
          <p:nvPr>
            <p:ph type="body" sz="quarter" idx="13" hasCustomPrompt="1"/>
          </p:nvPr>
        </p:nvSpPr>
        <p:spPr>
          <a:xfrm>
            <a:off x="685641" y="1209823"/>
            <a:ext cx="4257991" cy="2514614"/>
          </a:xfrm>
        </p:spPr>
        <p:txBody>
          <a:bodyPr>
            <a:normAutofit/>
          </a:bodyPr>
          <a:lstStyle>
            <a:lvl1pPr marL="0" indent="0" algn="l">
              <a:lnSpc>
                <a:spcPct val="100000"/>
              </a:lnSpc>
              <a:spcBef>
                <a:spcPts val="0"/>
              </a:spcBef>
              <a:buNone/>
              <a:defRPr sz="3600" b="1">
                <a:solidFill>
                  <a:schemeClr val="bg1"/>
                </a:solidFill>
                <a:latin typeface="+mn-lt"/>
              </a:defRPr>
            </a:lvl1pPr>
          </a:lstStyle>
          <a:p>
            <a:pPr lvl="0"/>
            <a:r>
              <a:rPr lang="en-US" dirty="0"/>
              <a:t>Case Study Slide</a:t>
            </a:r>
          </a:p>
        </p:txBody>
      </p:sp>
      <p:sp>
        <p:nvSpPr>
          <p:cNvPr id="13" name="Text Placeholder 25">
            <a:extLst>
              <a:ext uri="{FF2B5EF4-FFF2-40B4-BE49-F238E27FC236}">
                <a16:creationId xmlns:a16="http://schemas.microsoft.com/office/drawing/2014/main" id="{F7E13A98-F461-F847-9B3B-3931B49354AA}"/>
              </a:ext>
            </a:extLst>
          </p:cNvPr>
          <p:cNvSpPr>
            <a:spLocks noGrp="1"/>
          </p:cNvSpPr>
          <p:nvPr>
            <p:ph type="body" sz="quarter" idx="14" hasCustomPrompt="1"/>
          </p:nvPr>
        </p:nvSpPr>
        <p:spPr>
          <a:xfrm>
            <a:off x="707442" y="4424320"/>
            <a:ext cx="10842133" cy="1666055"/>
          </a:xfrm>
        </p:spPr>
        <p:txBody>
          <a:bodyPr>
            <a:noAutofit/>
          </a:bodyPr>
          <a:lstStyle>
            <a:lvl1pPr marL="0" indent="0" algn="l">
              <a:lnSpc>
                <a:spcPct val="100000"/>
              </a:lnSpc>
              <a:spcBef>
                <a:spcPts val="0"/>
              </a:spcBef>
              <a:buNone/>
              <a:defRPr sz="2400" b="0" baseline="0">
                <a:solidFill>
                  <a:srgbClr val="5E5E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Sub-heading</a:t>
            </a:r>
          </a:p>
        </p:txBody>
      </p:sp>
      <p:sp>
        <p:nvSpPr>
          <p:cNvPr id="14" name="Picture Placeholder 2">
            <a:extLst>
              <a:ext uri="{FF2B5EF4-FFF2-40B4-BE49-F238E27FC236}">
                <a16:creationId xmlns:a16="http://schemas.microsoft.com/office/drawing/2014/main" id="{CD8BF8F0-E3AC-A14D-B3FC-B8BFF00849DD}"/>
              </a:ext>
            </a:extLst>
          </p:cNvPr>
          <p:cNvSpPr>
            <a:spLocks noGrp="1"/>
          </p:cNvSpPr>
          <p:nvPr>
            <p:ph type="pic" sz="quarter" idx="19"/>
          </p:nvPr>
        </p:nvSpPr>
        <p:spPr>
          <a:xfrm>
            <a:off x="5629275" y="-1"/>
            <a:ext cx="6560162" cy="3930647"/>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ase Study Slide - Orang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BAFAE3B-FF71-824B-8CB0-7CCD27032815}"/>
              </a:ext>
            </a:extLst>
          </p:cNvPr>
          <p:cNvSpPr/>
          <p:nvPr userDrawn="1"/>
        </p:nvSpPr>
        <p:spPr>
          <a:xfrm>
            <a:off x="0" y="-1"/>
            <a:ext cx="5627077" cy="3995227"/>
          </a:xfrm>
          <a:prstGeom prst="rect">
            <a:avLst/>
          </a:prstGeom>
          <a:solidFill>
            <a:srgbClr val="DC7F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A726"/>
              </a:solidFill>
            </a:endParaRPr>
          </a:p>
        </p:txBody>
      </p:sp>
      <p:sp>
        <p:nvSpPr>
          <p:cNvPr id="8" name="Text Placeholder 23">
            <a:extLst>
              <a:ext uri="{FF2B5EF4-FFF2-40B4-BE49-F238E27FC236}">
                <a16:creationId xmlns:a16="http://schemas.microsoft.com/office/drawing/2014/main" id="{BFB9A59F-FDA9-2844-8C32-A323E886B259}"/>
              </a:ext>
            </a:extLst>
          </p:cNvPr>
          <p:cNvSpPr>
            <a:spLocks noGrp="1"/>
          </p:cNvSpPr>
          <p:nvPr>
            <p:ph type="body" sz="quarter" idx="13" hasCustomPrompt="1"/>
          </p:nvPr>
        </p:nvSpPr>
        <p:spPr>
          <a:xfrm>
            <a:off x="685641" y="1209823"/>
            <a:ext cx="4257991" cy="2514614"/>
          </a:xfrm>
        </p:spPr>
        <p:txBody>
          <a:bodyPr>
            <a:normAutofit/>
          </a:bodyPr>
          <a:lstStyle>
            <a:lvl1pPr marL="0" indent="0" algn="l">
              <a:lnSpc>
                <a:spcPct val="100000"/>
              </a:lnSpc>
              <a:spcBef>
                <a:spcPts val="0"/>
              </a:spcBef>
              <a:buNone/>
              <a:defRPr lang="en-US" sz="3600" b="1" kern="1200" dirty="0">
                <a:solidFill>
                  <a:schemeClr val="bg1"/>
                </a:solidFill>
                <a:latin typeface="+mn-lt"/>
                <a:ea typeface="+mn-ea"/>
                <a:cs typeface="+mn-cs"/>
              </a:defRPr>
            </a:lvl1pPr>
          </a:lstStyle>
          <a:p>
            <a:pPr lvl="0"/>
            <a:r>
              <a:rPr lang="en-US" dirty="0"/>
              <a:t>Case Study Slide</a:t>
            </a:r>
          </a:p>
        </p:txBody>
      </p:sp>
      <p:sp>
        <p:nvSpPr>
          <p:cNvPr id="9" name="Text Placeholder 25">
            <a:extLst>
              <a:ext uri="{FF2B5EF4-FFF2-40B4-BE49-F238E27FC236}">
                <a16:creationId xmlns:a16="http://schemas.microsoft.com/office/drawing/2014/main" id="{17C90649-0499-D74D-8596-D5BB30845642}"/>
              </a:ext>
            </a:extLst>
          </p:cNvPr>
          <p:cNvSpPr>
            <a:spLocks noGrp="1"/>
          </p:cNvSpPr>
          <p:nvPr>
            <p:ph type="body" sz="quarter" idx="14" hasCustomPrompt="1"/>
          </p:nvPr>
        </p:nvSpPr>
        <p:spPr>
          <a:xfrm>
            <a:off x="707442" y="4424320"/>
            <a:ext cx="10842133" cy="1666055"/>
          </a:xfrm>
        </p:spPr>
        <p:txBody>
          <a:bodyPr>
            <a:noAutofit/>
          </a:bodyPr>
          <a:lstStyle>
            <a:lvl1pPr marL="0" indent="0" algn="l">
              <a:lnSpc>
                <a:spcPct val="100000"/>
              </a:lnSpc>
              <a:spcBef>
                <a:spcPts val="0"/>
              </a:spcBef>
              <a:buNone/>
              <a:defRPr sz="2400" b="0" baseline="0">
                <a:solidFill>
                  <a:srgbClr val="5E5E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Sub-heading</a:t>
            </a:r>
          </a:p>
        </p:txBody>
      </p:sp>
      <p:sp>
        <p:nvSpPr>
          <p:cNvPr id="18" name="Picture Placeholder 2">
            <a:extLst>
              <a:ext uri="{FF2B5EF4-FFF2-40B4-BE49-F238E27FC236}">
                <a16:creationId xmlns:a16="http://schemas.microsoft.com/office/drawing/2014/main" id="{B9C7CB3E-60A5-E949-87DB-726699ECB3D6}"/>
              </a:ext>
            </a:extLst>
          </p:cNvPr>
          <p:cNvSpPr>
            <a:spLocks noGrp="1"/>
          </p:cNvSpPr>
          <p:nvPr>
            <p:ph type="pic" sz="quarter" idx="19"/>
          </p:nvPr>
        </p:nvSpPr>
        <p:spPr>
          <a:xfrm>
            <a:off x="5629275" y="-1"/>
            <a:ext cx="6560162" cy="3930647"/>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spTree>
    <p:extLst>
      <p:ext uri="{BB962C8B-B14F-4D97-AF65-F5344CB8AC3E}">
        <p14:creationId xmlns:p14="http://schemas.microsoft.com/office/powerpoint/2010/main" val="411795558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ase Study Slide - Dusty Pink">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BB41A19-57D2-944C-B01A-187BB7EC0C5A}"/>
              </a:ext>
            </a:extLst>
          </p:cNvPr>
          <p:cNvSpPr/>
          <p:nvPr userDrawn="1"/>
        </p:nvSpPr>
        <p:spPr>
          <a:xfrm>
            <a:off x="0" y="-25395"/>
            <a:ext cx="5627077" cy="4020621"/>
          </a:xfrm>
          <a:prstGeom prst="rect">
            <a:avLst/>
          </a:prstGeom>
          <a:solidFill>
            <a:srgbClr val="EBC2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A726"/>
              </a:solidFill>
            </a:endParaRPr>
          </a:p>
        </p:txBody>
      </p:sp>
      <p:sp>
        <p:nvSpPr>
          <p:cNvPr id="12" name="Text Placeholder 23">
            <a:extLst>
              <a:ext uri="{FF2B5EF4-FFF2-40B4-BE49-F238E27FC236}">
                <a16:creationId xmlns:a16="http://schemas.microsoft.com/office/drawing/2014/main" id="{7DB5CAFC-097D-3D4D-8348-D36A4AD8CBE6}"/>
              </a:ext>
            </a:extLst>
          </p:cNvPr>
          <p:cNvSpPr>
            <a:spLocks noGrp="1"/>
          </p:cNvSpPr>
          <p:nvPr>
            <p:ph type="body" sz="quarter" idx="13" hasCustomPrompt="1"/>
          </p:nvPr>
        </p:nvSpPr>
        <p:spPr>
          <a:xfrm>
            <a:off x="685641" y="1209823"/>
            <a:ext cx="4257991" cy="2514614"/>
          </a:xfrm>
        </p:spPr>
        <p:txBody>
          <a:bodyPr>
            <a:normAutofit/>
          </a:bodyPr>
          <a:lstStyle>
            <a:lvl1pPr marL="0" indent="0" algn="l">
              <a:lnSpc>
                <a:spcPct val="100000"/>
              </a:lnSpc>
              <a:spcBef>
                <a:spcPts val="0"/>
              </a:spcBef>
              <a:buNone/>
              <a:defRPr lang="en-US" sz="3600" b="1" kern="1200" dirty="0">
                <a:solidFill>
                  <a:schemeClr val="bg1"/>
                </a:solidFill>
                <a:latin typeface="+mn-lt"/>
                <a:ea typeface="+mn-ea"/>
                <a:cs typeface="+mn-cs"/>
              </a:defRPr>
            </a:lvl1pPr>
          </a:lstStyle>
          <a:p>
            <a:pPr lvl="0"/>
            <a:r>
              <a:rPr lang="en-US" dirty="0"/>
              <a:t>Case Study Slide</a:t>
            </a:r>
          </a:p>
        </p:txBody>
      </p:sp>
      <p:sp>
        <p:nvSpPr>
          <p:cNvPr id="13" name="Text Placeholder 25">
            <a:extLst>
              <a:ext uri="{FF2B5EF4-FFF2-40B4-BE49-F238E27FC236}">
                <a16:creationId xmlns:a16="http://schemas.microsoft.com/office/drawing/2014/main" id="{40EE4CFC-E36D-F040-AEB8-025FB8EF6F15}"/>
              </a:ext>
            </a:extLst>
          </p:cNvPr>
          <p:cNvSpPr>
            <a:spLocks noGrp="1"/>
          </p:cNvSpPr>
          <p:nvPr>
            <p:ph type="body" sz="quarter" idx="14" hasCustomPrompt="1"/>
          </p:nvPr>
        </p:nvSpPr>
        <p:spPr>
          <a:xfrm>
            <a:off x="707442" y="4424320"/>
            <a:ext cx="10842133" cy="1666055"/>
          </a:xfrm>
        </p:spPr>
        <p:txBody>
          <a:bodyPr>
            <a:noAutofit/>
          </a:bodyPr>
          <a:lstStyle>
            <a:lvl1pPr marL="0" indent="0" algn="l">
              <a:lnSpc>
                <a:spcPct val="100000"/>
              </a:lnSpc>
              <a:spcBef>
                <a:spcPts val="0"/>
              </a:spcBef>
              <a:buNone/>
              <a:defRPr sz="2400" b="0" baseline="0">
                <a:solidFill>
                  <a:srgbClr val="5E5E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Sub-heading</a:t>
            </a:r>
          </a:p>
        </p:txBody>
      </p:sp>
      <p:sp>
        <p:nvSpPr>
          <p:cNvPr id="14" name="Picture Placeholder 2">
            <a:extLst>
              <a:ext uri="{FF2B5EF4-FFF2-40B4-BE49-F238E27FC236}">
                <a16:creationId xmlns:a16="http://schemas.microsoft.com/office/drawing/2014/main" id="{C8C079EC-4F32-EC47-A45E-7F2B94A32A1E}"/>
              </a:ext>
            </a:extLst>
          </p:cNvPr>
          <p:cNvSpPr>
            <a:spLocks noGrp="1"/>
          </p:cNvSpPr>
          <p:nvPr>
            <p:ph type="pic" sz="quarter" idx="19"/>
          </p:nvPr>
        </p:nvSpPr>
        <p:spPr>
          <a:xfrm>
            <a:off x="5629275" y="-1"/>
            <a:ext cx="6560162" cy="3930647"/>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spTree>
    <p:extLst>
      <p:ext uri="{BB962C8B-B14F-4D97-AF65-F5344CB8AC3E}">
        <p14:creationId xmlns:p14="http://schemas.microsoft.com/office/powerpoint/2010/main" val="25256336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Icons">
    <p:spTree>
      <p:nvGrpSpPr>
        <p:cNvPr id="1" name=""/>
        <p:cNvGrpSpPr/>
        <p:nvPr/>
      </p:nvGrpSpPr>
      <p:grpSpPr>
        <a:xfrm>
          <a:off x="0" y="0"/>
          <a:ext cx="0" cy="0"/>
          <a:chOff x="0" y="0"/>
          <a:chExt cx="0" cy="0"/>
        </a:xfrm>
      </p:grpSpPr>
      <p:sp>
        <p:nvSpPr>
          <p:cNvPr id="5" name="Rectangle 4"/>
          <p:cNvSpPr/>
          <p:nvPr userDrawn="1"/>
        </p:nvSpPr>
        <p:spPr>
          <a:xfrm>
            <a:off x="0" y="-1"/>
            <a:ext cx="12192000" cy="6858001"/>
          </a:xfrm>
          <a:prstGeom prst="rect">
            <a:avLst/>
          </a:pr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userDrawn="1"/>
        </p:nvSpPr>
        <p:spPr>
          <a:xfrm>
            <a:off x="586901" y="491138"/>
            <a:ext cx="4309564" cy="4708981"/>
          </a:xfrm>
          <a:prstGeom prst="rect">
            <a:avLst/>
          </a:prstGeom>
        </p:spPr>
        <p:txBody>
          <a:bodyPr wrap="square">
            <a:spAutoFit/>
          </a:bodyPr>
          <a:lstStyle/>
          <a:p>
            <a:pPr marL="0" lvl="0" indent="0" algn="l" rtl="0">
              <a:spcBef>
                <a:spcPts val="0"/>
              </a:spcBef>
              <a:spcAft>
                <a:spcPts val="0"/>
              </a:spcAft>
              <a:buClr>
                <a:schemeClr val="dk1"/>
              </a:buClr>
              <a:buSzPts val="1100"/>
              <a:buFont typeface="Arial"/>
              <a:buNone/>
            </a:pPr>
            <a:r>
              <a:rPr lang="en-IE" sz="3600" dirty="0">
                <a:solidFill>
                  <a:schemeClr val="bg1"/>
                </a:solidFill>
                <a:latin typeface="+mn-lt"/>
                <a:ea typeface="Quattrocento Sans"/>
                <a:cs typeface="Quattrocento Sans"/>
                <a:sym typeface="Quattrocento Sans"/>
              </a:rPr>
              <a:t>ICONS</a:t>
            </a:r>
            <a:r>
              <a:rPr lang="en-IE" sz="3600" baseline="0" dirty="0">
                <a:solidFill>
                  <a:schemeClr val="bg1"/>
                </a:solidFill>
                <a:latin typeface="+mn-lt"/>
                <a:ea typeface="Quattrocento Sans"/>
                <a:cs typeface="Quattrocento Sans"/>
                <a:sym typeface="Quattrocento Sans"/>
              </a:rPr>
              <a:t> WHICH CAN BE USED WITHIN THE </a:t>
            </a:r>
            <a:r>
              <a:rPr lang="en-IE" sz="3600" b="1" baseline="0" dirty="0">
                <a:solidFill>
                  <a:schemeClr val="bg1"/>
                </a:solidFill>
                <a:latin typeface="+mn-lt"/>
                <a:ea typeface="Quattrocento Sans"/>
                <a:cs typeface="Quattrocento Sans"/>
                <a:sym typeface="Quattrocento Sans"/>
              </a:rPr>
              <a:t>CSR READY</a:t>
            </a:r>
          </a:p>
          <a:p>
            <a:pPr marL="0" lvl="0" indent="0" algn="l" rtl="0">
              <a:spcBef>
                <a:spcPts val="0"/>
              </a:spcBef>
              <a:spcAft>
                <a:spcPts val="0"/>
              </a:spcAft>
              <a:buClr>
                <a:schemeClr val="dk1"/>
              </a:buClr>
              <a:buSzPts val="1100"/>
              <a:buFont typeface="Arial"/>
              <a:buNone/>
            </a:pPr>
            <a:r>
              <a:rPr lang="en-IE" sz="3600" baseline="0" dirty="0">
                <a:solidFill>
                  <a:schemeClr val="bg1"/>
                </a:solidFill>
                <a:latin typeface="+mn-lt"/>
                <a:ea typeface="Quattrocento Sans"/>
                <a:cs typeface="Quattrocento Sans"/>
                <a:sym typeface="Quattrocento Sans"/>
              </a:rPr>
              <a:t>POWERPOINT</a:t>
            </a:r>
          </a:p>
          <a:p>
            <a:pPr marL="0" lvl="0" indent="0" algn="l" rtl="0">
              <a:spcBef>
                <a:spcPts val="0"/>
              </a:spcBef>
              <a:spcAft>
                <a:spcPts val="0"/>
              </a:spcAft>
              <a:buClr>
                <a:schemeClr val="dk1"/>
              </a:buClr>
              <a:buSzPts val="1100"/>
              <a:buFont typeface="Arial"/>
              <a:buNone/>
            </a:pPr>
            <a:endParaRPr lang="en-IE" sz="3600" dirty="0">
              <a:solidFill>
                <a:schemeClr val="bg1"/>
              </a:solidFill>
              <a:latin typeface="+mn-lt"/>
              <a:ea typeface="Quattrocento Sans"/>
              <a:cs typeface="Quattrocento Sans"/>
              <a:sym typeface="Quattrocento Sans"/>
            </a:endParaRPr>
          </a:p>
          <a:p>
            <a:pPr marL="52388" lvl="0" indent="0" algn="l" rtl="0">
              <a:spcBef>
                <a:spcPts val="0"/>
              </a:spcBef>
              <a:spcAft>
                <a:spcPts val="0"/>
              </a:spcAft>
              <a:buClr>
                <a:schemeClr val="dk1"/>
              </a:buClr>
              <a:buSzPts val="900"/>
              <a:buFont typeface="Quattrocento Sans"/>
              <a:buNone/>
              <a:tabLst/>
            </a:pPr>
            <a:r>
              <a:rPr lang="en-IE" sz="2400" i="1" dirty="0">
                <a:solidFill>
                  <a:schemeClr val="bg1"/>
                </a:solidFill>
                <a:latin typeface="+mn-lt"/>
                <a:ea typeface="Quattrocento Sans"/>
                <a:cs typeface="Quattrocento Sans"/>
                <a:sym typeface="Quattrocento Sans"/>
              </a:rPr>
              <a:t>Resize them without losing quality.</a:t>
            </a:r>
            <a:r>
              <a:rPr lang="en-IE" sz="2400" i="1" baseline="0" dirty="0">
                <a:solidFill>
                  <a:schemeClr val="bg1"/>
                </a:solidFill>
                <a:latin typeface="+mn-lt"/>
                <a:ea typeface="Quattrocento Sans"/>
                <a:cs typeface="Quattrocento Sans"/>
                <a:sym typeface="Quattrocento Sans"/>
              </a:rPr>
              <a:t> </a:t>
            </a:r>
            <a:r>
              <a:rPr lang="en-IE" sz="2400" i="1" dirty="0">
                <a:solidFill>
                  <a:schemeClr val="bg1"/>
                </a:solidFill>
                <a:latin typeface="+mn-lt"/>
                <a:ea typeface="Quattrocento Sans"/>
                <a:cs typeface="Quattrocento Sans"/>
                <a:sym typeface="Quattrocento Sans"/>
              </a:rPr>
              <a:t> Change line colour, width and style.</a:t>
            </a:r>
            <a:r>
              <a:rPr lang="en-IE" sz="2400" i="1" baseline="0" dirty="0">
                <a:solidFill>
                  <a:schemeClr val="bg1"/>
                </a:solidFill>
                <a:latin typeface="+mn-lt"/>
                <a:ea typeface="Quattrocento Sans"/>
                <a:cs typeface="Quattrocento Sans"/>
                <a:sym typeface="Quattrocento Sans"/>
              </a:rPr>
              <a:t>  </a:t>
            </a:r>
          </a:p>
          <a:p>
            <a:pPr marL="52388" lvl="0" indent="0" algn="l" rtl="0">
              <a:spcBef>
                <a:spcPts val="0"/>
              </a:spcBef>
              <a:spcAft>
                <a:spcPts val="0"/>
              </a:spcAft>
              <a:buClr>
                <a:schemeClr val="dk1"/>
              </a:buClr>
              <a:buSzPts val="900"/>
              <a:buFont typeface="Quattrocento Sans"/>
              <a:buNone/>
              <a:tabLst/>
            </a:pPr>
            <a:endParaRPr lang="en-IE" sz="2400" i="1" baseline="0" dirty="0">
              <a:solidFill>
                <a:schemeClr val="bg1"/>
              </a:solidFill>
              <a:latin typeface="+mn-lt"/>
              <a:ea typeface="Quattrocento Sans"/>
              <a:cs typeface="Quattrocento Sans"/>
              <a:sym typeface="Quattrocento Sans"/>
            </a:endParaRPr>
          </a:p>
          <a:p>
            <a:pPr marL="52388" lvl="0" indent="0" algn="l" rtl="0">
              <a:spcBef>
                <a:spcPts val="0"/>
              </a:spcBef>
              <a:spcAft>
                <a:spcPts val="0"/>
              </a:spcAft>
              <a:buClr>
                <a:schemeClr val="dk1"/>
              </a:buClr>
              <a:buSzPts val="900"/>
              <a:buFont typeface="Quattrocento Sans"/>
              <a:buNone/>
              <a:tabLst/>
            </a:pPr>
            <a:r>
              <a:rPr lang="en" sz="2400" dirty="0">
                <a:solidFill>
                  <a:schemeClr val="bg1"/>
                </a:solidFill>
                <a:latin typeface="+mn-lt"/>
                <a:ea typeface="Quattrocento Sans"/>
                <a:cs typeface="Quattrocento Sans"/>
                <a:sym typeface="Quattrocento Sans"/>
              </a:rPr>
              <a:t>Isn’t that nice? :)</a:t>
            </a:r>
          </a:p>
        </p:txBody>
      </p:sp>
      <p:sp>
        <p:nvSpPr>
          <p:cNvPr id="7" name="Rectangle 6"/>
          <p:cNvSpPr/>
          <p:nvPr userDrawn="1"/>
        </p:nvSpPr>
        <p:spPr>
          <a:xfrm>
            <a:off x="0" y="5968370"/>
            <a:ext cx="12192000" cy="461665"/>
          </a:xfrm>
          <a:prstGeom prst="rect">
            <a:avLst/>
          </a:prstGeom>
        </p:spPr>
        <p:txBody>
          <a:bodyPr wrap="square">
            <a:spAutoFit/>
          </a:bodyPr>
          <a:lstStyle/>
          <a:p>
            <a:pPr algn="ctr"/>
            <a:r>
              <a:rPr lang="en-IE" sz="2400" kern="1200" dirty="0">
                <a:solidFill>
                  <a:schemeClr val="bg1"/>
                </a:solidFill>
                <a:effectLst/>
                <a:latin typeface="+mn-lt"/>
                <a:ea typeface="+mn-ea"/>
                <a:cs typeface="+mn-cs"/>
              </a:rPr>
              <a:t>*** </a:t>
            </a:r>
            <a:r>
              <a:rPr lang="en-IE" sz="2400" b="1" kern="1200" dirty="0">
                <a:solidFill>
                  <a:schemeClr val="bg1"/>
                </a:solidFill>
                <a:effectLst/>
                <a:latin typeface="+mn-lt"/>
                <a:ea typeface="+mn-ea"/>
                <a:cs typeface="+mn-cs"/>
              </a:rPr>
              <a:t>PLEASE DELETE THIS INSTRUCTION SLIDE BEFORE PRESENTING FINAL PRESENTATION </a:t>
            </a:r>
            <a:r>
              <a:rPr lang="en-IE" sz="2400" kern="1200" dirty="0">
                <a:solidFill>
                  <a:schemeClr val="bg1"/>
                </a:solidFill>
                <a:effectLst/>
                <a:latin typeface="+mn-lt"/>
                <a:ea typeface="+mn-ea"/>
                <a:cs typeface="+mn-cs"/>
              </a:rPr>
              <a:t>*** </a:t>
            </a:r>
            <a:endParaRPr lang="en-US" sz="2400" kern="1200" dirty="0">
              <a:solidFill>
                <a:schemeClr val="bg1"/>
              </a:solidFill>
              <a:effectLst/>
              <a:latin typeface="+mn-lt"/>
              <a:ea typeface="+mn-ea"/>
              <a:cs typeface="+mn-cs"/>
            </a:endParaRPr>
          </a:p>
        </p:txBody>
      </p:sp>
      <p:cxnSp>
        <p:nvCxnSpPr>
          <p:cNvPr id="8" name="Straight Connector 7"/>
          <p:cNvCxnSpPr/>
          <p:nvPr userDrawn="1"/>
        </p:nvCxnSpPr>
        <p:spPr>
          <a:xfrm flipH="1">
            <a:off x="2" y="5540407"/>
            <a:ext cx="1219199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5145818" y="0"/>
            <a:ext cx="0" cy="554040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875405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Case Study Slide - Dusty Pink">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BB41A19-57D2-944C-B01A-187BB7EC0C5A}"/>
              </a:ext>
            </a:extLst>
          </p:cNvPr>
          <p:cNvSpPr/>
          <p:nvPr userDrawn="1"/>
        </p:nvSpPr>
        <p:spPr>
          <a:xfrm>
            <a:off x="0" y="-25395"/>
            <a:ext cx="5627077" cy="6883395"/>
          </a:xfrm>
          <a:prstGeom prst="rect">
            <a:avLst/>
          </a:pr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A726"/>
              </a:solidFill>
            </a:endParaRPr>
          </a:p>
        </p:txBody>
      </p:sp>
      <p:sp>
        <p:nvSpPr>
          <p:cNvPr id="12" name="Text Placeholder 23">
            <a:extLst>
              <a:ext uri="{FF2B5EF4-FFF2-40B4-BE49-F238E27FC236}">
                <a16:creationId xmlns:a16="http://schemas.microsoft.com/office/drawing/2014/main" id="{7DB5CAFC-097D-3D4D-8348-D36A4AD8CBE6}"/>
              </a:ext>
            </a:extLst>
          </p:cNvPr>
          <p:cNvSpPr>
            <a:spLocks noGrp="1"/>
          </p:cNvSpPr>
          <p:nvPr>
            <p:ph type="body" sz="quarter" idx="13" hasCustomPrompt="1"/>
          </p:nvPr>
        </p:nvSpPr>
        <p:spPr>
          <a:xfrm>
            <a:off x="685641" y="1209823"/>
            <a:ext cx="4257991" cy="2514614"/>
          </a:xfrm>
        </p:spPr>
        <p:txBody>
          <a:bodyPr>
            <a:normAutofit/>
          </a:bodyPr>
          <a:lstStyle>
            <a:lvl1pPr marL="0" indent="0" algn="l">
              <a:lnSpc>
                <a:spcPct val="100000"/>
              </a:lnSpc>
              <a:spcBef>
                <a:spcPts val="0"/>
              </a:spcBef>
              <a:buNone/>
              <a:defRPr lang="en-US" sz="3600" b="1" kern="1200" dirty="0">
                <a:solidFill>
                  <a:schemeClr val="bg1"/>
                </a:solidFill>
                <a:latin typeface="+mn-lt"/>
                <a:ea typeface="+mn-ea"/>
                <a:cs typeface="+mn-cs"/>
              </a:defRPr>
            </a:lvl1pPr>
          </a:lstStyle>
          <a:p>
            <a:pPr lvl="0"/>
            <a:r>
              <a:rPr lang="en-US" dirty="0"/>
              <a:t>Case Study Slide</a:t>
            </a:r>
          </a:p>
        </p:txBody>
      </p:sp>
      <p:sp>
        <p:nvSpPr>
          <p:cNvPr id="13" name="Text Placeholder 25">
            <a:extLst>
              <a:ext uri="{FF2B5EF4-FFF2-40B4-BE49-F238E27FC236}">
                <a16:creationId xmlns:a16="http://schemas.microsoft.com/office/drawing/2014/main" id="{40EE4CFC-E36D-F040-AEB8-025FB8EF6F15}"/>
              </a:ext>
            </a:extLst>
          </p:cNvPr>
          <p:cNvSpPr>
            <a:spLocks noGrp="1"/>
          </p:cNvSpPr>
          <p:nvPr>
            <p:ph type="body" sz="quarter" idx="14" hasCustomPrompt="1"/>
          </p:nvPr>
        </p:nvSpPr>
        <p:spPr>
          <a:xfrm>
            <a:off x="707442" y="4424320"/>
            <a:ext cx="10842133" cy="1666055"/>
          </a:xfrm>
        </p:spPr>
        <p:txBody>
          <a:bodyPr>
            <a:noAutofit/>
          </a:bodyPr>
          <a:lstStyle>
            <a:lvl1pPr marL="0" indent="0" algn="l">
              <a:lnSpc>
                <a:spcPct val="100000"/>
              </a:lnSpc>
              <a:spcBef>
                <a:spcPts val="0"/>
              </a:spcBef>
              <a:buNone/>
              <a:defRPr sz="2400" b="0" baseline="0">
                <a:solidFill>
                  <a:srgbClr val="5E5E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Sub-heading</a:t>
            </a:r>
          </a:p>
        </p:txBody>
      </p:sp>
      <p:sp>
        <p:nvSpPr>
          <p:cNvPr id="14" name="Picture Placeholder 2">
            <a:extLst>
              <a:ext uri="{FF2B5EF4-FFF2-40B4-BE49-F238E27FC236}">
                <a16:creationId xmlns:a16="http://schemas.microsoft.com/office/drawing/2014/main" id="{C8C079EC-4F32-EC47-A45E-7F2B94A32A1E}"/>
              </a:ext>
            </a:extLst>
          </p:cNvPr>
          <p:cNvSpPr>
            <a:spLocks noGrp="1"/>
          </p:cNvSpPr>
          <p:nvPr>
            <p:ph type="pic" sz="quarter" idx="19"/>
          </p:nvPr>
        </p:nvSpPr>
        <p:spPr>
          <a:xfrm>
            <a:off x="5629275" y="-1"/>
            <a:ext cx="6560162" cy="3930647"/>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grpSp>
        <p:nvGrpSpPr>
          <p:cNvPr id="2" name="Group 1">
            <a:extLst>
              <a:ext uri="{FF2B5EF4-FFF2-40B4-BE49-F238E27FC236}">
                <a16:creationId xmlns:a16="http://schemas.microsoft.com/office/drawing/2014/main" id="{0E249100-630C-147B-4EB9-E9AA440F8338}"/>
              </a:ext>
            </a:extLst>
          </p:cNvPr>
          <p:cNvGrpSpPr/>
          <p:nvPr userDrawn="1"/>
        </p:nvGrpSpPr>
        <p:grpSpPr>
          <a:xfrm>
            <a:off x="224917" y="6161110"/>
            <a:ext cx="3299079" cy="504000"/>
            <a:chOff x="506666" y="6162492"/>
            <a:chExt cx="3299079" cy="504000"/>
          </a:xfrm>
        </p:grpSpPr>
        <p:pic>
          <p:nvPicPr>
            <p:cNvPr id="3" name="Picture 2" descr="A picture containing text&#10;&#10;Description automatically generated">
              <a:extLst>
                <a:ext uri="{FF2B5EF4-FFF2-40B4-BE49-F238E27FC236}">
                  <a16:creationId xmlns:a16="http://schemas.microsoft.com/office/drawing/2014/main" id="{1B4701FB-CF6A-D01A-DEBA-57EB0324AD19}"/>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506666" y="6311795"/>
              <a:ext cx="2975721" cy="180000"/>
            </a:xfrm>
            <a:prstGeom prst="rect">
              <a:avLst/>
            </a:prstGeom>
          </p:spPr>
        </p:pic>
        <p:pic>
          <p:nvPicPr>
            <p:cNvPr id="4" name="Picture 3" descr="A picture containing text&#10;&#10;Description automatically generated">
              <a:extLst>
                <a:ext uri="{FF2B5EF4-FFF2-40B4-BE49-F238E27FC236}">
                  <a16:creationId xmlns:a16="http://schemas.microsoft.com/office/drawing/2014/main" id="{93EC31CC-51B0-2267-A588-8A7126FF419C}"/>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3438829" y="6162492"/>
              <a:ext cx="366916" cy="504000"/>
            </a:xfrm>
            <a:prstGeom prst="rect">
              <a:avLst/>
            </a:prstGeom>
          </p:spPr>
        </p:pic>
      </p:grpSp>
    </p:spTree>
    <p:extLst>
      <p:ext uri="{BB962C8B-B14F-4D97-AF65-F5344CB8AC3E}">
        <p14:creationId xmlns:p14="http://schemas.microsoft.com/office/powerpoint/2010/main" val="174410392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_Case Study Slide - Dusty Pink">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BB41A19-57D2-944C-B01A-187BB7EC0C5A}"/>
              </a:ext>
            </a:extLst>
          </p:cNvPr>
          <p:cNvSpPr/>
          <p:nvPr userDrawn="1"/>
        </p:nvSpPr>
        <p:spPr>
          <a:xfrm>
            <a:off x="0" y="-25395"/>
            <a:ext cx="5627077" cy="4020621"/>
          </a:xfrm>
          <a:prstGeom prst="rect">
            <a:avLst/>
          </a:prstGeom>
          <a:solidFill>
            <a:srgbClr val="CC6A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A726"/>
              </a:solidFill>
            </a:endParaRPr>
          </a:p>
        </p:txBody>
      </p:sp>
      <p:sp>
        <p:nvSpPr>
          <p:cNvPr id="12" name="Text Placeholder 23">
            <a:extLst>
              <a:ext uri="{FF2B5EF4-FFF2-40B4-BE49-F238E27FC236}">
                <a16:creationId xmlns:a16="http://schemas.microsoft.com/office/drawing/2014/main" id="{7DB5CAFC-097D-3D4D-8348-D36A4AD8CBE6}"/>
              </a:ext>
            </a:extLst>
          </p:cNvPr>
          <p:cNvSpPr>
            <a:spLocks noGrp="1"/>
          </p:cNvSpPr>
          <p:nvPr>
            <p:ph type="body" sz="quarter" idx="13" hasCustomPrompt="1"/>
          </p:nvPr>
        </p:nvSpPr>
        <p:spPr>
          <a:xfrm>
            <a:off x="685641" y="1209823"/>
            <a:ext cx="4257991" cy="2514614"/>
          </a:xfrm>
        </p:spPr>
        <p:txBody>
          <a:bodyPr>
            <a:normAutofit/>
          </a:bodyPr>
          <a:lstStyle>
            <a:lvl1pPr marL="0" indent="0" algn="l">
              <a:lnSpc>
                <a:spcPct val="100000"/>
              </a:lnSpc>
              <a:spcBef>
                <a:spcPts val="0"/>
              </a:spcBef>
              <a:buNone/>
              <a:defRPr lang="en-US" sz="3600" b="1" kern="1200" dirty="0">
                <a:solidFill>
                  <a:schemeClr val="bg1"/>
                </a:solidFill>
                <a:latin typeface="+mn-lt"/>
                <a:ea typeface="+mn-ea"/>
                <a:cs typeface="+mn-cs"/>
              </a:defRPr>
            </a:lvl1pPr>
          </a:lstStyle>
          <a:p>
            <a:pPr lvl="0"/>
            <a:r>
              <a:rPr lang="en-US" dirty="0"/>
              <a:t>Case Study Slide</a:t>
            </a:r>
          </a:p>
        </p:txBody>
      </p:sp>
      <p:sp>
        <p:nvSpPr>
          <p:cNvPr id="13" name="Text Placeholder 25">
            <a:extLst>
              <a:ext uri="{FF2B5EF4-FFF2-40B4-BE49-F238E27FC236}">
                <a16:creationId xmlns:a16="http://schemas.microsoft.com/office/drawing/2014/main" id="{40EE4CFC-E36D-F040-AEB8-025FB8EF6F15}"/>
              </a:ext>
            </a:extLst>
          </p:cNvPr>
          <p:cNvSpPr>
            <a:spLocks noGrp="1"/>
          </p:cNvSpPr>
          <p:nvPr>
            <p:ph type="body" sz="quarter" idx="14" hasCustomPrompt="1"/>
          </p:nvPr>
        </p:nvSpPr>
        <p:spPr>
          <a:xfrm>
            <a:off x="707442" y="4424320"/>
            <a:ext cx="10842133" cy="1666055"/>
          </a:xfrm>
        </p:spPr>
        <p:txBody>
          <a:bodyPr>
            <a:noAutofit/>
          </a:bodyPr>
          <a:lstStyle>
            <a:lvl1pPr marL="0" indent="0" algn="l">
              <a:lnSpc>
                <a:spcPct val="100000"/>
              </a:lnSpc>
              <a:spcBef>
                <a:spcPts val="0"/>
              </a:spcBef>
              <a:buNone/>
              <a:defRPr sz="2400" b="0" baseline="0">
                <a:solidFill>
                  <a:srgbClr val="5E5E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Sub-heading</a:t>
            </a:r>
          </a:p>
        </p:txBody>
      </p:sp>
      <p:sp>
        <p:nvSpPr>
          <p:cNvPr id="14" name="Picture Placeholder 2">
            <a:extLst>
              <a:ext uri="{FF2B5EF4-FFF2-40B4-BE49-F238E27FC236}">
                <a16:creationId xmlns:a16="http://schemas.microsoft.com/office/drawing/2014/main" id="{C8C079EC-4F32-EC47-A45E-7F2B94A32A1E}"/>
              </a:ext>
            </a:extLst>
          </p:cNvPr>
          <p:cNvSpPr>
            <a:spLocks noGrp="1"/>
          </p:cNvSpPr>
          <p:nvPr>
            <p:ph type="pic" sz="quarter" idx="19"/>
          </p:nvPr>
        </p:nvSpPr>
        <p:spPr>
          <a:xfrm>
            <a:off x="5629275" y="-1"/>
            <a:ext cx="6560162" cy="3930647"/>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spTree>
    <p:extLst>
      <p:ext uri="{BB962C8B-B14F-4D97-AF65-F5344CB8AC3E}">
        <p14:creationId xmlns:p14="http://schemas.microsoft.com/office/powerpoint/2010/main" val="161802618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Photos Slide with Caption - Gree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4E08CF4-3792-6045-B757-F76FFDBE9F88}"/>
              </a:ext>
            </a:extLst>
          </p:cNvPr>
          <p:cNvSpPr/>
          <p:nvPr userDrawn="1"/>
        </p:nvSpPr>
        <p:spPr>
          <a:xfrm>
            <a:off x="2921000" y="342900"/>
            <a:ext cx="8864600" cy="2838450"/>
          </a:xfrm>
          <a:prstGeom prst="rect">
            <a:avLst/>
          </a:pr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4" name="Picture Placeholder 5">
            <a:extLst>
              <a:ext uri="{FF2B5EF4-FFF2-40B4-BE49-F238E27FC236}">
                <a16:creationId xmlns:a16="http://schemas.microsoft.com/office/drawing/2014/main" id="{09F7D135-1563-AE4B-81C1-4E2B1B946478}"/>
              </a:ext>
            </a:extLst>
          </p:cNvPr>
          <p:cNvSpPr>
            <a:spLocks noGrp="1"/>
          </p:cNvSpPr>
          <p:nvPr>
            <p:ph type="pic" sz="quarter" idx="10"/>
          </p:nvPr>
        </p:nvSpPr>
        <p:spPr>
          <a:xfrm>
            <a:off x="1358900" y="2069433"/>
            <a:ext cx="8991600" cy="3773228"/>
          </a:xfrm>
        </p:spPr>
        <p:txBody>
          <a:bodyPr/>
          <a:lstStyle>
            <a:lvl1pPr marL="0" indent="0" algn="ctr">
              <a:buNone/>
              <a:defRPr sz="2400" i="1"/>
            </a:lvl1pPr>
          </a:lstStyle>
          <a:p>
            <a:endParaRPr lang="en-US" dirty="0"/>
          </a:p>
          <a:p>
            <a:endParaRPr lang="en-US" dirty="0"/>
          </a:p>
          <a:p>
            <a:endParaRPr lang="en-US" dirty="0"/>
          </a:p>
          <a:p>
            <a:endParaRPr lang="en-US" dirty="0"/>
          </a:p>
          <a:p>
            <a:endParaRPr lang="en-US" dirty="0"/>
          </a:p>
          <a:p>
            <a:r>
              <a:rPr lang="en-US" dirty="0"/>
              <a:t>Click to add photo</a:t>
            </a:r>
          </a:p>
        </p:txBody>
      </p:sp>
      <p:sp>
        <p:nvSpPr>
          <p:cNvPr id="16" name="Text Placeholder 23">
            <a:extLst>
              <a:ext uri="{FF2B5EF4-FFF2-40B4-BE49-F238E27FC236}">
                <a16:creationId xmlns:a16="http://schemas.microsoft.com/office/drawing/2014/main" id="{BA0149BF-683F-8D45-AFD6-207264B018E9}"/>
              </a:ext>
            </a:extLst>
          </p:cNvPr>
          <p:cNvSpPr>
            <a:spLocks noGrp="1"/>
          </p:cNvSpPr>
          <p:nvPr>
            <p:ph type="body" sz="quarter" idx="15" hasCustomPrompt="1"/>
          </p:nvPr>
        </p:nvSpPr>
        <p:spPr>
          <a:xfrm>
            <a:off x="3175537" y="722727"/>
            <a:ext cx="8248525" cy="1346703"/>
          </a:xfrm>
          <a:noFill/>
        </p:spPr>
        <p:txBody>
          <a:bodyPr>
            <a:normAutofit/>
          </a:bodyPr>
          <a:lstStyle>
            <a:lvl1pPr marL="0" indent="0" algn="l">
              <a:buNone/>
              <a:defRPr sz="2200" b="0">
                <a:solidFill>
                  <a:schemeClr val="bg1"/>
                </a:solidFill>
                <a:latin typeface="+mn-lt"/>
              </a:defRPr>
            </a:lvl1pPr>
          </a:lstStyle>
          <a:p>
            <a:pPr lvl="0"/>
            <a:r>
              <a:rPr lang="en-US" dirty="0"/>
              <a:t>Photo slide with caption </a:t>
            </a:r>
          </a:p>
        </p:txBody>
      </p:sp>
      <p:grpSp>
        <p:nvGrpSpPr>
          <p:cNvPr id="15" name="Group 14">
            <a:extLst>
              <a:ext uri="{FF2B5EF4-FFF2-40B4-BE49-F238E27FC236}">
                <a16:creationId xmlns:a16="http://schemas.microsoft.com/office/drawing/2014/main" id="{7F866C46-F3D1-EF43-99C7-D52154418388}"/>
              </a:ext>
            </a:extLst>
          </p:cNvPr>
          <p:cNvGrpSpPr/>
          <p:nvPr userDrawn="1"/>
        </p:nvGrpSpPr>
        <p:grpSpPr>
          <a:xfrm>
            <a:off x="390978" y="4396898"/>
            <a:ext cx="2081340" cy="2089626"/>
            <a:chOff x="0" y="4453037"/>
            <a:chExt cx="1867259" cy="1874694"/>
          </a:xfrm>
        </p:grpSpPr>
        <p:sp>
          <p:nvSpPr>
            <p:cNvPr id="18" name="Freeform 17">
              <a:extLst>
                <a:ext uri="{FF2B5EF4-FFF2-40B4-BE49-F238E27FC236}">
                  <a16:creationId xmlns:a16="http://schemas.microsoft.com/office/drawing/2014/main" id="{E9A74D9C-A6FB-3B4A-8E4B-055D3F201DD1}"/>
                </a:ext>
              </a:extLst>
            </p:cNvPr>
            <p:cNvSpPr/>
            <p:nvPr userDrawn="1"/>
          </p:nvSpPr>
          <p:spPr>
            <a:xfrm flipH="1" flipV="1">
              <a:off x="0" y="4788042"/>
              <a:ext cx="1542069" cy="1539689"/>
            </a:xfrm>
            <a:custGeom>
              <a:avLst/>
              <a:gdLst>
                <a:gd name="connsiteX0" fmla="*/ 1542069 w 1542069"/>
                <a:gd name="connsiteY0" fmla="*/ 1539689 h 1539689"/>
                <a:gd name="connsiteX1" fmla="*/ 1214499 w 1542069"/>
                <a:gd name="connsiteY1" fmla="*/ 1212625 h 1539689"/>
                <a:gd name="connsiteX2" fmla="*/ 1214499 w 1542069"/>
                <a:gd name="connsiteY2" fmla="*/ 332625 h 1539689"/>
                <a:gd name="connsiteX3" fmla="*/ 774500 w 1542069"/>
                <a:gd name="connsiteY3" fmla="*/ 773305 h 1539689"/>
                <a:gd name="connsiteX4" fmla="*/ 0 w 1542069"/>
                <a:gd name="connsiteY4" fmla="*/ 0 h 1539689"/>
                <a:gd name="connsiteX5" fmla="*/ 1542069 w 1542069"/>
                <a:gd name="connsiteY5" fmla="*/ 0 h 1539689"/>
                <a:gd name="connsiteX6" fmla="*/ 1542069 w 1542069"/>
                <a:gd name="connsiteY6" fmla="*/ 1539689 h 1539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2069" h="1539689">
                  <a:moveTo>
                    <a:pt x="1542069" y="1539689"/>
                  </a:moveTo>
                  <a:lnTo>
                    <a:pt x="1214499" y="1212625"/>
                  </a:lnTo>
                  <a:lnTo>
                    <a:pt x="1214499" y="332625"/>
                  </a:lnTo>
                  <a:lnTo>
                    <a:pt x="774500" y="773305"/>
                  </a:lnTo>
                  <a:lnTo>
                    <a:pt x="0" y="0"/>
                  </a:lnTo>
                  <a:lnTo>
                    <a:pt x="1542069" y="0"/>
                  </a:lnTo>
                  <a:lnTo>
                    <a:pt x="1542069" y="1539689"/>
                  </a:lnTo>
                  <a:close/>
                </a:path>
              </a:pathLst>
            </a:cu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Freeform 18">
              <a:extLst>
                <a:ext uri="{FF2B5EF4-FFF2-40B4-BE49-F238E27FC236}">
                  <a16:creationId xmlns:a16="http://schemas.microsoft.com/office/drawing/2014/main" id="{68366322-1413-864F-9ED6-2E1624FA873B}"/>
                </a:ext>
              </a:extLst>
            </p:cNvPr>
            <p:cNvSpPr/>
            <p:nvPr userDrawn="1"/>
          </p:nvSpPr>
          <p:spPr>
            <a:xfrm flipH="1" flipV="1">
              <a:off x="327570" y="5115106"/>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40B89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Freeform 19">
              <a:extLst>
                <a:ext uri="{FF2B5EF4-FFF2-40B4-BE49-F238E27FC236}">
                  <a16:creationId xmlns:a16="http://schemas.microsoft.com/office/drawing/2014/main" id="{6EDC8630-8CE6-424B-A2CD-965264405D5F}"/>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4" name="Group 3">
            <a:extLst>
              <a:ext uri="{FF2B5EF4-FFF2-40B4-BE49-F238E27FC236}">
                <a16:creationId xmlns:a16="http://schemas.microsoft.com/office/drawing/2014/main" id="{92F0E8C1-C282-25B9-7212-19B48765F38C}"/>
              </a:ext>
            </a:extLst>
          </p:cNvPr>
          <p:cNvGrpSpPr/>
          <p:nvPr userDrawn="1"/>
        </p:nvGrpSpPr>
        <p:grpSpPr>
          <a:xfrm>
            <a:off x="8508837" y="6115769"/>
            <a:ext cx="3299079" cy="504000"/>
            <a:chOff x="506666" y="6162492"/>
            <a:chExt cx="3299079" cy="504000"/>
          </a:xfrm>
        </p:grpSpPr>
        <p:pic>
          <p:nvPicPr>
            <p:cNvPr id="5" name="Picture 4" descr="A picture containing text&#10;&#10;Description automatically generated">
              <a:extLst>
                <a:ext uri="{FF2B5EF4-FFF2-40B4-BE49-F238E27FC236}">
                  <a16:creationId xmlns:a16="http://schemas.microsoft.com/office/drawing/2014/main" id="{81C5979E-8823-E799-0CD2-EDA62D7BCD62}"/>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506666" y="6311795"/>
              <a:ext cx="2975721" cy="180000"/>
            </a:xfrm>
            <a:prstGeom prst="rect">
              <a:avLst/>
            </a:prstGeom>
          </p:spPr>
        </p:pic>
        <p:pic>
          <p:nvPicPr>
            <p:cNvPr id="6" name="Picture 5" descr="A picture containing text&#10;&#10;Description automatically generated">
              <a:extLst>
                <a:ext uri="{FF2B5EF4-FFF2-40B4-BE49-F238E27FC236}">
                  <a16:creationId xmlns:a16="http://schemas.microsoft.com/office/drawing/2014/main" id="{D1F6FD7E-434D-3734-25DB-EEA0039A8A17}"/>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3438829" y="6162492"/>
              <a:ext cx="366916" cy="504000"/>
            </a:xfrm>
            <a:prstGeom prst="rect">
              <a:avLst/>
            </a:prstGeom>
          </p:spPr>
        </p:pic>
      </p:grpSp>
    </p:spTree>
    <p:extLst>
      <p:ext uri="{BB962C8B-B14F-4D97-AF65-F5344CB8AC3E}">
        <p14:creationId xmlns:p14="http://schemas.microsoft.com/office/powerpoint/2010/main" val="350976083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Photos Slide with Caption - Orange">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4DECD91D-22C1-5046-9D33-81D5056E874A}"/>
              </a:ext>
            </a:extLst>
          </p:cNvPr>
          <p:cNvSpPr/>
          <p:nvPr userDrawn="1"/>
        </p:nvSpPr>
        <p:spPr>
          <a:xfrm>
            <a:off x="2921000" y="342900"/>
            <a:ext cx="8864600" cy="2838450"/>
          </a:xfrm>
          <a:prstGeom prst="rect">
            <a:avLst/>
          </a:pr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1" name="Picture Placeholder 5">
            <a:extLst>
              <a:ext uri="{FF2B5EF4-FFF2-40B4-BE49-F238E27FC236}">
                <a16:creationId xmlns:a16="http://schemas.microsoft.com/office/drawing/2014/main" id="{5299158F-1295-C84A-A6B4-2BC905A5EBE5}"/>
              </a:ext>
            </a:extLst>
          </p:cNvPr>
          <p:cNvSpPr>
            <a:spLocks noGrp="1"/>
          </p:cNvSpPr>
          <p:nvPr>
            <p:ph type="pic" sz="quarter" idx="10"/>
          </p:nvPr>
        </p:nvSpPr>
        <p:spPr>
          <a:xfrm>
            <a:off x="1358900" y="2069433"/>
            <a:ext cx="8991600" cy="3773228"/>
          </a:xfrm>
        </p:spPr>
        <p:txBody>
          <a:bodyPr/>
          <a:lstStyle>
            <a:lvl1pPr marL="0" indent="0" algn="ctr">
              <a:buNone/>
              <a:defRPr sz="2400" i="1"/>
            </a:lvl1pPr>
          </a:lstStyle>
          <a:p>
            <a:endParaRPr lang="en-US" dirty="0"/>
          </a:p>
          <a:p>
            <a:endParaRPr lang="en-US" dirty="0"/>
          </a:p>
          <a:p>
            <a:endParaRPr lang="en-US" dirty="0"/>
          </a:p>
          <a:p>
            <a:endParaRPr lang="en-US" dirty="0"/>
          </a:p>
          <a:p>
            <a:endParaRPr lang="en-US" dirty="0"/>
          </a:p>
          <a:p>
            <a:r>
              <a:rPr lang="en-US" dirty="0"/>
              <a:t>Click to add photo</a:t>
            </a:r>
          </a:p>
        </p:txBody>
      </p:sp>
      <p:sp>
        <p:nvSpPr>
          <p:cNvPr id="22" name="Text Placeholder 23">
            <a:extLst>
              <a:ext uri="{FF2B5EF4-FFF2-40B4-BE49-F238E27FC236}">
                <a16:creationId xmlns:a16="http://schemas.microsoft.com/office/drawing/2014/main" id="{B3418F56-CD5F-0641-80CB-5ABA1DB87EB5}"/>
              </a:ext>
            </a:extLst>
          </p:cNvPr>
          <p:cNvSpPr>
            <a:spLocks noGrp="1"/>
          </p:cNvSpPr>
          <p:nvPr>
            <p:ph type="body" sz="quarter" idx="15" hasCustomPrompt="1"/>
          </p:nvPr>
        </p:nvSpPr>
        <p:spPr>
          <a:xfrm>
            <a:off x="3175537" y="722727"/>
            <a:ext cx="8248525" cy="1346703"/>
          </a:xfrm>
          <a:noFill/>
        </p:spPr>
        <p:txBody>
          <a:bodyPr>
            <a:normAutofit/>
          </a:bodyPr>
          <a:lstStyle>
            <a:lvl1pPr marL="0" indent="0" algn="l">
              <a:buNone/>
              <a:defRPr sz="2200" b="0">
                <a:solidFill>
                  <a:schemeClr val="bg1"/>
                </a:solidFill>
                <a:latin typeface="+mn-lt"/>
              </a:defRPr>
            </a:lvl1pPr>
          </a:lstStyle>
          <a:p>
            <a:pPr lvl="0"/>
            <a:r>
              <a:rPr lang="en-US" dirty="0"/>
              <a:t>Photo slide with caption </a:t>
            </a:r>
          </a:p>
        </p:txBody>
      </p:sp>
      <p:grpSp>
        <p:nvGrpSpPr>
          <p:cNvPr id="28" name="Group 27">
            <a:extLst>
              <a:ext uri="{FF2B5EF4-FFF2-40B4-BE49-F238E27FC236}">
                <a16:creationId xmlns:a16="http://schemas.microsoft.com/office/drawing/2014/main" id="{B69CC134-CE52-F54E-A84A-9C91B5470859}"/>
              </a:ext>
            </a:extLst>
          </p:cNvPr>
          <p:cNvGrpSpPr/>
          <p:nvPr userDrawn="1"/>
        </p:nvGrpSpPr>
        <p:grpSpPr>
          <a:xfrm>
            <a:off x="390978" y="4396898"/>
            <a:ext cx="2081340" cy="2089626"/>
            <a:chOff x="0" y="4453037"/>
            <a:chExt cx="1867259" cy="1874694"/>
          </a:xfrm>
        </p:grpSpPr>
        <p:sp>
          <p:nvSpPr>
            <p:cNvPr id="29" name="Freeform 28">
              <a:extLst>
                <a:ext uri="{FF2B5EF4-FFF2-40B4-BE49-F238E27FC236}">
                  <a16:creationId xmlns:a16="http://schemas.microsoft.com/office/drawing/2014/main" id="{357C66D4-3253-DC43-B7D9-5219329929D6}"/>
                </a:ext>
              </a:extLst>
            </p:cNvPr>
            <p:cNvSpPr/>
            <p:nvPr userDrawn="1"/>
          </p:nvSpPr>
          <p:spPr>
            <a:xfrm flipH="1" flipV="1">
              <a:off x="0" y="4788042"/>
              <a:ext cx="1542069" cy="1539689"/>
            </a:xfrm>
            <a:custGeom>
              <a:avLst/>
              <a:gdLst>
                <a:gd name="connsiteX0" fmla="*/ 1542069 w 1542069"/>
                <a:gd name="connsiteY0" fmla="*/ 1539689 h 1539689"/>
                <a:gd name="connsiteX1" fmla="*/ 1214499 w 1542069"/>
                <a:gd name="connsiteY1" fmla="*/ 1212625 h 1539689"/>
                <a:gd name="connsiteX2" fmla="*/ 1214499 w 1542069"/>
                <a:gd name="connsiteY2" fmla="*/ 332625 h 1539689"/>
                <a:gd name="connsiteX3" fmla="*/ 774500 w 1542069"/>
                <a:gd name="connsiteY3" fmla="*/ 773305 h 1539689"/>
                <a:gd name="connsiteX4" fmla="*/ 0 w 1542069"/>
                <a:gd name="connsiteY4" fmla="*/ 0 h 1539689"/>
                <a:gd name="connsiteX5" fmla="*/ 1542069 w 1542069"/>
                <a:gd name="connsiteY5" fmla="*/ 0 h 1539689"/>
                <a:gd name="connsiteX6" fmla="*/ 1542069 w 1542069"/>
                <a:gd name="connsiteY6" fmla="*/ 1539689 h 1539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2069" h="1539689">
                  <a:moveTo>
                    <a:pt x="1542069" y="1539689"/>
                  </a:moveTo>
                  <a:lnTo>
                    <a:pt x="1214499" y="1212625"/>
                  </a:lnTo>
                  <a:lnTo>
                    <a:pt x="1214499" y="332625"/>
                  </a:lnTo>
                  <a:lnTo>
                    <a:pt x="774500" y="773305"/>
                  </a:lnTo>
                  <a:lnTo>
                    <a:pt x="0" y="0"/>
                  </a:lnTo>
                  <a:lnTo>
                    <a:pt x="1542069" y="0"/>
                  </a:lnTo>
                  <a:lnTo>
                    <a:pt x="1542069" y="1539689"/>
                  </a:lnTo>
                  <a:close/>
                </a:path>
              </a:pathLst>
            </a:cu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0" name="Freeform 29">
              <a:extLst>
                <a:ext uri="{FF2B5EF4-FFF2-40B4-BE49-F238E27FC236}">
                  <a16:creationId xmlns:a16="http://schemas.microsoft.com/office/drawing/2014/main" id="{34658DAD-93D3-5343-90FC-D76601CC5968}"/>
                </a:ext>
              </a:extLst>
            </p:cNvPr>
            <p:cNvSpPr/>
            <p:nvPr userDrawn="1"/>
          </p:nvSpPr>
          <p:spPr>
            <a:xfrm flipH="1" flipV="1">
              <a:off x="327570" y="5115106"/>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40B89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1" name="Freeform 30">
              <a:extLst>
                <a:ext uri="{FF2B5EF4-FFF2-40B4-BE49-F238E27FC236}">
                  <a16:creationId xmlns:a16="http://schemas.microsoft.com/office/drawing/2014/main" id="{B092B118-B56D-AD4B-8F84-F8C9CFB4FFF0}"/>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9" name="Group 8">
            <a:extLst>
              <a:ext uri="{FF2B5EF4-FFF2-40B4-BE49-F238E27FC236}">
                <a16:creationId xmlns:a16="http://schemas.microsoft.com/office/drawing/2014/main" id="{8AA0DEAB-A480-4440-A63B-A7F5E7AE3AE6}"/>
              </a:ext>
            </a:extLst>
          </p:cNvPr>
          <p:cNvGrpSpPr/>
          <p:nvPr userDrawn="1"/>
        </p:nvGrpSpPr>
        <p:grpSpPr>
          <a:xfrm>
            <a:off x="8508837" y="6115769"/>
            <a:ext cx="3299079" cy="504000"/>
            <a:chOff x="506666" y="6162492"/>
            <a:chExt cx="3299079" cy="504000"/>
          </a:xfrm>
        </p:grpSpPr>
        <p:pic>
          <p:nvPicPr>
            <p:cNvPr id="10" name="Picture 9" descr="A picture containing text&#10;&#10;Description automatically generated">
              <a:extLst>
                <a:ext uri="{FF2B5EF4-FFF2-40B4-BE49-F238E27FC236}">
                  <a16:creationId xmlns:a16="http://schemas.microsoft.com/office/drawing/2014/main" id="{315C4FAE-F363-684A-AE2F-C309CC33D4A1}"/>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506666" y="6311795"/>
              <a:ext cx="2975721" cy="180000"/>
            </a:xfrm>
            <a:prstGeom prst="rect">
              <a:avLst/>
            </a:prstGeom>
          </p:spPr>
        </p:pic>
        <p:pic>
          <p:nvPicPr>
            <p:cNvPr id="11" name="Picture 10" descr="A picture containing text&#10;&#10;Description automatically generated">
              <a:extLst>
                <a:ext uri="{FF2B5EF4-FFF2-40B4-BE49-F238E27FC236}">
                  <a16:creationId xmlns:a16="http://schemas.microsoft.com/office/drawing/2014/main" id="{DBF651E1-98E2-5A48-9563-B47A2D453A27}"/>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3438829" y="6162492"/>
              <a:ext cx="366916" cy="504000"/>
            </a:xfrm>
            <a:prstGeom prst="rect">
              <a:avLst/>
            </a:prstGeom>
          </p:spPr>
        </p:pic>
      </p:grpSp>
    </p:spTree>
    <p:extLst>
      <p:ext uri="{BB962C8B-B14F-4D97-AF65-F5344CB8AC3E}">
        <p14:creationId xmlns:p14="http://schemas.microsoft.com/office/powerpoint/2010/main" val="370636138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Photos Slide with Caption - Dusty Pink">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4DECD91D-22C1-5046-9D33-81D5056E874A}"/>
              </a:ext>
            </a:extLst>
          </p:cNvPr>
          <p:cNvSpPr/>
          <p:nvPr userDrawn="1"/>
        </p:nvSpPr>
        <p:spPr>
          <a:xfrm>
            <a:off x="2921000" y="0"/>
            <a:ext cx="8864600" cy="3181350"/>
          </a:xfrm>
          <a:prstGeom prst="rect">
            <a:avLst/>
          </a:prstGeom>
          <a:solidFill>
            <a:srgbClr val="CC6A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1" name="Picture Placeholder 5">
            <a:extLst>
              <a:ext uri="{FF2B5EF4-FFF2-40B4-BE49-F238E27FC236}">
                <a16:creationId xmlns:a16="http://schemas.microsoft.com/office/drawing/2014/main" id="{5299158F-1295-C84A-A6B4-2BC905A5EBE5}"/>
              </a:ext>
            </a:extLst>
          </p:cNvPr>
          <p:cNvSpPr>
            <a:spLocks noGrp="1"/>
          </p:cNvSpPr>
          <p:nvPr>
            <p:ph type="pic" sz="quarter" idx="10"/>
          </p:nvPr>
        </p:nvSpPr>
        <p:spPr>
          <a:xfrm>
            <a:off x="1358900" y="2069433"/>
            <a:ext cx="8991600" cy="3773228"/>
          </a:xfrm>
        </p:spPr>
        <p:txBody>
          <a:bodyPr/>
          <a:lstStyle>
            <a:lvl1pPr marL="0" indent="0" algn="ctr">
              <a:buNone/>
              <a:defRPr sz="2400" i="1"/>
            </a:lvl1pPr>
          </a:lstStyle>
          <a:p>
            <a:endParaRPr lang="en-US" dirty="0"/>
          </a:p>
          <a:p>
            <a:endParaRPr lang="en-US" dirty="0"/>
          </a:p>
          <a:p>
            <a:endParaRPr lang="en-US" dirty="0"/>
          </a:p>
          <a:p>
            <a:endParaRPr lang="en-US" dirty="0"/>
          </a:p>
          <a:p>
            <a:endParaRPr lang="en-US" dirty="0"/>
          </a:p>
          <a:p>
            <a:r>
              <a:rPr lang="en-US" dirty="0"/>
              <a:t>Click to add photo</a:t>
            </a:r>
          </a:p>
        </p:txBody>
      </p:sp>
      <p:sp>
        <p:nvSpPr>
          <p:cNvPr id="22" name="Text Placeholder 23">
            <a:extLst>
              <a:ext uri="{FF2B5EF4-FFF2-40B4-BE49-F238E27FC236}">
                <a16:creationId xmlns:a16="http://schemas.microsoft.com/office/drawing/2014/main" id="{B3418F56-CD5F-0641-80CB-5ABA1DB87EB5}"/>
              </a:ext>
            </a:extLst>
          </p:cNvPr>
          <p:cNvSpPr>
            <a:spLocks noGrp="1"/>
          </p:cNvSpPr>
          <p:nvPr>
            <p:ph type="body" sz="quarter" idx="15" hasCustomPrompt="1"/>
          </p:nvPr>
        </p:nvSpPr>
        <p:spPr>
          <a:xfrm>
            <a:off x="3175537" y="722727"/>
            <a:ext cx="8248525" cy="1346703"/>
          </a:xfrm>
          <a:noFill/>
        </p:spPr>
        <p:txBody>
          <a:bodyPr>
            <a:normAutofit/>
          </a:bodyPr>
          <a:lstStyle>
            <a:lvl1pPr marL="0" indent="0" algn="l">
              <a:buNone/>
              <a:defRPr sz="2200" b="0">
                <a:solidFill>
                  <a:schemeClr val="bg1"/>
                </a:solidFill>
                <a:latin typeface="+mn-lt"/>
              </a:defRPr>
            </a:lvl1pPr>
          </a:lstStyle>
          <a:p>
            <a:pPr lvl="0"/>
            <a:r>
              <a:rPr lang="en-US" dirty="0"/>
              <a:t>Photo slide with caption </a:t>
            </a:r>
          </a:p>
        </p:txBody>
      </p:sp>
      <p:grpSp>
        <p:nvGrpSpPr>
          <p:cNvPr id="28" name="Group 27">
            <a:extLst>
              <a:ext uri="{FF2B5EF4-FFF2-40B4-BE49-F238E27FC236}">
                <a16:creationId xmlns:a16="http://schemas.microsoft.com/office/drawing/2014/main" id="{B69CC134-CE52-F54E-A84A-9C91B5470859}"/>
              </a:ext>
            </a:extLst>
          </p:cNvPr>
          <p:cNvGrpSpPr/>
          <p:nvPr userDrawn="1"/>
        </p:nvGrpSpPr>
        <p:grpSpPr>
          <a:xfrm>
            <a:off x="390978" y="4396898"/>
            <a:ext cx="2081340" cy="2089626"/>
            <a:chOff x="0" y="4453037"/>
            <a:chExt cx="1867259" cy="1874694"/>
          </a:xfrm>
        </p:grpSpPr>
        <p:sp>
          <p:nvSpPr>
            <p:cNvPr id="29" name="Freeform 28">
              <a:extLst>
                <a:ext uri="{FF2B5EF4-FFF2-40B4-BE49-F238E27FC236}">
                  <a16:creationId xmlns:a16="http://schemas.microsoft.com/office/drawing/2014/main" id="{357C66D4-3253-DC43-B7D9-5219329929D6}"/>
                </a:ext>
              </a:extLst>
            </p:cNvPr>
            <p:cNvSpPr/>
            <p:nvPr userDrawn="1"/>
          </p:nvSpPr>
          <p:spPr>
            <a:xfrm flipH="1" flipV="1">
              <a:off x="0" y="4788042"/>
              <a:ext cx="1542069" cy="1539689"/>
            </a:xfrm>
            <a:custGeom>
              <a:avLst/>
              <a:gdLst>
                <a:gd name="connsiteX0" fmla="*/ 1542069 w 1542069"/>
                <a:gd name="connsiteY0" fmla="*/ 1539689 h 1539689"/>
                <a:gd name="connsiteX1" fmla="*/ 1214499 w 1542069"/>
                <a:gd name="connsiteY1" fmla="*/ 1212625 h 1539689"/>
                <a:gd name="connsiteX2" fmla="*/ 1214499 w 1542069"/>
                <a:gd name="connsiteY2" fmla="*/ 332625 h 1539689"/>
                <a:gd name="connsiteX3" fmla="*/ 774500 w 1542069"/>
                <a:gd name="connsiteY3" fmla="*/ 773305 h 1539689"/>
                <a:gd name="connsiteX4" fmla="*/ 0 w 1542069"/>
                <a:gd name="connsiteY4" fmla="*/ 0 h 1539689"/>
                <a:gd name="connsiteX5" fmla="*/ 1542069 w 1542069"/>
                <a:gd name="connsiteY5" fmla="*/ 0 h 1539689"/>
                <a:gd name="connsiteX6" fmla="*/ 1542069 w 1542069"/>
                <a:gd name="connsiteY6" fmla="*/ 1539689 h 1539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2069" h="1539689">
                  <a:moveTo>
                    <a:pt x="1542069" y="1539689"/>
                  </a:moveTo>
                  <a:lnTo>
                    <a:pt x="1214499" y="1212625"/>
                  </a:lnTo>
                  <a:lnTo>
                    <a:pt x="1214499" y="332625"/>
                  </a:lnTo>
                  <a:lnTo>
                    <a:pt x="774500" y="773305"/>
                  </a:lnTo>
                  <a:lnTo>
                    <a:pt x="0" y="0"/>
                  </a:lnTo>
                  <a:lnTo>
                    <a:pt x="1542069" y="0"/>
                  </a:lnTo>
                  <a:lnTo>
                    <a:pt x="1542069" y="1539689"/>
                  </a:lnTo>
                  <a:close/>
                </a:path>
              </a:pathLst>
            </a:cu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0" name="Freeform 29">
              <a:extLst>
                <a:ext uri="{FF2B5EF4-FFF2-40B4-BE49-F238E27FC236}">
                  <a16:creationId xmlns:a16="http://schemas.microsoft.com/office/drawing/2014/main" id="{34658DAD-93D3-5343-90FC-D76601CC5968}"/>
                </a:ext>
              </a:extLst>
            </p:cNvPr>
            <p:cNvSpPr/>
            <p:nvPr userDrawn="1"/>
          </p:nvSpPr>
          <p:spPr>
            <a:xfrm flipH="1" flipV="1">
              <a:off x="327570" y="5115106"/>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40B89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1" name="Freeform 30">
              <a:extLst>
                <a:ext uri="{FF2B5EF4-FFF2-40B4-BE49-F238E27FC236}">
                  <a16:creationId xmlns:a16="http://schemas.microsoft.com/office/drawing/2014/main" id="{B092B118-B56D-AD4B-8F84-F8C9CFB4FFF0}"/>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9" name="Group 8">
            <a:extLst>
              <a:ext uri="{FF2B5EF4-FFF2-40B4-BE49-F238E27FC236}">
                <a16:creationId xmlns:a16="http://schemas.microsoft.com/office/drawing/2014/main" id="{58A4FC6E-AEBC-5B44-88E5-55099850181F}"/>
              </a:ext>
            </a:extLst>
          </p:cNvPr>
          <p:cNvGrpSpPr/>
          <p:nvPr userDrawn="1"/>
        </p:nvGrpSpPr>
        <p:grpSpPr>
          <a:xfrm>
            <a:off x="8508837" y="6115769"/>
            <a:ext cx="3299079" cy="504000"/>
            <a:chOff x="506666" y="6162492"/>
            <a:chExt cx="3299079" cy="504000"/>
          </a:xfrm>
        </p:grpSpPr>
        <p:pic>
          <p:nvPicPr>
            <p:cNvPr id="10" name="Picture 9" descr="A picture containing text&#10;&#10;Description automatically generated">
              <a:extLst>
                <a:ext uri="{FF2B5EF4-FFF2-40B4-BE49-F238E27FC236}">
                  <a16:creationId xmlns:a16="http://schemas.microsoft.com/office/drawing/2014/main" id="{8A0335AA-7A27-7B4A-A45E-250ED46CFC73}"/>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506666" y="6311795"/>
              <a:ext cx="2975721" cy="180000"/>
            </a:xfrm>
            <a:prstGeom prst="rect">
              <a:avLst/>
            </a:prstGeom>
          </p:spPr>
        </p:pic>
        <p:pic>
          <p:nvPicPr>
            <p:cNvPr id="11" name="Picture 10" descr="A picture containing text&#10;&#10;Description automatically generated">
              <a:extLst>
                <a:ext uri="{FF2B5EF4-FFF2-40B4-BE49-F238E27FC236}">
                  <a16:creationId xmlns:a16="http://schemas.microsoft.com/office/drawing/2014/main" id="{01E28F34-573D-534E-8627-CAA7173AF960}"/>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3438829" y="6162492"/>
              <a:ext cx="366916" cy="504000"/>
            </a:xfrm>
            <a:prstGeom prst="rect">
              <a:avLst/>
            </a:prstGeom>
          </p:spPr>
        </p:pic>
      </p:grpSp>
    </p:spTree>
    <p:extLst>
      <p:ext uri="{BB962C8B-B14F-4D97-AF65-F5344CB8AC3E}">
        <p14:creationId xmlns:p14="http://schemas.microsoft.com/office/powerpoint/2010/main" val="241167237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Photos x 3 with Catpions - Green">
    <p:spTree>
      <p:nvGrpSpPr>
        <p:cNvPr id="1" name=""/>
        <p:cNvGrpSpPr/>
        <p:nvPr/>
      </p:nvGrpSpPr>
      <p:grpSpPr>
        <a:xfrm>
          <a:off x="0" y="0"/>
          <a:ext cx="0" cy="0"/>
          <a:chOff x="0" y="0"/>
          <a:chExt cx="0" cy="0"/>
        </a:xfrm>
      </p:grpSpPr>
      <p:sp>
        <p:nvSpPr>
          <p:cNvPr id="14" name="Picture Placeholder 2">
            <a:extLst>
              <a:ext uri="{FF2B5EF4-FFF2-40B4-BE49-F238E27FC236}">
                <a16:creationId xmlns:a16="http://schemas.microsoft.com/office/drawing/2014/main" id="{3DADBF15-2FCA-A342-BB7E-6CED0C683C72}"/>
              </a:ext>
            </a:extLst>
          </p:cNvPr>
          <p:cNvSpPr>
            <a:spLocks noGrp="1"/>
          </p:cNvSpPr>
          <p:nvPr>
            <p:ph type="pic" sz="quarter" idx="19"/>
          </p:nvPr>
        </p:nvSpPr>
        <p:spPr>
          <a:xfrm>
            <a:off x="614363" y="587094"/>
            <a:ext cx="3263900" cy="3079750"/>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sp>
        <p:nvSpPr>
          <p:cNvPr id="16" name="Picture Placeholder 2">
            <a:extLst>
              <a:ext uri="{FF2B5EF4-FFF2-40B4-BE49-F238E27FC236}">
                <a16:creationId xmlns:a16="http://schemas.microsoft.com/office/drawing/2014/main" id="{19744109-D362-8D45-8D31-6DE47BA66FE2}"/>
              </a:ext>
            </a:extLst>
          </p:cNvPr>
          <p:cNvSpPr>
            <a:spLocks noGrp="1"/>
          </p:cNvSpPr>
          <p:nvPr>
            <p:ph type="pic" sz="quarter" idx="25"/>
          </p:nvPr>
        </p:nvSpPr>
        <p:spPr>
          <a:xfrm>
            <a:off x="8328638" y="587094"/>
            <a:ext cx="3263900" cy="3079750"/>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sp>
        <p:nvSpPr>
          <p:cNvPr id="21" name="Picture Placeholder 2">
            <a:extLst>
              <a:ext uri="{FF2B5EF4-FFF2-40B4-BE49-F238E27FC236}">
                <a16:creationId xmlns:a16="http://schemas.microsoft.com/office/drawing/2014/main" id="{AFACD075-9FAC-BD4A-B8F8-DC74C5B3FD9E}"/>
              </a:ext>
            </a:extLst>
          </p:cNvPr>
          <p:cNvSpPr>
            <a:spLocks noGrp="1"/>
          </p:cNvSpPr>
          <p:nvPr>
            <p:ph type="pic" sz="quarter" idx="26"/>
          </p:nvPr>
        </p:nvSpPr>
        <p:spPr>
          <a:xfrm>
            <a:off x="4515077" y="587094"/>
            <a:ext cx="3263900" cy="3079750"/>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sp>
        <p:nvSpPr>
          <p:cNvPr id="23" name="Text Placeholder 25">
            <a:extLst>
              <a:ext uri="{FF2B5EF4-FFF2-40B4-BE49-F238E27FC236}">
                <a16:creationId xmlns:a16="http://schemas.microsoft.com/office/drawing/2014/main" id="{D9B8B16F-5F14-B449-AF27-094623889C96}"/>
              </a:ext>
            </a:extLst>
          </p:cNvPr>
          <p:cNvSpPr>
            <a:spLocks noGrp="1"/>
          </p:cNvSpPr>
          <p:nvPr>
            <p:ph type="body" sz="quarter" idx="16" hasCustomPrompt="1"/>
          </p:nvPr>
        </p:nvSpPr>
        <p:spPr>
          <a:xfrm>
            <a:off x="614363" y="3666844"/>
            <a:ext cx="3263900" cy="1800000"/>
          </a:xfrm>
          <a:solidFill>
            <a:srgbClr val="027354"/>
          </a:solidFill>
        </p:spPr>
        <p:txBody>
          <a:bodyPr>
            <a:noAutofit/>
          </a:bodyPr>
          <a:lstStyle>
            <a:lvl1pPr marL="0" indent="0" algn="ctr">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4" name="Text Placeholder 25">
            <a:extLst>
              <a:ext uri="{FF2B5EF4-FFF2-40B4-BE49-F238E27FC236}">
                <a16:creationId xmlns:a16="http://schemas.microsoft.com/office/drawing/2014/main" id="{E9B82222-F2F5-9A43-9637-5E43A1DF37B9}"/>
              </a:ext>
            </a:extLst>
          </p:cNvPr>
          <p:cNvSpPr>
            <a:spLocks noGrp="1"/>
          </p:cNvSpPr>
          <p:nvPr>
            <p:ph type="body" sz="quarter" idx="27" hasCustomPrompt="1"/>
          </p:nvPr>
        </p:nvSpPr>
        <p:spPr>
          <a:xfrm>
            <a:off x="4515077" y="3666844"/>
            <a:ext cx="3263900" cy="1800000"/>
          </a:xfrm>
          <a:solidFill>
            <a:srgbClr val="027354"/>
          </a:solidFill>
        </p:spPr>
        <p:txBody>
          <a:bodyPr>
            <a:noAutofit/>
          </a:bodyPr>
          <a:lstStyle>
            <a:lvl1pPr marL="0" indent="0" algn="ctr">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5" name="Text Placeholder 25">
            <a:extLst>
              <a:ext uri="{FF2B5EF4-FFF2-40B4-BE49-F238E27FC236}">
                <a16:creationId xmlns:a16="http://schemas.microsoft.com/office/drawing/2014/main" id="{7CFE0EEC-A89F-3D42-B99D-01FCCD1FE01F}"/>
              </a:ext>
            </a:extLst>
          </p:cNvPr>
          <p:cNvSpPr>
            <a:spLocks noGrp="1"/>
          </p:cNvSpPr>
          <p:nvPr>
            <p:ph type="body" sz="quarter" idx="28" hasCustomPrompt="1"/>
          </p:nvPr>
        </p:nvSpPr>
        <p:spPr>
          <a:xfrm>
            <a:off x="8328638" y="3666844"/>
            <a:ext cx="3263900" cy="1800000"/>
          </a:xfrm>
          <a:solidFill>
            <a:srgbClr val="027354"/>
          </a:solidFill>
        </p:spPr>
        <p:txBody>
          <a:bodyPr>
            <a:noAutofit/>
          </a:bodyPr>
          <a:lstStyle>
            <a:lvl1pPr marL="0" indent="0" algn="ctr">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grpSp>
        <p:nvGrpSpPr>
          <p:cNvPr id="2" name="Group 1">
            <a:extLst>
              <a:ext uri="{FF2B5EF4-FFF2-40B4-BE49-F238E27FC236}">
                <a16:creationId xmlns:a16="http://schemas.microsoft.com/office/drawing/2014/main" id="{E4486712-FA97-7248-A94C-82C183E5B41B}"/>
              </a:ext>
            </a:extLst>
          </p:cNvPr>
          <p:cNvGrpSpPr/>
          <p:nvPr userDrawn="1"/>
        </p:nvGrpSpPr>
        <p:grpSpPr>
          <a:xfrm>
            <a:off x="4766232" y="6468534"/>
            <a:ext cx="2761590" cy="389466"/>
            <a:chOff x="4766232" y="6468534"/>
            <a:chExt cx="2761590" cy="389466"/>
          </a:xfrm>
        </p:grpSpPr>
        <p:pic>
          <p:nvPicPr>
            <p:cNvPr id="9" name="Picture 8" descr="A picture containing text&#10;&#10;Description automatically generated">
              <a:extLst>
                <a:ext uri="{FF2B5EF4-FFF2-40B4-BE49-F238E27FC236}">
                  <a16:creationId xmlns:a16="http://schemas.microsoft.com/office/drawing/2014/main" id="{3BD84CB0-B635-1C4B-A592-55CB39B3BAD0}"/>
                </a:ext>
              </a:extLst>
            </p:cNvPr>
            <p:cNvPicPr/>
            <p:nvPr userDrawn="1"/>
          </p:nvPicPr>
          <p:blipFill rotWithShape="1">
            <a:blip r:embed="rId2" cstate="email">
              <a:extLst>
                <a:ext uri="{28A0092B-C50C-407E-A947-70E740481C1C}">
                  <a14:useLocalDpi xmlns:a14="http://schemas.microsoft.com/office/drawing/2010/main"/>
                </a:ext>
              </a:extLst>
            </a:blip>
            <a:srcRect l="6164" t="76348" r="14342" b="-5648"/>
            <a:stretch/>
          </p:blipFill>
          <p:spPr>
            <a:xfrm>
              <a:off x="4766232" y="6468534"/>
              <a:ext cx="2761590" cy="182880"/>
            </a:xfrm>
            <a:prstGeom prst="rect">
              <a:avLst/>
            </a:prstGeom>
          </p:spPr>
        </p:pic>
        <p:pic>
          <p:nvPicPr>
            <p:cNvPr id="10" name="Picture 9" descr="A picture containing text&#10;&#10;Description automatically generated">
              <a:extLst>
                <a:ext uri="{FF2B5EF4-FFF2-40B4-BE49-F238E27FC236}">
                  <a16:creationId xmlns:a16="http://schemas.microsoft.com/office/drawing/2014/main" id="{8E4BF51A-D334-324B-960D-B99C64EA8091}"/>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7439" t="5170" r="53817" b="62231"/>
            <a:stretch/>
          </p:blipFill>
          <p:spPr>
            <a:xfrm>
              <a:off x="6003160" y="6607120"/>
              <a:ext cx="321925" cy="250880"/>
            </a:xfrm>
            <a:prstGeom prst="rect">
              <a:avLst/>
            </a:prstGeom>
          </p:spPr>
        </p:pic>
      </p:grpSp>
    </p:spTree>
    <p:extLst>
      <p:ext uri="{BB962C8B-B14F-4D97-AF65-F5344CB8AC3E}">
        <p14:creationId xmlns:p14="http://schemas.microsoft.com/office/powerpoint/2010/main" val="67853845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Photos x 3 with Catpions - Orange">
    <p:spTree>
      <p:nvGrpSpPr>
        <p:cNvPr id="1" name=""/>
        <p:cNvGrpSpPr/>
        <p:nvPr/>
      </p:nvGrpSpPr>
      <p:grpSpPr>
        <a:xfrm>
          <a:off x="0" y="0"/>
          <a:ext cx="0" cy="0"/>
          <a:chOff x="0" y="0"/>
          <a:chExt cx="0" cy="0"/>
        </a:xfrm>
      </p:grpSpPr>
      <p:sp>
        <p:nvSpPr>
          <p:cNvPr id="14" name="Picture Placeholder 2">
            <a:extLst>
              <a:ext uri="{FF2B5EF4-FFF2-40B4-BE49-F238E27FC236}">
                <a16:creationId xmlns:a16="http://schemas.microsoft.com/office/drawing/2014/main" id="{3DADBF15-2FCA-A342-BB7E-6CED0C683C72}"/>
              </a:ext>
            </a:extLst>
          </p:cNvPr>
          <p:cNvSpPr>
            <a:spLocks noGrp="1"/>
          </p:cNvSpPr>
          <p:nvPr>
            <p:ph type="pic" sz="quarter" idx="19"/>
          </p:nvPr>
        </p:nvSpPr>
        <p:spPr>
          <a:xfrm>
            <a:off x="614363" y="587094"/>
            <a:ext cx="3263900" cy="3079750"/>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sp>
        <p:nvSpPr>
          <p:cNvPr id="16" name="Picture Placeholder 2">
            <a:extLst>
              <a:ext uri="{FF2B5EF4-FFF2-40B4-BE49-F238E27FC236}">
                <a16:creationId xmlns:a16="http://schemas.microsoft.com/office/drawing/2014/main" id="{19744109-D362-8D45-8D31-6DE47BA66FE2}"/>
              </a:ext>
            </a:extLst>
          </p:cNvPr>
          <p:cNvSpPr>
            <a:spLocks noGrp="1"/>
          </p:cNvSpPr>
          <p:nvPr>
            <p:ph type="pic" sz="quarter" idx="25"/>
          </p:nvPr>
        </p:nvSpPr>
        <p:spPr>
          <a:xfrm>
            <a:off x="8328638" y="587094"/>
            <a:ext cx="3263900" cy="3079750"/>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sp>
        <p:nvSpPr>
          <p:cNvPr id="21" name="Picture Placeholder 2">
            <a:extLst>
              <a:ext uri="{FF2B5EF4-FFF2-40B4-BE49-F238E27FC236}">
                <a16:creationId xmlns:a16="http://schemas.microsoft.com/office/drawing/2014/main" id="{AFACD075-9FAC-BD4A-B8F8-DC74C5B3FD9E}"/>
              </a:ext>
            </a:extLst>
          </p:cNvPr>
          <p:cNvSpPr>
            <a:spLocks noGrp="1"/>
          </p:cNvSpPr>
          <p:nvPr>
            <p:ph type="pic" sz="quarter" idx="26"/>
          </p:nvPr>
        </p:nvSpPr>
        <p:spPr>
          <a:xfrm>
            <a:off x="4506913" y="587094"/>
            <a:ext cx="3263900" cy="3079750"/>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sp>
        <p:nvSpPr>
          <p:cNvPr id="23" name="Text Placeholder 25">
            <a:extLst>
              <a:ext uri="{FF2B5EF4-FFF2-40B4-BE49-F238E27FC236}">
                <a16:creationId xmlns:a16="http://schemas.microsoft.com/office/drawing/2014/main" id="{D9B8B16F-5F14-B449-AF27-094623889C96}"/>
              </a:ext>
            </a:extLst>
          </p:cNvPr>
          <p:cNvSpPr>
            <a:spLocks noGrp="1"/>
          </p:cNvSpPr>
          <p:nvPr>
            <p:ph type="body" sz="quarter" idx="16" hasCustomPrompt="1"/>
          </p:nvPr>
        </p:nvSpPr>
        <p:spPr>
          <a:xfrm>
            <a:off x="614363" y="3666844"/>
            <a:ext cx="3240000" cy="1800000"/>
          </a:xfrm>
          <a:solidFill>
            <a:srgbClr val="F29E38"/>
          </a:solidFill>
        </p:spPr>
        <p:txBody>
          <a:bodyPr>
            <a:noAutofit/>
          </a:bodyPr>
          <a:lstStyle>
            <a:lvl1pPr marL="0" indent="0" algn="ctr">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4" name="Text Placeholder 25">
            <a:extLst>
              <a:ext uri="{FF2B5EF4-FFF2-40B4-BE49-F238E27FC236}">
                <a16:creationId xmlns:a16="http://schemas.microsoft.com/office/drawing/2014/main" id="{E9B82222-F2F5-9A43-9637-5E43A1DF37B9}"/>
              </a:ext>
            </a:extLst>
          </p:cNvPr>
          <p:cNvSpPr>
            <a:spLocks noGrp="1"/>
          </p:cNvSpPr>
          <p:nvPr>
            <p:ph type="body" sz="quarter" idx="27" hasCustomPrompt="1"/>
          </p:nvPr>
        </p:nvSpPr>
        <p:spPr>
          <a:xfrm>
            <a:off x="4506913" y="3666844"/>
            <a:ext cx="3240000" cy="1800000"/>
          </a:xfrm>
          <a:solidFill>
            <a:srgbClr val="F29E38"/>
          </a:solidFill>
        </p:spPr>
        <p:txBody>
          <a:bodyPr>
            <a:noAutofit/>
          </a:bodyPr>
          <a:lstStyle>
            <a:lvl1pPr marL="0" indent="0" algn="ctr">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5" name="Text Placeholder 25">
            <a:extLst>
              <a:ext uri="{FF2B5EF4-FFF2-40B4-BE49-F238E27FC236}">
                <a16:creationId xmlns:a16="http://schemas.microsoft.com/office/drawing/2014/main" id="{7CFE0EEC-A89F-3D42-B99D-01FCCD1FE01F}"/>
              </a:ext>
            </a:extLst>
          </p:cNvPr>
          <p:cNvSpPr>
            <a:spLocks noGrp="1"/>
          </p:cNvSpPr>
          <p:nvPr>
            <p:ph type="body" sz="quarter" idx="28" hasCustomPrompt="1"/>
          </p:nvPr>
        </p:nvSpPr>
        <p:spPr>
          <a:xfrm>
            <a:off x="8328638" y="3666844"/>
            <a:ext cx="3240000" cy="1800000"/>
          </a:xfrm>
          <a:solidFill>
            <a:srgbClr val="F29E38"/>
          </a:solidFill>
        </p:spPr>
        <p:txBody>
          <a:bodyPr>
            <a:noAutofit/>
          </a:bodyPr>
          <a:lstStyle>
            <a:lvl1pPr marL="0" indent="0" algn="ctr">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grpSp>
        <p:nvGrpSpPr>
          <p:cNvPr id="8" name="Group 7">
            <a:extLst>
              <a:ext uri="{FF2B5EF4-FFF2-40B4-BE49-F238E27FC236}">
                <a16:creationId xmlns:a16="http://schemas.microsoft.com/office/drawing/2014/main" id="{CC469215-8EFC-9A43-9447-A59EA407937C}"/>
              </a:ext>
            </a:extLst>
          </p:cNvPr>
          <p:cNvGrpSpPr/>
          <p:nvPr userDrawn="1"/>
        </p:nvGrpSpPr>
        <p:grpSpPr>
          <a:xfrm>
            <a:off x="4766232" y="6468534"/>
            <a:ext cx="2761590" cy="389466"/>
            <a:chOff x="4766232" y="6468534"/>
            <a:chExt cx="2761590" cy="389466"/>
          </a:xfrm>
        </p:grpSpPr>
        <p:pic>
          <p:nvPicPr>
            <p:cNvPr id="9" name="Picture 8" descr="A picture containing text&#10;&#10;Description automatically generated">
              <a:extLst>
                <a:ext uri="{FF2B5EF4-FFF2-40B4-BE49-F238E27FC236}">
                  <a16:creationId xmlns:a16="http://schemas.microsoft.com/office/drawing/2014/main" id="{CABB5D70-2215-4641-A970-5A5DE32677AB}"/>
                </a:ext>
              </a:extLst>
            </p:cNvPr>
            <p:cNvPicPr/>
            <p:nvPr userDrawn="1"/>
          </p:nvPicPr>
          <p:blipFill rotWithShape="1">
            <a:blip r:embed="rId2" cstate="email">
              <a:extLst>
                <a:ext uri="{28A0092B-C50C-407E-A947-70E740481C1C}">
                  <a14:useLocalDpi xmlns:a14="http://schemas.microsoft.com/office/drawing/2010/main"/>
                </a:ext>
              </a:extLst>
            </a:blip>
            <a:srcRect l="6164" t="76348" r="14342" b="-5648"/>
            <a:stretch/>
          </p:blipFill>
          <p:spPr>
            <a:xfrm>
              <a:off x="4766232" y="6468534"/>
              <a:ext cx="2761590" cy="182880"/>
            </a:xfrm>
            <a:prstGeom prst="rect">
              <a:avLst/>
            </a:prstGeom>
          </p:spPr>
        </p:pic>
        <p:pic>
          <p:nvPicPr>
            <p:cNvPr id="10" name="Picture 9" descr="A picture containing text&#10;&#10;Description automatically generated">
              <a:extLst>
                <a:ext uri="{FF2B5EF4-FFF2-40B4-BE49-F238E27FC236}">
                  <a16:creationId xmlns:a16="http://schemas.microsoft.com/office/drawing/2014/main" id="{3090BFF8-1554-3049-BA0B-BD0B62FE0EA6}"/>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7439" t="5170" r="53817" b="62231"/>
            <a:stretch/>
          </p:blipFill>
          <p:spPr>
            <a:xfrm>
              <a:off x="6003160" y="6607120"/>
              <a:ext cx="321925" cy="250880"/>
            </a:xfrm>
            <a:prstGeom prst="rect">
              <a:avLst/>
            </a:prstGeom>
          </p:spPr>
        </p:pic>
      </p:grpSp>
    </p:spTree>
    <p:extLst>
      <p:ext uri="{BB962C8B-B14F-4D97-AF65-F5344CB8AC3E}">
        <p14:creationId xmlns:p14="http://schemas.microsoft.com/office/powerpoint/2010/main" val="373914943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Photos x 3 with Catpions - Dusty Pink">
    <p:spTree>
      <p:nvGrpSpPr>
        <p:cNvPr id="1" name=""/>
        <p:cNvGrpSpPr/>
        <p:nvPr/>
      </p:nvGrpSpPr>
      <p:grpSpPr>
        <a:xfrm>
          <a:off x="0" y="0"/>
          <a:ext cx="0" cy="0"/>
          <a:chOff x="0" y="0"/>
          <a:chExt cx="0" cy="0"/>
        </a:xfrm>
      </p:grpSpPr>
      <p:sp>
        <p:nvSpPr>
          <p:cNvPr id="14" name="Picture Placeholder 2">
            <a:extLst>
              <a:ext uri="{FF2B5EF4-FFF2-40B4-BE49-F238E27FC236}">
                <a16:creationId xmlns:a16="http://schemas.microsoft.com/office/drawing/2014/main" id="{3DADBF15-2FCA-A342-BB7E-6CED0C683C72}"/>
              </a:ext>
            </a:extLst>
          </p:cNvPr>
          <p:cNvSpPr>
            <a:spLocks noGrp="1"/>
          </p:cNvSpPr>
          <p:nvPr>
            <p:ph type="pic" sz="quarter" idx="19"/>
          </p:nvPr>
        </p:nvSpPr>
        <p:spPr>
          <a:xfrm>
            <a:off x="614363" y="587094"/>
            <a:ext cx="3263900" cy="3079750"/>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sp>
        <p:nvSpPr>
          <p:cNvPr id="16" name="Picture Placeholder 2">
            <a:extLst>
              <a:ext uri="{FF2B5EF4-FFF2-40B4-BE49-F238E27FC236}">
                <a16:creationId xmlns:a16="http://schemas.microsoft.com/office/drawing/2014/main" id="{19744109-D362-8D45-8D31-6DE47BA66FE2}"/>
              </a:ext>
            </a:extLst>
          </p:cNvPr>
          <p:cNvSpPr>
            <a:spLocks noGrp="1"/>
          </p:cNvSpPr>
          <p:nvPr>
            <p:ph type="pic" sz="quarter" idx="25"/>
          </p:nvPr>
        </p:nvSpPr>
        <p:spPr>
          <a:xfrm>
            <a:off x="8328638" y="587094"/>
            <a:ext cx="3263900" cy="3079750"/>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sp>
        <p:nvSpPr>
          <p:cNvPr id="21" name="Picture Placeholder 2">
            <a:extLst>
              <a:ext uri="{FF2B5EF4-FFF2-40B4-BE49-F238E27FC236}">
                <a16:creationId xmlns:a16="http://schemas.microsoft.com/office/drawing/2014/main" id="{AFACD075-9FAC-BD4A-B8F8-DC74C5B3FD9E}"/>
              </a:ext>
            </a:extLst>
          </p:cNvPr>
          <p:cNvSpPr>
            <a:spLocks noGrp="1"/>
          </p:cNvSpPr>
          <p:nvPr>
            <p:ph type="pic" sz="quarter" idx="26"/>
          </p:nvPr>
        </p:nvSpPr>
        <p:spPr>
          <a:xfrm>
            <a:off x="4506913" y="587094"/>
            <a:ext cx="3263900" cy="3079750"/>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sp>
        <p:nvSpPr>
          <p:cNvPr id="23" name="Text Placeholder 25">
            <a:extLst>
              <a:ext uri="{FF2B5EF4-FFF2-40B4-BE49-F238E27FC236}">
                <a16:creationId xmlns:a16="http://schemas.microsoft.com/office/drawing/2014/main" id="{D9B8B16F-5F14-B449-AF27-094623889C96}"/>
              </a:ext>
            </a:extLst>
          </p:cNvPr>
          <p:cNvSpPr>
            <a:spLocks noGrp="1"/>
          </p:cNvSpPr>
          <p:nvPr>
            <p:ph type="body" sz="quarter" idx="16" hasCustomPrompt="1"/>
          </p:nvPr>
        </p:nvSpPr>
        <p:spPr>
          <a:xfrm>
            <a:off x="614363" y="3666844"/>
            <a:ext cx="3263900" cy="1800000"/>
          </a:xfrm>
          <a:solidFill>
            <a:srgbClr val="CC6A62"/>
          </a:solidFill>
        </p:spPr>
        <p:txBody>
          <a:bodyPr>
            <a:noAutofit/>
          </a:bodyPr>
          <a:lstStyle>
            <a:lvl1pPr marL="0" indent="0" algn="ctr">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4" name="Text Placeholder 25">
            <a:extLst>
              <a:ext uri="{FF2B5EF4-FFF2-40B4-BE49-F238E27FC236}">
                <a16:creationId xmlns:a16="http://schemas.microsoft.com/office/drawing/2014/main" id="{E9B82222-F2F5-9A43-9637-5E43A1DF37B9}"/>
              </a:ext>
            </a:extLst>
          </p:cNvPr>
          <p:cNvSpPr>
            <a:spLocks noGrp="1"/>
          </p:cNvSpPr>
          <p:nvPr>
            <p:ph type="body" sz="quarter" idx="27" hasCustomPrompt="1"/>
          </p:nvPr>
        </p:nvSpPr>
        <p:spPr>
          <a:xfrm>
            <a:off x="4506913" y="3666844"/>
            <a:ext cx="3263900" cy="1800000"/>
          </a:xfrm>
          <a:solidFill>
            <a:srgbClr val="CC6A62"/>
          </a:solidFill>
        </p:spPr>
        <p:txBody>
          <a:bodyPr>
            <a:noAutofit/>
          </a:bodyPr>
          <a:lstStyle>
            <a:lvl1pPr marL="0" indent="0" algn="ctr">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5" name="Text Placeholder 25">
            <a:extLst>
              <a:ext uri="{FF2B5EF4-FFF2-40B4-BE49-F238E27FC236}">
                <a16:creationId xmlns:a16="http://schemas.microsoft.com/office/drawing/2014/main" id="{7CFE0EEC-A89F-3D42-B99D-01FCCD1FE01F}"/>
              </a:ext>
            </a:extLst>
          </p:cNvPr>
          <p:cNvSpPr>
            <a:spLocks noGrp="1"/>
          </p:cNvSpPr>
          <p:nvPr>
            <p:ph type="body" sz="quarter" idx="28" hasCustomPrompt="1"/>
          </p:nvPr>
        </p:nvSpPr>
        <p:spPr>
          <a:xfrm>
            <a:off x="8328638" y="3666844"/>
            <a:ext cx="3263900" cy="1800000"/>
          </a:xfrm>
          <a:solidFill>
            <a:srgbClr val="CC6A62"/>
          </a:solidFill>
        </p:spPr>
        <p:txBody>
          <a:bodyPr>
            <a:noAutofit/>
          </a:bodyPr>
          <a:lstStyle>
            <a:lvl1pPr marL="0" indent="0" algn="ctr">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grpSp>
        <p:nvGrpSpPr>
          <p:cNvPr id="8" name="Group 7">
            <a:extLst>
              <a:ext uri="{FF2B5EF4-FFF2-40B4-BE49-F238E27FC236}">
                <a16:creationId xmlns:a16="http://schemas.microsoft.com/office/drawing/2014/main" id="{C7D321C4-E9B8-6949-B961-D7B619811A46}"/>
              </a:ext>
            </a:extLst>
          </p:cNvPr>
          <p:cNvGrpSpPr/>
          <p:nvPr userDrawn="1"/>
        </p:nvGrpSpPr>
        <p:grpSpPr>
          <a:xfrm>
            <a:off x="4766232" y="6468534"/>
            <a:ext cx="2761590" cy="389466"/>
            <a:chOff x="4766232" y="6468534"/>
            <a:chExt cx="2761590" cy="389466"/>
          </a:xfrm>
        </p:grpSpPr>
        <p:pic>
          <p:nvPicPr>
            <p:cNvPr id="9" name="Picture 8" descr="A picture containing text&#10;&#10;Description automatically generated">
              <a:extLst>
                <a:ext uri="{FF2B5EF4-FFF2-40B4-BE49-F238E27FC236}">
                  <a16:creationId xmlns:a16="http://schemas.microsoft.com/office/drawing/2014/main" id="{4EF078E0-C04A-1F4F-BD53-A79EADCB3709}"/>
                </a:ext>
              </a:extLst>
            </p:cNvPr>
            <p:cNvPicPr/>
            <p:nvPr userDrawn="1"/>
          </p:nvPicPr>
          <p:blipFill rotWithShape="1">
            <a:blip r:embed="rId2" cstate="email">
              <a:extLst>
                <a:ext uri="{28A0092B-C50C-407E-A947-70E740481C1C}">
                  <a14:useLocalDpi xmlns:a14="http://schemas.microsoft.com/office/drawing/2010/main"/>
                </a:ext>
              </a:extLst>
            </a:blip>
            <a:srcRect l="6164" t="76348" r="14342" b="-5648"/>
            <a:stretch/>
          </p:blipFill>
          <p:spPr>
            <a:xfrm>
              <a:off x="4766232" y="6468534"/>
              <a:ext cx="2761590" cy="182880"/>
            </a:xfrm>
            <a:prstGeom prst="rect">
              <a:avLst/>
            </a:prstGeom>
          </p:spPr>
        </p:pic>
        <p:pic>
          <p:nvPicPr>
            <p:cNvPr id="10" name="Picture 9" descr="A picture containing text&#10;&#10;Description automatically generated">
              <a:extLst>
                <a:ext uri="{FF2B5EF4-FFF2-40B4-BE49-F238E27FC236}">
                  <a16:creationId xmlns:a16="http://schemas.microsoft.com/office/drawing/2014/main" id="{FB3E2E82-62B1-8348-96D6-ED2AA2698653}"/>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7439" t="5170" r="53817" b="62231"/>
            <a:stretch/>
          </p:blipFill>
          <p:spPr>
            <a:xfrm>
              <a:off x="6003160" y="6607120"/>
              <a:ext cx="321925" cy="250880"/>
            </a:xfrm>
            <a:prstGeom prst="rect">
              <a:avLst/>
            </a:prstGeom>
          </p:spPr>
        </p:pic>
      </p:grpSp>
    </p:spTree>
    <p:extLst>
      <p:ext uri="{BB962C8B-B14F-4D97-AF65-F5344CB8AC3E}">
        <p14:creationId xmlns:p14="http://schemas.microsoft.com/office/powerpoint/2010/main" val="110784375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Quote Slide - Green">
    <p:spTree>
      <p:nvGrpSpPr>
        <p:cNvPr id="1" name=""/>
        <p:cNvGrpSpPr/>
        <p:nvPr/>
      </p:nvGrpSpPr>
      <p:grpSpPr>
        <a:xfrm>
          <a:off x="0" y="0"/>
          <a:ext cx="0" cy="0"/>
          <a:chOff x="0" y="0"/>
          <a:chExt cx="0" cy="0"/>
        </a:xfrm>
      </p:grpSpPr>
      <p:sp>
        <p:nvSpPr>
          <p:cNvPr id="6" name="Freeform 5">
            <a:extLst>
              <a:ext uri="{FF2B5EF4-FFF2-40B4-BE49-F238E27FC236}">
                <a16:creationId xmlns:a16="http://schemas.microsoft.com/office/drawing/2014/main" id="{192B5BDC-2922-444A-95D6-089B63503FFA}"/>
              </a:ext>
            </a:extLst>
          </p:cNvPr>
          <p:cNvSpPr/>
          <p:nvPr userDrawn="1"/>
        </p:nvSpPr>
        <p:spPr>
          <a:xfrm rot="10800000">
            <a:off x="-3" y="-9570"/>
            <a:ext cx="12192003" cy="5963302"/>
          </a:xfrm>
          <a:custGeom>
            <a:avLst/>
            <a:gdLst>
              <a:gd name="connsiteX0" fmla="*/ 12192003 w 12192003"/>
              <a:gd name="connsiteY0" fmla="*/ 5963302 h 5963302"/>
              <a:gd name="connsiteX1" fmla="*/ 0 w 12192003"/>
              <a:gd name="connsiteY1" fmla="*/ 5963302 h 5963302"/>
              <a:gd name="connsiteX2" fmla="*/ 0 w 12192003"/>
              <a:gd name="connsiteY2" fmla="*/ 5443417 h 5963302"/>
              <a:gd name="connsiteX3" fmla="*/ 8719739 w 12192003"/>
              <a:gd name="connsiteY3" fmla="*/ 0 h 5963302"/>
              <a:gd name="connsiteX4" fmla="*/ 12192003 w 12192003"/>
              <a:gd name="connsiteY4" fmla="*/ 2268405 h 59633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3" h="5963302">
                <a:moveTo>
                  <a:pt x="12192003" y="5963302"/>
                </a:moveTo>
                <a:lnTo>
                  <a:pt x="0" y="5963302"/>
                </a:lnTo>
                <a:lnTo>
                  <a:pt x="0" y="5443417"/>
                </a:lnTo>
                <a:lnTo>
                  <a:pt x="8719739" y="0"/>
                </a:lnTo>
                <a:lnTo>
                  <a:pt x="12192003" y="2268405"/>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 name="Freeform 10">
            <a:extLst>
              <a:ext uri="{FF2B5EF4-FFF2-40B4-BE49-F238E27FC236}">
                <a16:creationId xmlns:a16="http://schemas.microsoft.com/office/drawing/2014/main" id="{526E0904-F323-784A-A325-CE169B4D2F23}"/>
              </a:ext>
            </a:extLst>
          </p:cNvPr>
          <p:cNvSpPr/>
          <p:nvPr userDrawn="1"/>
        </p:nvSpPr>
        <p:spPr>
          <a:xfrm rot="10800000">
            <a:off x="-1283" y="2453791"/>
            <a:ext cx="4003925" cy="4404209"/>
          </a:xfrm>
          <a:custGeom>
            <a:avLst/>
            <a:gdLst>
              <a:gd name="connsiteX0" fmla="*/ 4003925 w 4003925"/>
              <a:gd name="connsiteY0" fmla="*/ 4404209 h 4404209"/>
              <a:gd name="connsiteX1" fmla="*/ 0 w 4003925"/>
              <a:gd name="connsiteY1" fmla="*/ 1243117 h 4404209"/>
              <a:gd name="connsiteX2" fmla="*/ 1991334 w 4003925"/>
              <a:gd name="connsiteY2" fmla="*/ 0 h 4404209"/>
              <a:gd name="connsiteX3" fmla="*/ 4003925 w 4003925"/>
              <a:gd name="connsiteY3" fmla="*/ 0 h 4404209"/>
            </a:gdLst>
            <a:ahLst/>
            <a:cxnLst>
              <a:cxn ang="0">
                <a:pos x="connsiteX0" y="connsiteY0"/>
              </a:cxn>
              <a:cxn ang="0">
                <a:pos x="connsiteX1" y="connsiteY1"/>
              </a:cxn>
              <a:cxn ang="0">
                <a:pos x="connsiteX2" y="connsiteY2"/>
              </a:cxn>
              <a:cxn ang="0">
                <a:pos x="connsiteX3" y="connsiteY3"/>
              </a:cxn>
            </a:cxnLst>
            <a:rect l="l" t="t" r="r" b="b"/>
            <a:pathLst>
              <a:path w="4003925" h="4404209">
                <a:moveTo>
                  <a:pt x="4003925" y="4404209"/>
                </a:moveTo>
                <a:lnTo>
                  <a:pt x="0" y="1243117"/>
                </a:lnTo>
                <a:lnTo>
                  <a:pt x="1991334" y="0"/>
                </a:lnTo>
                <a:lnTo>
                  <a:pt x="4003925" y="0"/>
                </a:lnTo>
                <a:close/>
              </a:path>
            </a:pathLst>
          </a:custGeom>
          <a:solidFill>
            <a:srgbClr val="40B89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Text Placeholder 23">
            <a:extLst>
              <a:ext uri="{FF2B5EF4-FFF2-40B4-BE49-F238E27FC236}">
                <a16:creationId xmlns:a16="http://schemas.microsoft.com/office/drawing/2014/main" id="{681530B6-C173-D048-9E08-BBC2585FC4CD}"/>
              </a:ext>
            </a:extLst>
          </p:cNvPr>
          <p:cNvSpPr>
            <a:spLocks noGrp="1"/>
          </p:cNvSpPr>
          <p:nvPr>
            <p:ph type="body" sz="quarter" idx="14" hasCustomPrompt="1"/>
          </p:nvPr>
        </p:nvSpPr>
        <p:spPr>
          <a:xfrm>
            <a:off x="6095998" y="2920610"/>
            <a:ext cx="785328" cy="1056986"/>
          </a:xfrm>
        </p:spPr>
        <p:txBody>
          <a:bodyPr anchor="t">
            <a:normAutofit/>
          </a:bodyPr>
          <a:lstStyle>
            <a:lvl1pPr marL="0" indent="0" algn="r">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13" name="Text Placeholder 23">
            <a:extLst>
              <a:ext uri="{FF2B5EF4-FFF2-40B4-BE49-F238E27FC236}">
                <a16:creationId xmlns:a16="http://schemas.microsoft.com/office/drawing/2014/main" id="{1EB27B26-B96F-7B4A-AF79-4D0E6E568FC1}"/>
              </a:ext>
            </a:extLst>
          </p:cNvPr>
          <p:cNvSpPr>
            <a:spLocks noGrp="1"/>
          </p:cNvSpPr>
          <p:nvPr>
            <p:ph type="body" sz="quarter" idx="13" hasCustomPrompt="1"/>
          </p:nvPr>
        </p:nvSpPr>
        <p:spPr>
          <a:xfrm>
            <a:off x="782492" y="490752"/>
            <a:ext cx="6028211" cy="3119551"/>
          </a:xfrm>
        </p:spPr>
        <p:txBody>
          <a:bodyPr anchor="ctr">
            <a:normAutofit/>
          </a:bodyPr>
          <a:lstStyle>
            <a:lvl1pPr marL="0" indent="0" algn="ctr">
              <a:buNone/>
              <a:defRPr sz="3000" i="1" baseline="0">
                <a:solidFill>
                  <a:schemeClr val="bg1"/>
                </a:solidFill>
                <a:latin typeface="+mn-lt"/>
              </a:defRPr>
            </a:lvl1pPr>
          </a:lstStyle>
          <a:p>
            <a:pPr lvl="0"/>
            <a:r>
              <a:rPr lang="en-US" dirty="0"/>
              <a:t>Quote Slide</a:t>
            </a:r>
          </a:p>
        </p:txBody>
      </p:sp>
      <p:sp>
        <p:nvSpPr>
          <p:cNvPr id="14" name="Text Placeholder 23">
            <a:extLst>
              <a:ext uri="{FF2B5EF4-FFF2-40B4-BE49-F238E27FC236}">
                <a16:creationId xmlns:a16="http://schemas.microsoft.com/office/drawing/2014/main" id="{1D4AD7C1-81D5-F948-9725-9D2CDBD52481}"/>
              </a:ext>
            </a:extLst>
          </p:cNvPr>
          <p:cNvSpPr>
            <a:spLocks noGrp="1"/>
          </p:cNvSpPr>
          <p:nvPr>
            <p:ph type="body" sz="quarter" idx="15" hasCustomPrompt="1"/>
          </p:nvPr>
        </p:nvSpPr>
        <p:spPr>
          <a:xfrm>
            <a:off x="694077" y="293434"/>
            <a:ext cx="2613204" cy="1221666"/>
          </a:xfrm>
        </p:spPr>
        <p:txBody>
          <a:bodyPr anchor="t">
            <a:normAutofit/>
          </a:bodyPr>
          <a:lstStyle>
            <a:lvl1pPr marL="0" indent="0" algn="l">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grpSp>
        <p:nvGrpSpPr>
          <p:cNvPr id="15" name="Group 14">
            <a:extLst>
              <a:ext uri="{FF2B5EF4-FFF2-40B4-BE49-F238E27FC236}">
                <a16:creationId xmlns:a16="http://schemas.microsoft.com/office/drawing/2014/main" id="{04BAA705-9017-9F40-8AB6-8FD0BE2341E0}"/>
              </a:ext>
            </a:extLst>
          </p:cNvPr>
          <p:cNvGrpSpPr/>
          <p:nvPr userDrawn="1"/>
        </p:nvGrpSpPr>
        <p:grpSpPr>
          <a:xfrm>
            <a:off x="8508837" y="6115769"/>
            <a:ext cx="3299079" cy="504000"/>
            <a:chOff x="506666" y="6162492"/>
            <a:chExt cx="3299079" cy="504000"/>
          </a:xfrm>
        </p:grpSpPr>
        <p:pic>
          <p:nvPicPr>
            <p:cNvPr id="16" name="Picture 15" descr="A picture containing text&#10;&#10;Description automatically generated">
              <a:extLst>
                <a:ext uri="{FF2B5EF4-FFF2-40B4-BE49-F238E27FC236}">
                  <a16:creationId xmlns:a16="http://schemas.microsoft.com/office/drawing/2014/main" id="{08A383BE-5241-D34A-A03F-1A8ADF22F10A}"/>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506666" y="6311795"/>
              <a:ext cx="2975721" cy="180000"/>
            </a:xfrm>
            <a:prstGeom prst="rect">
              <a:avLst/>
            </a:prstGeom>
          </p:spPr>
        </p:pic>
        <p:pic>
          <p:nvPicPr>
            <p:cNvPr id="17" name="Picture 16" descr="A picture containing text&#10;&#10;Description automatically generated">
              <a:extLst>
                <a:ext uri="{FF2B5EF4-FFF2-40B4-BE49-F238E27FC236}">
                  <a16:creationId xmlns:a16="http://schemas.microsoft.com/office/drawing/2014/main" id="{0325EFD8-2577-7946-B285-735F3776C96B}"/>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3438829" y="6162492"/>
              <a:ext cx="366916" cy="504000"/>
            </a:xfrm>
            <a:prstGeom prst="rect">
              <a:avLst/>
            </a:prstGeom>
          </p:spPr>
        </p:pic>
      </p:grpSp>
    </p:spTree>
    <p:extLst>
      <p:ext uri="{BB962C8B-B14F-4D97-AF65-F5344CB8AC3E}">
        <p14:creationId xmlns:p14="http://schemas.microsoft.com/office/powerpoint/2010/main" val="106849745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Quote Slide - Dusty Pink">
    <p:spTree>
      <p:nvGrpSpPr>
        <p:cNvPr id="1" name=""/>
        <p:cNvGrpSpPr/>
        <p:nvPr/>
      </p:nvGrpSpPr>
      <p:grpSpPr>
        <a:xfrm>
          <a:off x="0" y="0"/>
          <a:ext cx="0" cy="0"/>
          <a:chOff x="0" y="0"/>
          <a:chExt cx="0" cy="0"/>
        </a:xfrm>
      </p:grpSpPr>
      <p:sp>
        <p:nvSpPr>
          <p:cNvPr id="36" name="Freeform 35">
            <a:extLst>
              <a:ext uri="{FF2B5EF4-FFF2-40B4-BE49-F238E27FC236}">
                <a16:creationId xmlns:a16="http://schemas.microsoft.com/office/drawing/2014/main" id="{7A607DA3-8090-1841-A2ED-8CE91ED55E3A}"/>
              </a:ext>
            </a:extLst>
          </p:cNvPr>
          <p:cNvSpPr/>
          <p:nvPr userDrawn="1"/>
        </p:nvSpPr>
        <p:spPr>
          <a:xfrm rot="10800000">
            <a:off x="0" y="0"/>
            <a:ext cx="12192003" cy="5963302"/>
          </a:xfrm>
          <a:custGeom>
            <a:avLst/>
            <a:gdLst>
              <a:gd name="connsiteX0" fmla="*/ 12192003 w 12192003"/>
              <a:gd name="connsiteY0" fmla="*/ 5963302 h 5963302"/>
              <a:gd name="connsiteX1" fmla="*/ 0 w 12192003"/>
              <a:gd name="connsiteY1" fmla="*/ 5963302 h 5963302"/>
              <a:gd name="connsiteX2" fmla="*/ 0 w 12192003"/>
              <a:gd name="connsiteY2" fmla="*/ 5443417 h 5963302"/>
              <a:gd name="connsiteX3" fmla="*/ 8719739 w 12192003"/>
              <a:gd name="connsiteY3" fmla="*/ 0 h 5963302"/>
              <a:gd name="connsiteX4" fmla="*/ 12192003 w 12192003"/>
              <a:gd name="connsiteY4" fmla="*/ 2268405 h 59633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3" h="5963302">
                <a:moveTo>
                  <a:pt x="12192003" y="5963302"/>
                </a:moveTo>
                <a:lnTo>
                  <a:pt x="0" y="5963302"/>
                </a:lnTo>
                <a:lnTo>
                  <a:pt x="0" y="5443417"/>
                </a:lnTo>
                <a:lnTo>
                  <a:pt x="8719739" y="0"/>
                </a:lnTo>
                <a:lnTo>
                  <a:pt x="12192003" y="2268405"/>
                </a:lnTo>
                <a:close/>
              </a:path>
            </a:pathLst>
          </a:custGeom>
          <a:solidFill>
            <a:srgbClr val="D0756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9" name="Freeform 38">
            <a:extLst>
              <a:ext uri="{FF2B5EF4-FFF2-40B4-BE49-F238E27FC236}">
                <a16:creationId xmlns:a16="http://schemas.microsoft.com/office/drawing/2014/main" id="{234ECEA6-0C88-EC45-B104-11D0F843512D}"/>
              </a:ext>
            </a:extLst>
          </p:cNvPr>
          <p:cNvSpPr/>
          <p:nvPr userDrawn="1"/>
        </p:nvSpPr>
        <p:spPr>
          <a:xfrm rot="10800000">
            <a:off x="-1283" y="2453791"/>
            <a:ext cx="4003925" cy="4404209"/>
          </a:xfrm>
          <a:custGeom>
            <a:avLst/>
            <a:gdLst>
              <a:gd name="connsiteX0" fmla="*/ 4003925 w 4003925"/>
              <a:gd name="connsiteY0" fmla="*/ 4404209 h 4404209"/>
              <a:gd name="connsiteX1" fmla="*/ 0 w 4003925"/>
              <a:gd name="connsiteY1" fmla="*/ 1243117 h 4404209"/>
              <a:gd name="connsiteX2" fmla="*/ 1991334 w 4003925"/>
              <a:gd name="connsiteY2" fmla="*/ 0 h 4404209"/>
              <a:gd name="connsiteX3" fmla="*/ 4003925 w 4003925"/>
              <a:gd name="connsiteY3" fmla="*/ 0 h 4404209"/>
            </a:gdLst>
            <a:ahLst/>
            <a:cxnLst>
              <a:cxn ang="0">
                <a:pos x="connsiteX0" y="connsiteY0"/>
              </a:cxn>
              <a:cxn ang="0">
                <a:pos x="connsiteX1" y="connsiteY1"/>
              </a:cxn>
              <a:cxn ang="0">
                <a:pos x="connsiteX2" y="connsiteY2"/>
              </a:cxn>
              <a:cxn ang="0">
                <a:pos x="connsiteX3" y="connsiteY3"/>
              </a:cxn>
            </a:cxnLst>
            <a:rect l="l" t="t" r="r" b="b"/>
            <a:pathLst>
              <a:path w="4003925" h="4404209">
                <a:moveTo>
                  <a:pt x="4003925" y="4404209"/>
                </a:moveTo>
                <a:lnTo>
                  <a:pt x="0" y="1243117"/>
                </a:lnTo>
                <a:lnTo>
                  <a:pt x="1991334" y="0"/>
                </a:lnTo>
                <a:lnTo>
                  <a:pt x="4003925" y="0"/>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 Placeholder 23">
            <a:extLst>
              <a:ext uri="{FF2B5EF4-FFF2-40B4-BE49-F238E27FC236}">
                <a16:creationId xmlns:a16="http://schemas.microsoft.com/office/drawing/2014/main" id="{7602FD05-603D-8742-82B1-6F3877562DCF}"/>
              </a:ext>
            </a:extLst>
          </p:cNvPr>
          <p:cNvSpPr>
            <a:spLocks noGrp="1"/>
          </p:cNvSpPr>
          <p:nvPr>
            <p:ph type="body" sz="quarter" idx="14" hasCustomPrompt="1"/>
          </p:nvPr>
        </p:nvSpPr>
        <p:spPr>
          <a:xfrm>
            <a:off x="6095998" y="2920610"/>
            <a:ext cx="785328" cy="1056986"/>
          </a:xfrm>
        </p:spPr>
        <p:txBody>
          <a:bodyPr anchor="t">
            <a:normAutofit/>
          </a:bodyPr>
          <a:lstStyle>
            <a:lvl1pPr marL="0" indent="0" algn="r">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20" name="Text Placeholder 23">
            <a:extLst>
              <a:ext uri="{FF2B5EF4-FFF2-40B4-BE49-F238E27FC236}">
                <a16:creationId xmlns:a16="http://schemas.microsoft.com/office/drawing/2014/main" id="{13F8F5F5-2E75-5E40-A98A-B827BBB234F6}"/>
              </a:ext>
            </a:extLst>
          </p:cNvPr>
          <p:cNvSpPr>
            <a:spLocks noGrp="1"/>
          </p:cNvSpPr>
          <p:nvPr>
            <p:ph type="body" sz="quarter" idx="13" hasCustomPrompt="1"/>
          </p:nvPr>
        </p:nvSpPr>
        <p:spPr>
          <a:xfrm>
            <a:off x="782492" y="490752"/>
            <a:ext cx="6028211" cy="3119551"/>
          </a:xfrm>
        </p:spPr>
        <p:txBody>
          <a:bodyPr anchor="ctr">
            <a:normAutofit/>
          </a:bodyPr>
          <a:lstStyle>
            <a:lvl1pPr marL="0" indent="0" algn="ctr">
              <a:buNone/>
              <a:defRPr sz="3000" i="1" baseline="0">
                <a:solidFill>
                  <a:schemeClr val="bg1"/>
                </a:solidFill>
                <a:latin typeface="+mn-lt"/>
              </a:defRPr>
            </a:lvl1pPr>
          </a:lstStyle>
          <a:p>
            <a:pPr lvl="0"/>
            <a:r>
              <a:rPr lang="en-US" dirty="0"/>
              <a:t>Quote Slide</a:t>
            </a:r>
          </a:p>
        </p:txBody>
      </p:sp>
      <p:sp>
        <p:nvSpPr>
          <p:cNvPr id="21" name="Text Placeholder 23">
            <a:extLst>
              <a:ext uri="{FF2B5EF4-FFF2-40B4-BE49-F238E27FC236}">
                <a16:creationId xmlns:a16="http://schemas.microsoft.com/office/drawing/2014/main" id="{BD34CACE-D7C6-D24F-ABAA-F4E6CB465E5F}"/>
              </a:ext>
            </a:extLst>
          </p:cNvPr>
          <p:cNvSpPr>
            <a:spLocks noGrp="1"/>
          </p:cNvSpPr>
          <p:nvPr>
            <p:ph type="body" sz="quarter" idx="15" hasCustomPrompt="1"/>
          </p:nvPr>
        </p:nvSpPr>
        <p:spPr>
          <a:xfrm>
            <a:off x="694077" y="293434"/>
            <a:ext cx="2613204" cy="1221666"/>
          </a:xfrm>
        </p:spPr>
        <p:txBody>
          <a:bodyPr anchor="t">
            <a:normAutofit/>
          </a:bodyPr>
          <a:lstStyle>
            <a:lvl1pPr marL="0" indent="0" algn="l">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grpSp>
        <p:nvGrpSpPr>
          <p:cNvPr id="22" name="Group 21">
            <a:extLst>
              <a:ext uri="{FF2B5EF4-FFF2-40B4-BE49-F238E27FC236}">
                <a16:creationId xmlns:a16="http://schemas.microsoft.com/office/drawing/2014/main" id="{399F6706-E4A0-084D-9ED6-AEE0DA0CE874}"/>
              </a:ext>
            </a:extLst>
          </p:cNvPr>
          <p:cNvGrpSpPr/>
          <p:nvPr userDrawn="1"/>
        </p:nvGrpSpPr>
        <p:grpSpPr>
          <a:xfrm>
            <a:off x="8508837" y="6115769"/>
            <a:ext cx="3299079" cy="504000"/>
            <a:chOff x="506666" y="6162492"/>
            <a:chExt cx="3299079" cy="504000"/>
          </a:xfrm>
        </p:grpSpPr>
        <p:pic>
          <p:nvPicPr>
            <p:cNvPr id="23" name="Picture 22" descr="A picture containing text&#10;&#10;Description automatically generated">
              <a:extLst>
                <a:ext uri="{FF2B5EF4-FFF2-40B4-BE49-F238E27FC236}">
                  <a16:creationId xmlns:a16="http://schemas.microsoft.com/office/drawing/2014/main" id="{0CDE395A-448E-964F-A73E-648C5CF00B63}"/>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506666" y="6311795"/>
              <a:ext cx="2975721" cy="180000"/>
            </a:xfrm>
            <a:prstGeom prst="rect">
              <a:avLst/>
            </a:prstGeom>
          </p:spPr>
        </p:pic>
        <p:pic>
          <p:nvPicPr>
            <p:cNvPr id="24" name="Picture 23" descr="A picture containing text&#10;&#10;Description automatically generated">
              <a:extLst>
                <a:ext uri="{FF2B5EF4-FFF2-40B4-BE49-F238E27FC236}">
                  <a16:creationId xmlns:a16="http://schemas.microsoft.com/office/drawing/2014/main" id="{9F87EF6F-EDC9-4244-9EC9-935788C1686F}"/>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3438829" y="6162492"/>
              <a:ext cx="366916" cy="504000"/>
            </a:xfrm>
            <a:prstGeom prst="rect">
              <a:avLst/>
            </a:prstGeom>
          </p:spPr>
        </p:pic>
      </p:grpSp>
    </p:spTree>
    <p:extLst>
      <p:ext uri="{BB962C8B-B14F-4D97-AF65-F5344CB8AC3E}">
        <p14:creationId xmlns:p14="http://schemas.microsoft.com/office/powerpoint/2010/main" val="20448077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over Slide 1">
    <p:spTree>
      <p:nvGrpSpPr>
        <p:cNvPr id="1" name=""/>
        <p:cNvGrpSpPr/>
        <p:nvPr/>
      </p:nvGrpSpPr>
      <p:grpSpPr>
        <a:xfrm>
          <a:off x="0" y="0"/>
          <a:ext cx="0" cy="0"/>
          <a:chOff x="0" y="0"/>
          <a:chExt cx="0" cy="0"/>
        </a:xfrm>
      </p:grpSpPr>
      <p:sp>
        <p:nvSpPr>
          <p:cNvPr id="32" name="Picture Placeholder 31">
            <a:extLst>
              <a:ext uri="{FF2B5EF4-FFF2-40B4-BE49-F238E27FC236}">
                <a16:creationId xmlns:a16="http://schemas.microsoft.com/office/drawing/2014/main" id="{574573BB-EF67-9D41-BAE2-F0D2D061EC4F}"/>
              </a:ext>
            </a:extLst>
          </p:cNvPr>
          <p:cNvSpPr>
            <a:spLocks noGrp="1"/>
          </p:cNvSpPr>
          <p:nvPr>
            <p:ph type="pic" sz="quarter" idx="17"/>
          </p:nvPr>
        </p:nvSpPr>
        <p:spPr>
          <a:xfrm>
            <a:off x="1864425" y="368134"/>
            <a:ext cx="10327574" cy="6489864"/>
          </a:xfrm>
          <a:custGeom>
            <a:avLst/>
            <a:gdLst>
              <a:gd name="connsiteX0" fmla="*/ 10327574 w 10327574"/>
              <a:gd name="connsiteY0" fmla="*/ 0 h 6489864"/>
              <a:gd name="connsiteX1" fmla="*/ 10327574 w 10327574"/>
              <a:gd name="connsiteY1" fmla="*/ 5287955 h 6489864"/>
              <a:gd name="connsiteX2" fmla="*/ 8027720 w 10327574"/>
              <a:gd name="connsiteY2" fmla="*/ 5287955 h 6489864"/>
              <a:gd name="connsiteX3" fmla="*/ 8027720 w 10327574"/>
              <a:gd name="connsiteY3" fmla="*/ 6020790 h 6489864"/>
              <a:gd name="connsiteX4" fmla="*/ 10327574 w 10327574"/>
              <a:gd name="connsiteY4" fmla="*/ 6020790 h 6489864"/>
              <a:gd name="connsiteX5" fmla="*/ 10327574 w 10327574"/>
              <a:gd name="connsiteY5" fmla="*/ 6489864 h 6489864"/>
              <a:gd name="connsiteX6" fmla="*/ 6401193 w 10327574"/>
              <a:gd name="connsiteY6" fmla="*/ 6489864 h 6489864"/>
              <a:gd name="connsiteX7" fmla="*/ 0 w 10327574"/>
              <a:gd name="connsiteY7" fmla="*/ 2679302 h 6489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27574" h="6489864">
                <a:moveTo>
                  <a:pt x="10327574" y="0"/>
                </a:moveTo>
                <a:lnTo>
                  <a:pt x="10327574" y="5287955"/>
                </a:lnTo>
                <a:lnTo>
                  <a:pt x="8027720" y="5287955"/>
                </a:lnTo>
                <a:lnTo>
                  <a:pt x="8027720" y="6020790"/>
                </a:lnTo>
                <a:lnTo>
                  <a:pt x="10327574" y="6020790"/>
                </a:lnTo>
                <a:lnTo>
                  <a:pt x="10327574" y="6489864"/>
                </a:lnTo>
                <a:lnTo>
                  <a:pt x="6401193" y="6489864"/>
                </a:lnTo>
                <a:lnTo>
                  <a:pt x="0" y="2679302"/>
                </a:lnTo>
                <a:close/>
              </a:path>
            </a:pathLst>
          </a:custGeom>
        </p:spPr>
        <p:txBody>
          <a:bodyPr wrap="square">
            <a:noAutofit/>
          </a:bodyPr>
          <a:lstStyle/>
          <a:p>
            <a:endParaRPr lang="en-US"/>
          </a:p>
        </p:txBody>
      </p:sp>
      <p:sp>
        <p:nvSpPr>
          <p:cNvPr id="26" name="Triangle 25">
            <a:extLst>
              <a:ext uri="{FF2B5EF4-FFF2-40B4-BE49-F238E27FC236}">
                <a16:creationId xmlns:a16="http://schemas.microsoft.com/office/drawing/2014/main" id="{431412E9-E3AF-A34B-AE83-CAEDBD7C2266}"/>
              </a:ext>
            </a:extLst>
          </p:cNvPr>
          <p:cNvSpPr/>
          <p:nvPr userDrawn="1"/>
        </p:nvSpPr>
        <p:spPr>
          <a:xfrm rot="5400000">
            <a:off x="172192" y="1727859"/>
            <a:ext cx="1686296" cy="2030682"/>
          </a:xfrm>
          <a:prstGeom prst="triangle">
            <a:avLst>
              <a:gd name="adj" fmla="val 72930"/>
            </a:avLst>
          </a:pr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a:extLst>
              <a:ext uri="{FF2B5EF4-FFF2-40B4-BE49-F238E27FC236}">
                <a16:creationId xmlns:a16="http://schemas.microsoft.com/office/drawing/2014/main" id="{080A3C76-8415-C249-9F21-A9F02C6769C9}"/>
              </a:ext>
            </a:extLst>
          </p:cNvPr>
          <p:cNvSpPr/>
          <p:nvPr userDrawn="1"/>
        </p:nvSpPr>
        <p:spPr>
          <a:xfrm>
            <a:off x="0" y="3043444"/>
            <a:ext cx="8274114" cy="3807877"/>
          </a:xfrm>
          <a:custGeom>
            <a:avLst/>
            <a:gdLst>
              <a:gd name="connsiteX0" fmla="*/ 1868694 w 8274114"/>
              <a:gd name="connsiteY0" fmla="*/ 0 h 3807877"/>
              <a:gd name="connsiteX1" fmla="*/ 8274114 w 8274114"/>
              <a:gd name="connsiteY1" fmla="*/ 3807877 h 3807877"/>
              <a:gd name="connsiteX2" fmla="*/ 0 w 8274114"/>
              <a:gd name="connsiteY2" fmla="*/ 3807877 h 3807877"/>
              <a:gd name="connsiteX3" fmla="*/ 0 w 8274114"/>
              <a:gd name="connsiteY3" fmla="*/ 523000 h 3807877"/>
            </a:gdLst>
            <a:ahLst/>
            <a:cxnLst>
              <a:cxn ang="0">
                <a:pos x="connsiteX0" y="connsiteY0"/>
              </a:cxn>
              <a:cxn ang="0">
                <a:pos x="connsiteX1" y="connsiteY1"/>
              </a:cxn>
              <a:cxn ang="0">
                <a:pos x="connsiteX2" y="connsiteY2"/>
              </a:cxn>
              <a:cxn ang="0">
                <a:pos x="connsiteX3" y="connsiteY3"/>
              </a:cxn>
            </a:cxnLst>
            <a:rect l="l" t="t" r="r" b="b"/>
            <a:pathLst>
              <a:path w="8274114" h="3807877">
                <a:moveTo>
                  <a:pt x="1868694" y="0"/>
                </a:moveTo>
                <a:lnTo>
                  <a:pt x="8274114" y="3807877"/>
                </a:lnTo>
                <a:lnTo>
                  <a:pt x="0" y="3807877"/>
                </a:lnTo>
                <a:lnTo>
                  <a:pt x="0" y="523000"/>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en-GB"/>
          </a:p>
        </p:txBody>
      </p:sp>
      <p:pic>
        <p:nvPicPr>
          <p:cNvPr id="19" name="Picture 18">
            <a:extLst>
              <a:ext uri="{FF2B5EF4-FFF2-40B4-BE49-F238E27FC236}">
                <a16:creationId xmlns:a16="http://schemas.microsoft.com/office/drawing/2014/main" id="{CE5713AF-C60E-944E-9727-1251D60620F7}"/>
              </a:ext>
            </a:extLst>
          </p:cNvPr>
          <p:cNvPicPr>
            <a:picLocks noChangeAspect="1"/>
          </p:cNvPicPr>
          <p:nvPr userDrawn="1"/>
        </p:nvPicPr>
        <p:blipFill rotWithShape="1">
          <a:blip r:embed="rId2"/>
          <a:srcRect l="7131" t="12454" r="5444" b="6761"/>
          <a:stretch/>
        </p:blipFill>
        <p:spPr>
          <a:xfrm>
            <a:off x="10070275" y="5795158"/>
            <a:ext cx="2097974" cy="516963"/>
          </a:xfrm>
          <a:prstGeom prst="rect">
            <a:avLst/>
          </a:prstGeom>
        </p:spPr>
      </p:pic>
      <p:sp>
        <p:nvSpPr>
          <p:cNvPr id="16" name="Text Placeholder 23">
            <a:extLst>
              <a:ext uri="{FF2B5EF4-FFF2-40B4-BE49-F238E27FC236}">
                <a16:creationId xmlns:a16="http://schemas.microsoft.com/office/drawing/2014/main" id="{B805EDD7-2A81-1B4E-9504-46AEB376EB8B}"/>
              </a:ext>
            </a:extLst>
          </p:cNvPr>
          <p:cNvSpPr>
            <a:spLocks noGrp="1"/>
          </p:cNvSpPr>
          <p:nvPr userDrawn="1">
            <p:ph type="body" sz="quarter" idx="15" hasCustomPrompt="1"/>
          </p:nvPr>
        </p:nvSpPr>
        <p:spPr>
          <a:xfrm>
            <a:off x="561518" y="4734484"/>
            <a:ext cx="3575539" cy="775681"/>
          </a:xfrm>
        </p:spPr>
        <p:txBody>
          <a:bodyPr>
            <a:noAutofit/>
          </a:bodyPr>
          <a:lstStyle>
            <a:lvl1pPr marL="0" indent="0" algn="l">
              <a:buNone/>
              <a:defRPr sz="5400" b="1" baseline="0">
                <a:solidFill>
                  <a:schemeClr val="bg1"/>
                </a:solidFill>
                <a:latin typeface="+mn-lt"/>
              </a:defRPr>
            </a:lvl1pPr>
          </a:lstStyle>
          <a:p>
            <a:pPr lvl="0"/>
            <a:r>
              <a:rPr lang="en-US" dirty="0"/>
              <a:t>Cover Slide</a:t>
            </a:r>
          </a:p>
        </p:txBody>
      </p:sp>
      <p:sp>
        <p:nvSpPr>
          <p:cNvPr id="17" name="Text Placeholder 23">
            <a:extLst>
              <a:ext uri="{FF2B5EF4-FFF2-40B4-BE49-F238E27FC236}">
                <a16:creationId xmlns:a16="http://schemas.microsoft.com/office/drawing/2014/main" id="{6F67CB86-9CF6-F240-9879-118B9C360A90}"/>
              </a:ext>
            </a:extLst>
          </p:cNvPr>
          <p:cNvSpPr>
            <a:spLocks noGrp="1"/>
          </p:cNvSpPr>
          <p:nvPr userDrawn="1">
            <p:ph type="body" sz="quarter" idx="16" hasCustomPrompt="1"/>
          </p:nvPr>
        </p:nvSpPr>
        <p:spPr>
          <a:xfrm>
            <a:off x="561518" y="5440977"/>
            <a:ext cx="3575539" cy="775681"/>
          </a:xfrm>
        </p:spPr>
        <p:txBody>
          <a:bodyPr>
            <a:normAutofit/>
          </a:bodyPr>
          <a:lstStyle>
            <a:lvl1pPr marL="0" indent="0" algn="l">
              <a:buNone/>
              <a:defRPr sz="3600">
                <a:solidFill>
                  <a:schemeClr val="bg1"/>
                </a:solidFill>
                <a:latin typeface="+mn-lt"/>
              </a:defRPr>
            </a:lvl1pPr>
          </a:lstStyle>
          <a:p>
            <a:pPr lvl="0"/>
            <a:r>
              <a:rPr lang="en-US" dirty="0"/>
              <a:t>Sub-Heading</a:t>
            </a:r>
          </a:p>
        </p:txBody>
      </p:sp>
      <p:pic>
        <p:nvPicPr>
          <p:cNvPr id="12" name="Picture 11" descr="A picture containing text&#10;&#10;Description automatically generated">
            <a:extLst>
              <a:ext uri="{FF2B5EF4-FFF2-40B4-BE49-F238E27FC236}">
                <a16:creationId xmlns:a16="http://schemas.microsoft.com/office/drawing/2014/main" id="{E6C4FDF7-CBE4-764F-86D1-8F3AC95CBB98}"/>
              </a:ext>
            </a:extLst>
          </p:cNvPr>
          <p:cNvPicPr/>
          <p:nvPr userDrawn="1"/>
        </p:nvPicPr>
        <p:blipFill>
          <a:blip r:embed="rId3" cstate="email">
            <a:extLst>
              <a:ext uri="{28A0092B-C50C-407E-A947-70E740481C1C}">
                <a14:useLocalDpi xmlns:a14="http://schemas.microsoft.com/office/drawing/2010/main"/>
              </a:ext>
            </a:extLst>
          </a:blip>
          <a:stretch>
            <a:fillRect/>
          </a:stretch>
        </p:blipFill>
        <p:spPr>
          <a:xfrm>
            <a:off x="561519" y="641383"/>
            <a:ext cx="5067386" cy="1104655"/>
          </a:xfrm>
          <a:prstGeom prst="rect">
            <a:avLst/>
          </a:prstGeom>
        </p:spPr>
      </p:pic>
      <p:sp>
        <p:nvSpPr>
          <p:cNvPr id="9" name="Text Box 5">
            <a:extLst>
              <a:ext uri="{FF2B5EF4-FFF2-40B4-BE49-F238E27FC236}">
                <a16:creationId xmlns:a16="http://schemas.microsoft.com/office/drawing/2014/main" id="{52AE3E83-E45C-E92D-25BE-8123E9D71E47}"/>
              </a:ext>
            </a:extLst>
          </p:cNvPr>
          <p:cNvSpPr txBox="1"/>
          <p:nvPr userDrawn="1"/>
        </p:nvSpPr>
        <p:spPr>
          <a:xfrm>
            <a:off x="466268" y="6297288"/>
            <a:ext cx="4732132" cy="637717"/>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just"/>
            <a:r>
              <a:rPr lang="en-US" sz="800" kern="1200" dirty="0">
                <a:solidFill>
                  <a:schemeClr val="bg1"/>
                </a:solidFill>
                <a:effectLst/>
                <a:latin typeface="+mn-lt"/>
                <a:ea typeface="Times New Roman" panose="02020603050405020304" pitchFamily="18" charset="0"/>
                <a:cs typeface="Times New Roman" panose="02020603050405020304" pitchFamily="18" charset="0"/>
              </a:rPr>
              <a:t>This project has been funded with support from the European Commission. This publication [communication] reflects the views only of the author, and the Commission cannot be held responsible for any use, which may be made of the information contained therein </a:t>
            </a:r>
            <a:r>
              <a:rPr lang="en-IE" sz="800" kern="1200" dirty="0">
                <a:solidFill>
                  <a:schemeClr val="bg1"/>
                </a:solidFill>
                <a:effectLst/>
                <a:latin typeface="+mn-lt"/>
                <a:cs typeface="Times New Roman" panose="02020603050405020304" pitchFamily="18" charset="0"/>
              </a:rPr>
              <a:t>2020-1-DE02-KA202-007503</a:t>
            </a:r>
            <a:r>
              <a:rPr lang="en-US" sz="800" kern="1200" dirty="0">
                <a:solidFill>
                  <a:schemeClr val="bg1"/>
                </a:solidFill>
                <a:effectLst/>
                <a:latin typeface="+mn-lt"/>
                <a:ea typeface="Times New Roman" panose="02020603050405020304" pitchFamily="18" charset="0"/>
                <a:cs typeface="Times New Roman" panose="02020603050405020304" pitchFamily="18" charset="0"/>
              </a:rPr>
              <a:t>.</a:t>
            </a:r>
            <a:endParaRPr lang="en-IE" sz="800" kern="1200" dirty="0">
              <a:solidFill>
                <a:schemeClr val="bg1"/>
              </a:solidFill>
              <a:effectLst/>
              <a:latin typeface="+mn-lt"/>
              <a:ea typeface="Calibri" panose="020F0502020204030204" pitchFamily="34" charset="0"/>
              <a:cs typeface="Times New Roman" panose="02020603050405020304" pitchFamily="18" charset="0"/>
            </a:endParaRPr>
          </a:p>
          <a:p>
            <a:pPr algn="ctr"/>
            <a:r>
              <a:rPr lang="en-US" sz="800" dirty="0">
                <a:solidFill>
                  <a:schemeClr val="bg1"/>
                </a:solidFill>
                <a:effectLst/>
                <a:ea typeface="Calibri" panose="020F0502020204030204" pitchFamily="34" charset="0"/>
                <a:cs typeface="Times New Roman" panose="02020603050405020304" pitchFamily="18" charset="0"/>
              </a:rPr>
              <a:t> </a:t>
            </a:r>
            <a:endParaRPr lang="en-IE" sz="1100" dirty="0">
              <a:solidFill>
                <a:schemeClr val="bg1"/>
              </a:solidFill>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8232878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Quote Slide - Orange">
    <p:spTree>
      <p:nvGrpSpPr>
        <p:cNvPr id="1" name=""/>
        <p:cNvGrpSpPr/>
        <p:nvPr/>
      </p:nvGrpSpPr>
      <p:grpSpPr>
        <a:xfrm>
          <a:off x="0" y="0"/>
          <a:ext cx="0" cy="0"/>
          <a:chOff x="0" y="0"/>
          <a:chExt cx="0" cy="0"/>
        </a:xfrm>
      </p:grpSpPr>
      <p:sp>
        <p:nvSpPr>
          <p:cNvPr id="36" name="Freeform 35">
            <a:extLst>
              <a:ext uri="{FF2B5EF4-FFF2-40B4-BE49-F238E27FC236}">
                <a16:creationId xmlns:a16="http://schemas.microsoft.com/office/drawing/2014/main" id="{7A607DA3-8090-1841-A2ED-8CE91ED55E3A}"/>
              </a:ext>
            </a:extLst>
          </p:cNvPr>
          <p:cNvSpPr/>
          <p:nvPr userDrawn="1"/>
        </p:nvSpPr>
        <p:spPr>
          <a:xfrm rot="10800000">
            <a:off x="-3" y="-9570"/>
            <a:ext cx="12192003" cy="5963302"/>
          </a:xfrm>
          <a:custGeom>
            <a:avLst/>
            <a:gdLst>
              <a:gd name="connsiteX0" fmla="*/ 12192003 w 12192003"/>
              <a:gd name="connsiteY0" fmla="*/ 5963302 h 5963302"/>
              <a:gd name="connsiteX1" fmla="*/ 0 w 12192003"/>
              <a:gd name="connsiteY1" fmla="*/ 5963302 h 5963302"/>
              <a:gd name="connsiteX2" fmla="*/ 0 w 12192003"/>
              <a:gd name="connsiteY2" fmla="*/ 5443417 h 5963302"/>
              <a:gd name="connsiteX3" fmla="*/ 8719739 w 12192003"/>
              <a:gd name="connsiteY3" fmla="*/ 0 h 5963302"/>
              <a:gd name="connsiteX4" fmla="*/ 12192003 w 12192003"/>
              <a:gd name="connsiteY4" fmla="*/ 2268405 h 59633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3" h="5963302">
                <a:moveTo>
                  <a:pt x="12192003" y="5963302"/>
                </a:moveTo>
                <a:lnTo>
                  <a:pt x="0" y="5963302"/>
                </a:lnTo>
                <a:lnTo>
                  <a:pt x="0" y="5443417"/>
                </a:lnTo>
                <a:lnTo>
                  <a:pt x="8719739" y="0"/>
                </a:lnTo>
                <a:lnTo>
                  <a:pt x="12192003" y="2268405"/>
                </a:lnTo>
                <a:close/>
              </a:path>
            </a:pathLst>
          </a:cu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9" name="Freeform 38">
            <a:extLst>
              <a:ext uri="{FF2B5EF4-FFF2-40B4-BE49-F238E27FC236}">
                <a16:creationId xmlns:a16="http://schemas.microsoft.com/office/drawing/2014/main" id="{234ECEA6-0C88-EC45-B104-11D0F843512D}"/>
              </a:ext>
            </a:extLst>
          </p:cNvPr>
          <p:cNvSpPr/>
          <p:nvPr userDrawn="1"/>
        </p:nvSpPr>
        <p:spPr>
          <a:xfrm rot="10800000">
            <a:off x="-1283" y="2453791"/>
            <a:ext cx="4003925" cy="4404209"/>
          </a:xfrm>
          <a:custGeom>
            <a:avLst/>
            <a:gdLst>
              <a:gd name="connsiteX0" fmla="*/ 4003925 w 4003925"/>
              <a:gd name="connsiteY0" fmla="*/ 4404209 h 4404209"/>
              <a:gd name="connsiteX1" fmla="*/ 0 w 4003925"/>
              <a:gd name="connsiteY1" fmla="*/ 1243117 h 4404209"/>
              <a:gd name="connsiteX2" fmla="*/ 1991334 w 4003925"/>
              <a:gd name="connsiteY2" fmla="*/ 0 h 4404209"/>
              <a:gd name="connsiteX3" fmla="*/ 4003925 w 4003925"/>
              <a:gd name="connsiteY3" fmla="*/ 0 h 4404209"/>
            </a:gdLst>
            <a:ahLst/>
            <a:cxnLst>
              <a:cxn ang="0">
                <a:pos x="connsiteX0" y="connsiteY0"/>
              </a:cxn>
              <a:cxn ang="0">
                <a:pos x="connsiteX1" y="connsiteY1"/>
              </a:cxn>
              <a:cxn ang="0">
                <a:pos x="connsiteX2" y="connsiteY2"/>
              </a:cxn>
              <a:cxn ang="0">
                <a:pos x="connsiteX3" y="connsiteY3"/>
              </a:cxn>
            </a:cxnLst>
            <a:rect l="l" t="t" r="r" b="b"/>
            <a:pathLst>
              <a:path w="4003925" h="4404209">
                <a:moveTo>
                  <a:pt x="4003925" y="4404209"/>
                </a:moveTo>
                <a:lnTo>
                  <a:pt x="0" y="1243117"/>
                </a:lnTo>
                <a:lnTo>
                  <a:pt x="1991334" y="0"/>
                </a:lnTo>
                <a:lnTo>
                  <a:pt x="4003925" y="0"/>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 Placeholder 23">
            <a:extLst>
              <a:ext uri="{FF2B5EF4-FFF2-40B4-BE49-F238E27FC236}">
                <a16:creationId xmlns:a16="http://schemas.microsoft.com/office/drawing/2014/main" id="{7602FD05-603D-8742-82B1-6F3877562DCF}"/>
              </a:ext>
            </a:extLst>
          </p:cNvPr>
          <p:cNvSpPr>
            <a:spLocks noGrp="1"/>
          </p:cNvSpPr>
          <p:nvPr>
            <p:ph type="body" sz="quarter" idx="14" hasCustomPrompt="1"/>
          </p:nvPr>
        </p:nvSpPr>
        <p:spPr>
          <a:xfrm>
            <a:off x="6095998" y="2920610"/>
            <a:ext cx="785328" cy="1056986"/>
          </a:xfrm>
        </p:spPr>
        <p:txBody>
          <a:bodyPr anchor="t">
            <a:normAutofit/>
          </a:bodyPr>
          <a:lstStyle>
            <a:lvl1pPr marL="0" indent="0" algn="r">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20" name="Text Placeholder 23">
            <a:extLst>
              <a:ext uri="{FF2B5EF4-FFF2-40B4-BE49-F238E27FC236}">
                <a16:creationId xmlns:a16="http://schemas.microsoft.com/office/drawing/2014/main" id="{13F8F5F5-2E75-5E40-A98A-B827BBB234F6}"/>
              </a:ext>
            </a:extLst>
          </p:cNvPr>
          <p:cNvSpPr>
            <a:spLocks noGrp="1"/>
          </p:cNvSpPr>
          <p:nvPr>
            <p:ph type="body" sz="quarter" idx="13" hasCustomPrompt="1"/>
          </p:nvPr>
        </p:nvSpPr>
        <p:spPr>
          <a:xfrm>
            <a:off x="782492" y="490752"/>
            <a:ext cx="6028211" cy="3119551"/>
          </a:xfrm>
        </p:spPr>
        <p:txBody>
          <a:bodyPr anchor="ctr">
            <a:normAutofit/>
          </a:bodyPr>
          <a:lstStyle>
            <a:lvl1pPr marL="0" indent="0" algn="ctr">
              <a:buNone/>
              <a:defRPr sz="3000" i="1" baseline="0">
                <a:solidFill>
                  <a:schemeClr val="bg1"/>
                </a:solidFill>
                <a:latin typeface="+mn-lt"/>
              </a:defRPr>
            </a:lvl1pPr>
          </a:lstStyle>
          <a:p>
            <a:pPr lvl="0"/>
            <a:r>
              <a:rPr lang="en-US" dirty="0"/>
              <a:t>Quote Slide</a:t>
            </a:r>
          </a:p>
        </p:txBody>
      </p:sp>
      <p:sp>
        <p:nvSpPr>
          <p:cNvPr id="21" name="Text Placeholder 23">
            <a:extLst>
              <a:ext uri="{FF2B5EF4-FFF2-40B4-BE49-F238E27FC236}">
                <a16:creationId xmlns:a16="http://schemas.microsoft.com/office/drawing/2014/main" id="{BD34CACE-D7C6-D24F-ABAA-F4E6CB465E5F}"/>
              </a:ext>
            </a:extLst>
          </p:cNvPr>
          <p:cNvSpPr>
            <a:spLocks noGrp="1"/>
          </p:cNvSpPr>
          <p:nvPr>
            <p:ph type="body" sz="quarter" idx="15" hasCustomPrompt="1"/>
          </p:nvPr>
        </p:nvSpPr>
        <p:spPr>
          <a:xfrm>
            <a:off x="694077" y="293434"/>
            <a:ext cx="2613204" cy="1221666"/>
          </a:xfrm>
        </p:spPr>
        <p:txBody>
          <a:bodyPr anchor="t">
            <a:normAutofit/>
          </a:bodyPr>
          <a:lstStyle>
            <a:lvl1pPr marL="0" indent="0" algn="l">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grpSp>
        <p:nvGrpSpPr>
          <p:cNvPr id="22" name="Group 21">
            <a:extLst>
              <a:ext uri="{FF2B5EF4-FFF2-40B4-BE49-F238E27FC236}">
                <a16:creationId xmlns:a16="http://schemas.microsoft.com/office/drawing/2014/main" id="{399F6706-E4A0-084D-9ED6-AEE0DA0CE874}"/>
              </a:ext>
            </a:extLst>
          </p:cNvPr>
          <p:cNvGrpSpPr/>
          <p:nvPr userDrawn="1"/>
        </p:nvGrpSpPr>
        <p:grpSpPr>
          <a:xfrm>
            <a:off x="8508837" y="6115769"/>
            <a:ext cx="3299079" cy="504000"/>
            <a:chOff x="506666" y="6162492"/>
            <a:chExt cx="3299079" cy="504000"/>
          </a:xfrm>
        </p:grpSpPr>
        <p:pic>
          <p:nvPicPr>
            <p:cNvPr id="23" name="Picture 22" descr="A picture containing text&#10;&#10;Description automatically generated">
              <a:extLst>
                <a:ext uri="{FF2B5EF4-FFF2-40B4-BE49-F238E27FC236}">
                  <a16:creationId xmlns:a16="http://schemas.microsoft.com/office/drawing/2014/main" id="{0CDE395A-448E-964F-A73E-648C5CF00B63}"/>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506666" y="6311795"/>
              <a:ext cx="2975721" cy="180000"/>
            </a:xfrm>
            <a:prstGeom prst="rect">
              <a:avLst/>
            </a:prstGeom>
          </p:spPr>
        </p:pic>
        <p:pic>
          <p:nvPicPr>
            <p:cNvPr id="24" name="Picture 23" descr="A picture containing text&#10;&#10;Description automatically generated">
              <a:extLst>
                <a:ext uri="{FF2B5EF4-FFF2-40B4-BE49-F238E27FC236}">
                  <a16:creationId xmlns:a16="http://schemas.microsoft.com/office/drawing/2014/main" id="{9F87EF6F-EDC9-4244-9EC9-935788C1686F}"/>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3438829" y="6162492"/>
              <a:ext cx="366916" cy="504000"/>
            </a:xfrm>
            <a:prstGeom prst="rect">
              <a:avLst/>
            </a:prstGeom>
          </p:spPr>
        </p:pic>
      </p:grpSp>
    </p:spTree>
    <p:extLst>
      <p:ext uri="{BB962C8B-B14F-4D97-AF65-F5344CB8AC3E}">
        <p14:creationId xmlns:p14="http://schemas.microsoft.com/office/powerpoint/2010/main" val="147048400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Large Photo Slide">
    <p:spTree>
      <p:nvGrpSpPr>
        <p:cNvPr id="1" name=""/>
        <p:cNvGrpSpPr/>
        <p:nvPr/>
      </p:nvGrpSpPr>
      <p:grpSpPr>
        <a:xfrm>
          <a:off x="0" y="0"/>
          <a:ext cx="0" cy="0"/>
          <a:chOff x="0" y="0"/>
          <a:chExt cx="0" cy="0"/>
        </a:xfrm>
      </p:grpSpPr>
      <p:sp>
        <p:nvSpPr>
          <p:cNvPr id="42" name="Picture Placeholder 41">
            <a:extLst>
              <a:ext uri="{FF2B5EF4-FFF2-40B4-BE49-F238E27FC236}">
                <a16:creationId xmlns:a16="http://schemas.microsoft.com/office/drawing/2014/main" id="{E331C466-ADB6-C94B-B96E-DA437A25481F}"/>
              </a:ext>
            </a:extLst>
          </p:cNvPr>
          <p:cNvSpPr>
            <a:spLocks noGrp="1"/>
          </p:cNvSpPr>
          <p:nvPr>
            <p:ph type="pic" sz="quarter" idx="10"/>
          </p:nvPr>
        </p:nvSpPr>
        <p:spPr>
          <a:xfrm>
            <a:off x="0" y="0"/>
            <a:ext cx="12192000" cy="6858000"/>
          </a:xfrm>
          <a:custGeom>
            <a:avLst/>
            <a:gdLst>
              <a:gd name="connsiteX0" fmla="*/ 4842628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 name="connsiteX4" fmla="*/ 0 w 12192000"/>
              <a:gd name="connsiteY4" fmla="*/ 6804028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6858000">
                <a:moveTo>
                  <a:pt x="4842628" y="0"/>
                </a:moveTo>
                <a:lnTo>
                  <a:pt x="12192000" y="0"/>
                </a:lnTo>
                <a:lnTo>
                  <a:pt x="12192000" y="6858000"/>
                </a:lnTo>
                <a:lnTo>
                  <a:pt x="0" y="6858000"/>
                </a:lnTo>
                <a:lnTo>
                  <a:pt x="0" y="6804028"/>
                </a:lnTo>
                <a:close/>
              </a:path>
            </a:pathLst>
          </a:custGeom>
        </p:spPr>
        <p:txBody>
          <a:bodyPr wrap="square">
            <a:noAutofit/>
          </a:bodyPr>
          <a:lstStyle/>
          <a:p>
            <a:endParaRPr lang="en-US"/>
          </a:p>
        </p:txBody>
      </p:sp>
      <p:grpSp>
        <p:nvGrpSpPr>
          <p:cNvPr id="43" name="Group 42">
            <a:extLst>
              <a:ext uri="{FF2B5EF4-FFF2-40B4-BE49-F238E27FC236}">
                <a16:creationId xmlns:a16="http://schemas.microsoft.com/office/drawing/2014/main" id="{95DB8909-0900-BD4A-9949-C159C952DD79}"/>
              </a:ext>
            </a:extLst>
          </p:cNvPr>
          <p:cNvGrpSpPr/>
          <p:nvPr userDrawn="1"/>
        </p:nvGrpSpPr>
        <p:grpSpPr>
          <a:xfrm rot="10800000" flipH="1" flipV="1">
            <a:off x="0" y="-9570"/>
            <a:ext cx="4891483" cy="6753270"/>
            <a:chOff x="327570" y="4453037"/>
            <a:chExt cx="1539689" cy="1542069"/>
          </a:xfrm>
        </p:grpSpPr>
        <p:sp>
          <p:nvSpPr>
            <p:cNvPr id="44" name="Freeform 43">
              <a:extLst>
                <a:ext uri="{FF2B5EF4-FFF2-40B4-BE49-F238E27FC236}">
                  <a16:creationId xmlns:a16="http://schemas.microsoft.com/office/drawing/2014/main" id="{CD949F9D-A07A-894E-BB33-7D59D06AEE6B}"/>
                </a:ext>
              </a:extLst>
            </p:cNvPr>
            <p:cNvSpPr/>
            <p:nvPr userDrawn="1"/>
          </p:nvSpPr>
          <p:spPr>
            <a:xfrm flipH="1" flipV="1">
              <a:off x="327570" y="5115106"/>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5" name="Freeform 44">
              <a:extLst>
                <a:ext uri="{FF2B5EF4-FFF2-40B4-BE49-F238E27FC236}">
                  <a16:creationId xmlns:a16="http://schemas.microsoft.com/office/drawing/2014/main" id="{3A419C59-85B4-7B4F-ABFA-7FA870198ACC}"/>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9" name="Text Placeholder 23">
            <a:extLst>
              <a:ext uri="{FF2B5EF4-FFF2-40B4-BE49-F238E27FC236}">
                <a16:creationId xmlns:a16="http://schemas.microsoft.com/office/drawing/2014/main" id="{15CA5FD0-5C17-9B43-A52D-995B5B63548A}"/>
              </a:ext>
            </a:extLst>
          </p:cNvPr>
          <p:cNvSpPr>
            <a:spLocks noGrp="1"/>
          </p:cNvSpPr>
          <p:nvPr>
            <p:ph type="body" sz="quarter" idx="13" hasCustomPrompt="1"/>
          </p:nvPr>
        </p:nvSpPr>
        <p:spPr>
          <a:xfrm>
            <a:off x="381114" y="569970"/>
            <a:ext cx="2691870" cy="2967709"/>
          </a:xfrm>
          <a:noFill/>
        </p:spPr>
        <p:txBody>
          <a:bodyPr>
            <a:normAutofit/>
          </a:bodyPr>
          <a:lstStyle>
            <a:lvl1pPr marL="0" indent="0" algn="l">
              <a:buNone/>
              <a:defRPr sz="3600" b="1">
                <a:solidFill>
                  <a:schemeClr val="bg1"/>
                </a:solidFill>
                <a:latin typeface="+mn-lt"/>
              </a:defRPr>
            </a:lvl1pPr>
          </a:lstStyle>
          <a:p>
            <a:pPr lvl="0"/>
            <a:r>
              <a:rPr lang="en-US" dirty="0"/>
              <a:t>TITLE</a:t>
            </a:r>
          </a:p>
        </p:txBody>
      </p:sp>
    </p:spTree>
    <p:extLst>
      <p:ext uri="{BB962C8B-B14F-4D97-AF65-F5344CB8AC3E}">
        <p14:creationId xmlns:p14="http://schemas.microsoft.com/office/powerpoint/2010/main" val="224783048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phon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1F58DA4-6F4C-C248-A4A3-EF7FD4F700EF}"/>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l="-4818" t="-1279"/>
          <a:stretch/>
        </p:blipFill>
        <p:spPr>
          <a:xfrm>
            <a:off x="4696688" y="532945"/>
            <a:ext cx="7495312" cy="5755085"/>
          </a:xfrm>
          <a:prstGeom prst="rect">
            <a:avLst/>
          </a:prstGeom>
        </p:spPr>
      </p:pic>
      <p:sp>
        <p:nvSpPr>
          <p:cNvPr id="9" name="Picture Placeholder 5">
            <a:extLst>
              <a:ext uri="{FF2B5EF4-FFF2-40B4-BE49-F238E27FC236}">
                <a16:creationId xmlns:a16="http://schemas.microsoft.com/office/drawing/2014/main" id="{5D0EA656-2748-104A-823B-754E7C1E1A8D}"/>
              </a:ext>
            </a:extLst>
          </p:cNvPr>
          <p:cNvSpPr>
            <a:spLocks noGrp="1"/>
          </p:cNvSpPr>
          <p:nvPr>
            <p:ph type="pic" sz="quarter" idx="18" hasCustomPrompt="1"/>
          </p:nvPr>
        </p:nvSpPr>
        <p:spPr>
          <a:xfrm>
            <a:off x="5978881" y="1512887"/>
            <a:ext cx="4098925" cy="2628900"/>
          </a:xfrm>
        </p:spPr>
        <p:txBody>
          <a:bodyPr anchor="ctr">
            <a:normAutofit/>
          </a:bodyPr>
          <a:lstStyle>
            <a:lvl1pPr marL="0" marR="0" indent="0" algn="ctr" defTabSz="914400" rtl="0" eaLnBrk="1" fontAlgn="auto" latinLnBrk="0" hangingPunct="1">
              <a:lnSpc>
                <a:spcPct val="90000"/>
              </a:lnSpc>
              <a:spcBef>
                <a:spcPts val="1000"/>
              </a:spcBef>
              <a:spcAft>
                <a:spcPts val="0"/>
              </a:spcAft>
              <a:buClrTx/>
              <a:buSzTx/>
              <a:buFont typeface="Arial" charset="0"/>
              <a:buNone/>
              <a:tabLst/>
              <a:defRPr sz="2400" baseline="0">
                <a:solidFill>
                  <a:schemeClr val="bg1">
                    <a:lumMod val="50000"/>
                  </a:schemeClr>
                </a:solidFill>
              </a:defRPr>
            </a:lvl1pPr>
          </a:lstStyle>
          <a:p>
            <a:r>
              <a:rPr lang="en-US" dirty="0"/>
              <a:t>Click here to add photo</a:t>
            </a:r>
          </a:p>
        </p:txBody>
      </p:sp>
      <p:sp>
        <p:nvSpPr>
          <p:cNvPr id="27" name="Text Placeholder 23">
            <a:extLst>
              <a:ext uri="{FF2B5EF4-FFF2-40B4-BE49-F238E27FC236}">
                <a16:creationId xmlns:a16="http://schemas.microsoft.com/office/drawing/2014/main" id="{6F26DC03-2AE6-CD48-A3D1-B1EB1C077D21}"/>
              </a:ext>
            </a:extLst>
          </p:cNvPr>
          <p:cNvSpPr>
            <a:spLocks noGrp="1"/>
          </p:cNvSpPr>
          <p:nvPr>
            <p:ph type="body" sz="quarter" idx="13" hasCustomPrompt="1"/>
          </p:nvPr>
        </p:nvSpPr>
        <p:spPr>
          <a:xfrm>
            <a:off x="724091" y="1423332"/>
            <a:ext cx="3862197" cy="2920068"/>
          </a:xfrm>
        </p:spPr>
        <p:txBody>
          <a:bodyPr>
            <a:normAutofit/>
          </a:bodyPr>
          <a:lstStyle>
            <a:lvl1pPr marL="0" indent="0" algn="l">
              <a:buNone/>
              <a:defRPr sz="3600" b="1">
                <a:solidFill>
                  <a:srgbClr val="5E5E5E"/>
                </a:solidFill>
                <a:latin typeface="+mn-lt"/>
              </a:defRPr>
            </a:lvl1pPr>
          </a:lstStyle>
          <a:p>
            <a:pPr lvl="0"/>
            <a:r>
              <a:rPr lang="en-US" dirty="0"/>
              <a:t>TITLE</a:t>
            </a:r>
          </a:p>
        </p:txBody>
      </p:sp>
      <p:grpSp>
        <p:nvGrpSpPr>
          <p:cNvPr id="32" name="Group 31">
            <a:extLst>
              <a:ext uri="{FF2B5EF4-FFF2-40B4-BE49-F238E27FC236}">
                <a16:creationId xmlns:a16="http://schemas.microsoft.com/office/drawing/2014/main" id="{5919E3A4-07F8-9144-BE59-86BE0CC6657F}"/>
              </a:ext>
            </a:extLst>
          </p:cNvPr>
          <p:cNvGrpSpPr/>
          <p:nvPr userDrawn="1"/>
        </p:nvGrpSpPr>
        <p:grpSpPr>
          <a:xfrm>
            <a:off x="0" y="0"/>
            <a:ext cx="1675006" cy="1772009"/>
            <a:chOff x="327570" y="4453037"/>
            <a:chExt cx="1539689" cy="1542069"/>
          </a:xfrm>
        </p:grpSpPr>
        <p:sp>
          <p:nvSpPr>
            <p:cNvPr id="33" name="Freeform 32">
              <a:extLst>
                <a:ext uri="{FF2B5EF4-FFF2-40B4-BE49-F238E27FC236}">
                  <a16:creationId xmlns:a16="http://schemas.microsoft.com/office/drawing/2014/main" id="{E0C47DA2-977B-AE43-90B7-14B6A81E4F7B}"/>
                </a:ext>
              </a:extLst>
            </p:cNvPr>
            <p:cNvSpPr/>
            <p:nvPr userDrawn="1"/>
          </p:nvSpPr>
          <p:spPr>
            <a:xfrm flipH="1" flipV="1">
              <a:off x="327570" y="5115106"/>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4" name="Freeform 33">
              <a:extLst>
                <a:ext uri="{FF2B5EF4-FFF2-40B4-BE49-F238E27FC236}">
                  <a16:creationId xmlns:a16="http://schemas.microsoft.com/office/drawing/2014/main" id="{7B8165AD-ED60-BF49-86E6-B8EA796EEC96}"/>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40B89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0" name="Group 9">
            <a:extLst>
              <a:ext uri="{FF2B5EF4-FFF2-40B4-BE49-F238E27FC236}">
                <a16:creationId xmlns:a16="http://schemas.microsoft.com/office/drawing/2014/main" id="{E3CBBE2D-FB1A-E944-9620-15E86CD99B4C}"/>
              </a:ext>
            </a:extLst>
          </p:cNvPr>
          <p:cNvGrpSpPr/>
          <p:nvPr userDrawn="1"/>
        </p:nvGrpSpPr>
        <p:grpSpPr>
          <a:xfrm>
            <a:off x="4766232" y="6468534"/>
            <a:ext cx="2761590" cy="389466"/>
            <a:chOff x="4766232" y="6468534"/>
            <a:chExt cx="2761590" cy="389466"/>
          </a:xfrm>
        </p:grpSpPr>
        <p:pic>
          <p:nvPicPr>
            <p:cNvPr id="11" name="Picture 10" descr="A picture containing text&#10;&#10;Description automatically generated">
              <a:extLst>
                <a:ext uri="{FF2B5EF4-FFF2-40B4-BE49-F238E27FC236}">
                  <a16:creationId xmlns:a16="http://schemas.microsoft.com/office/drawing/2014/main" id="{D791F558-2428-D64B-99E4-A62D71B9A032}"/>
                </a:ext>
              </a:extLst>
            </p:cNvPr>
            <p:cNvPicPr/>
            <p:nvPr userDrawn="1"/>
          </p:nvPicPr>
          <p:blipFill rotWithShape="1">
            <a:blip r:embed="rId3" cstate="email">
              <a:extLst>
                <a:ext uri="{28A0092B-C50C-407E-A947-70E740481C1C}">
                  <a14:useLocalDpi xmlns:a14="http://schemas.microsoft.com/office/drawing/2010/main"/>
                </a:ext>
              </a:extLst>
            </a:blip>
            <a:srcRect l="6164" t="76348" r="14342" b="-5648"/>
            <a:stretch/>
          </p:blipFill>
          <p:spPr>
            <a:xfrm>
              <a:off x="4766232" y="6468534"/>
              <a:ext cx="2761590" cy="182880"/>
            </a:xfrm>
            <a:prstGeom prst="rect">
              <a:avLst/>
            </a:prstGeom>
          </p:spPr>
        </p:pic>
        <p:pic>
          <p:nvPicPr>
            <p:cNvPr id="12" name="Picture 11" descr="A picture containing text&#10;&#10;Description automatically generated">
              <a:extLst>
                <a:ext uri="{FF2B5EF4-FFF2-40B4-BE49-F238E27FC236}">
                  <a16:creationId xmlns:a16="http://schemas.microsoft.com/office/drawing/2014/main" id="{7A16A629-8439-E14A-9E93-12883BB9C031}"/>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l="37439" t="5170" r="53817" b="62231"/>
            <a:stretch/>
          </p:blipFill>
          <p:spPr>
            <a:xfrm>
              <a:off x="6003160" y="6607120"/>
              <a:ext cx="321925" cy="250880"/>
            </a:xfrm>
            <a:prstGeom prst="rect">
              <a:avLst/>
            </a:prstGeom>
          </p:spPr>
        </p:pic>
      </p:grpSp>
    </p:spTree>
    <p:extLst>
      <p:ext uri="{BB962C8B-B14F-4D97-AF65-F5344CB8AC3E}">
        <p14:creationId xmlns:p14="http://schemas.microsoft.com/office/powerpoint/2010/main" val="423686220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Laptop Slide">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E408D821-EAD9-8943-9B47-0D578C874D59}"/>
              </a:ext>
            </a:extLst>
          </p:cNvPr>
          <p:cNvGrpSpPr/>
          <p:nvPr userDrawn="1"/>
        </p:nvGrpSpPr>
        <p:grpSpPr>
          <a:xfrm rot="10800000" flipH="1" flipV="1">
            <a:off x="0" y="-9570"/>
            <a:ext cx="9216428" cy="7343819"/>
            <a:chOff x="327570" y="4453037"/>
            <a:chExt cx="2319699" cy="1484548"/>
          </a:xfrm>
        </p:grpSpPr>
        <p:sp>
          <p:nvSpPr>
            <p:cNvPr id="27" name="Freeform 26">
              <a:extLst>
                <a:ext uri="{FF2B5EF4-FFF2-40B4-BE49-F238E27FC236}">
                  <a16:creationId xmlns:a16="http://schemas.microsoft.com/office/drawing/2014/main" id="{9B443A20-5ABE-AA43-BCBE-B45788510B45}"/>
                </a:ext>
              </a:extLst>
            </p:cNvPr>
            <p:cNvSpPr/>
            <p:nvPr userDrawn="1"/>
          </p:nvSpPr>
          <p:spPr>
            <a:xfrm flipH="1" flipV="1">
              <a:off x="327570" y="4780157"/>
              <a:ext cx="1211145" cy="1105175"/>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Freeform 27">
              <a:extLst>
                <a:ext uri="{FF2B5EF4-FFF2-40B4-BE49-F238E27FC236}">
                  <a16:creationId xmlns:a16="http://schemas.microsoft.com/office/drawing/2014/main" id="{789F3516-D5FA-F745-AFA3-68F4F2E4A026}"/>
                </a:ext>
              </a:extLst>
            </p:cNvPr>
            <p:cNvSpPr/>
            <p:nvPr userDrawn="1"/>
          </p:nvSpPr>
          <p:spPr>
            <a:xfrm flipH="1" flipV="1">
              <a:off x="327570" y="4453037"/>
              <a:ext cx="2319699" cy="1484548"/>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pic>
        <p:nvPicPr>
          <p:cNvPr id="6" name="Picture 5">
            <a:extLst>
              <a:ext uri="{FF2B5EF4-FFF2-40B4-BE49-F238E27FC236}">
                <a16:creationId xmlns:a16="http://schemas.microsoft.com/office/drawing/2014/main" id="{D0535753-0DCC-D144-BD05-E0AE8543D166}"/>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117050" y="958024"/>
            <a:ext cx="7941283" cy="4839954"/>
          </a:xfrm>
          <a:prstGeom prst="rect">
            <a:avLst/>
          </a:prstGeom>
        </p:spPr>
      </p:pic>
      <p:sp>
        <p:nvSpPr>
          <p:cNvPr id="7" name="Picture Placeholder 7">
            <a:extLst>
              <a:ext uri="{FF2B5EF4-FFF2-40B4-BE49-F238E27FC236}">
                <a16:creationId xmlns:a16="http://schemas.microsoft.com/office/drawing/2014/main" id="{117DA62C-E9DF-7F4D-A6C4-E879D8339543}"/>
              </a:ext>
            </a:extLst>
          </p:cNvPr>
          <p:cNvSpPr>
            <a:spLocks noGrp="1"/>
          </p:cNvSpPr>
          <p:nvPr>
            <p:ph type="pic" sz="quarter" idx="15" hasCustomPrompt="1"/>
          </p:nvPr>
        </p:nvSpPr>
        <p:spPr>
          <a:xfrm>
            <a:off x="5272598" y="1403721"/>
            <a:ext cx="5665788" cy="3478212"/>
          </a:xfrm>
          <a:prstGeom prst="rect">
            <a:avLst/>
          </a:prstGeom>
        </p:spPr>
        <p:txBody>
          <a:bodyPr anchor="t"/>
          <a:lstStyle>
            <a:lvl1pPr marL="228600" marR="0" indent="-228600" algn="ctr" defTabSz="914400" rtl="0" eaLnBrk="1" fontAlgn="auto" latinLnBrk="0" hangingPunct="1">
              <a:lnSpc>
                <a:spcPct val="90000"/>
              </a:lnSpc>
              <a:spcBef>
                <a:spcPts val="1000"/>
              </a:spcBef>
              <a:spcAft>
                <a:spcPts val="0"/>
              </a:spcAft>
              <a:buClrTx/>
              <a:buSzTx/>
              <a:buFont typeface="Arial"/>
              <a:buNone/>
              <a:tabLst/>
              <a:defRPr sz="2800" baseline="0">
                <a:solidFill>
                  <a:schemeClr val="bg1">
                    <a:lumMod val="50000"/>
                  </a:schemeClr>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        </a:t>
            </a:r>
          </a:p>
          <a:p>
            <a:pPr marL="228600" marR="0" lvl="0" indent="-228600" algn="l" defTabSz="914400" rtl="0" eaLnBrk="1" fontAlgn="auto" latinLnBrk="0" hangingPunct="1">
              <a:lnSpc>
                <a:spcPct val="90000"/>
              </a:lnSpc>
              <a:spcBef>
                <a:spcPts val="1000"/>
              </a:spcBef>
              <a:spcAft>
                <a:spcPts val="0"/>
              </a:spcAft>
              <a:buClrTx/>
              <a:buSzTx/>
              <a:buFont typeface="Arial"/>
              <a:buNone/>
              <a:tabLst/>
              <a:defRPr/>
            </a:pPr>
            <a:endParaRPr lang="en-US" dirty="0"/>
          </a:p>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            </a:t>
            </a:r>
          </a:p>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            Click here  to add photo</a:t>
            </a:r>
          </a:p>
        </p:txBody>
      </p:sp>
      <p:sp>
        <p:nvSpPr>
          <p:cNvPr id="8" name="Text Placeholder 23">
            <a:extLst>
              <a:ext uri="{FF2B5EF4-FFF2-40B4-BE49-F238E27FC236}">
                <a16:creationId xmlns:a16="http://schemas.microsoft.com/office/drawing/2014/main" id="{DF0274FC-8EE0-B448-8BAF-1A0661398AC4}"/>
              </a:ext>
            </a:extLst>
          </p:cNvPr>
          <p:cNvSpPr>
            <a:spLocks noGrp="1"/>
          </p:cNvSpPr>
          <p:nvPr>
            <p:ph type="body" sz="quarter" idx="13" hasCustomPrompt="1"/>
          </p:nvPr>
        </p:nvSpPr>
        <p:spPr>
          <a:xfrm>
            <a:off x="381114" y="569970"/>
            <a:ext cx="3735936" cy="4727266"/>
          </a:xfrm>
          <a:noFill/>
        </p:spPr>
        <p:txBody>
          <a:bodyPr>
            <a:normAutofit/>
          </a:bodyPr>
          <a:lstStyle>
            <a:lvl1pPr marL="0" indent="0" algn="l">
              <a:buNone/>
              <a:defRPr sz="3600" b="1">
                <a:solidFill>
                  <a:schemeClr val="bg1"/>
                </a:solidFill>
                <a:latin typeface="+mn-lt"/>
              </a:defRPr>
            </a:lvl1pPr>
          </a:lstStyle>
          <a:p>
            <a:pPr lvl="0"/>
            <a:r>
              <a:rPr lang="en-US" dirty="0"/>
              <a:t>TITLE</a:t>
            </a:r>
          </a:p>
        </p:txBody>
      </p:sp>
    </p:spTree>
    <p:extLst>
      <p:ext uri="{BB962C8B-B14F-4D97-AF65-F5344CB8AC3E}">
        <p14:creationId xmlns:p14="http://schemas.microsoft.com/office/powerpoint/2010/main" val="180044467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S.W.O.T. Graphic Slide">
    <p:spTree>
      <p:nvGrpSpPr>
        <p:cNvPr id="1" name=""/>
        <p:cNvGrpSpPr/>
        <p:nvPr/>
      </p:nvGrpSpPr>
      <p:grpSpPr>
        <a:xfrm>
          <a:off x="0" y="0"/>
          <a:ext cx="0" cy="0"/>
          <a:chOff x="0" y="0"/>
          <a:chExt cx="0" cy="0"/>
        </a:xfrm>
      </p:grpSpPr>
      <p:sp>
        <p:nvSpPr>
          <p:cNvPr id="96" name="Text Placeholder 23">
            <a:extLst>
              <a:ext uri="{FF2B5EF4-FFF2-40B4-BE49-F238E27FC236}">
                <a16:creationId xmlns:a16="http://schemas.microsoft.com/office/drawing/2014/main" id="{0576BD4C-D244-074C-9F40-830189A00901}"/>
              </a:ext>
            </a:extLst>
          </p:cNvPr>
          <p:cNvSpPr>
            <a:spLocks noGrp="1"/>
          </p:cNvSpPr>
          <p:nvPr>
            <p:ph type="body" sz="quarter" idx="21" hasCustomPrompt="1"/>
          </p:nvPr>
        </p:nvSpPr>
        <p:spPr>
          <a:xfrm>
            <a:off x="3309484" y="2103038"/>
            <a:ext cx="2751318" cy="991390"/>
          </a:xfrm>
        </p:spPr>
        <p:txBody>
          <a:bodyPr>
            <a:normAutofit/>
          </a:bodyPr>
          <a:lstStyle>
            <a:lvl1pPr marL="0" indent="0" algn="ctr">
              <a:buNone/>
              <a:defRPr sz="7200" b="1">
                <a:solidFill>
                  <a:schemeClr val="bg1"/>
                </a:solidFill>
                <a:latin typeface="+mn-lt"/>
              </a:defRPr>
            </a:lvl1pPr>
          </a:lstStyle>
          <a:p>
            <a:pPr lvl="0"/>
            <a:r>
              <a:rPr lang="en-US" dirty="0"/>
              <a:t>W</a:t>
            </a:r>
          </a:p>
        </p:txBody>
      </p:sp>
      <p:sp>
        <p:nvSpPr>
          <p:cNvPr id="97" name="Text Placeholder 23">
            <a:extLst>
              <a:ext uri="{FF2B5EF4-FFF2-40B4-BE49-F238E27FC236}">
                <a16:creationId xmlns:a16="http://schemas.microsoft.com/office/drawing/2014/main" id="{59FD8A41-6F66-E847-B216-540F23A1ACDA}"/>
              </a:ext>
            </a:extLst>
          </p:cNvPr>
          <p:cNvSpPr>
            <a:spLocks noGrp="1"/>
          </p:cNvSpPr>
          <p:nvPr>
            <p:ph type="body" sz="quarter" idx="22" hasCustomPrompt="1"/>
          </p:nvPr>
        </p:nvSpPr>
        <p:spPr>
          <a:xfrm>
            <a:off x="8714203" y="2091083"/>
            <a:ext cx="2701308" cy="991390"/>
          </a:xfrm>
        </p:spPr>
        <p:txBody>
          <a:bodyPr>
            <a:normAutofit/>
          </a:bodyPr>
          <a:lstStyle>
            <a:lvl1pPr marL="0" indent="0" algn="ctr">
              <a:buNone/>
              <a:defRPr sz="7200" b="1">
                <a:solidFill>
                  <a:schemeClr val="bg1"/>
                </a:solidFill>
                <a:latin typeface="+mn-lt"/>
              </a:defRPr>
            </a:lvl1pPr>
          </a:lstStyle>
          <a:p>
            <a:pPr lvl="0"/>
            <a:r>
              <a:rPr lang="en-US" dirty="0"/>
              <a:t>T</a:t>
            </a:r>
          </a:p>
        </p:txBody>
      </p:sp>
      <p:sp>
        <p:nvSpPr>
          <p:cNvPr id="98" name="Text Placeholder 23">
            <a:extLst>
              <a:ext uri="{FF2B5EF4-FFF2-40B4-BE49-F238E27FC236}">
                <a16:creationId xmlns:a16="http://schemas.microsoft.com/office/drawing/2014/main" id="{21FA3A87-06FE-B442-AE8D-421271B06531}"/>
              </a:ext>
            </a:extLst>
          </p:cNvPr>
          <p:cNvSpPr>
            <a:spLocks noGrp="1"/>
          </p:cNvSpPr>
          <p:nvPr>
            <p:ph type="body" sz="quarter" idx="23" hasCustomPrompt="1"/>
          </p:nvPr>
        </p:nvSpPr>
        <p:spPr>
          <a:xfrm>
            <a:off x="601780" y="4276572"/>
            <a:ext cx="2693272" cy="991390"/>
          </a:xfrm>
        </p:spPr>
        <p:txBody>
          <a:bodyPr>
            <a:normAutofit/>
          </a:bodyPr>
          <a:lstStyle>
            <a:lvl1pPr marL="0" indent="0" algn="ctr">
              <a:buNone/>
              <a:defRPr sz="7200" b="1">
                <a:solidFill>
                  <a:schemeClr val="bg1"/>
                </a:solidFill>
                <a:latin typeface="+mn-lt"/>
              </a:defRPr>
            </a:lvl1pPr>
          </a:lstStyle>
          <a:p>
            <a:pPr lvl="0"/>
            <a:r>
              <a:rPr lang="en-US" dirty="0"/>
              <a:t>S</a:t>
            </a:r>
          </a:p>
        </p:txBody>
      </p:sp>
      <p:sp>
        <p:nvSpPr>
          <p:cNvPr id="103" name="Text Placeholder 23">
            <a:extLst>
              <a:ext uri="{FF2B5EF4-FFF2-40B4-BE49-F238E27FC236}">
                <a16:creationId xmlns:a16="http://schemas.microsoft.com/office/drawing/2014/main" id="{557895F2-844B-684F-85AE-9C89D44B78FC}"/>
              </a:ext>
            </a:extLst>
          </p:cNvPr>
          <p:cNvSpPr>
            <a:spLocks noGrp="1"/>
          </p:cNvSpPr>
          <p:nvPr>
            <p:ph type="body" sz="quarter" idx="15" hasCustomPrompt="1"/>
          </p:nvPr>
        </p:nvSpPr>
        <p:spPr>
          <a:xfrm>
            <a:off x="431208" y="1909675"/>
            <a:ext cx="2688034" cy="699673"/>
          </a:xfrm>
        </p:spPr>
        <p:txBody>
          <a:bodyPr>
            <a:normAutofit/>
          </a:bodyPr>
          <a:lstStyle>
            <a:lvl1pPr marL="0" indent="0" algn="ctr">
              <a:buNone/>
              <a:defRPr sz="2400" b="1">
                <a:solidFill>
                  <a:srgbClr val="027354"/>
                </a:solidFill>
                <a:latin typeface="+mn-lt"/>
              </a:defRPr>
            </a:lvl1pPr>
          </a:lstStyle>
          <a:p>
            <a:pPr lvl="0"/>
            <a:r>
              <a:rPr lang="en-US" dirty="0"/>
              <a:t>Strengths</a:t>
            </a:r>
          </a:p>
        </p:txBody>
      </p:sp>
      <p:sp>
        <p:nvSpPr>
          <p:cNvPr id="105" name="Text Placeholder 23">
            <a:extLst>
              <a:ext uri="{FF2B5EF4-FFF2-40B4-BE49-F238E27FC236}">
                <a16:creationId xmlns:a16="http://schemas.microsoft.com/office/drawing/2014/main" id="{FB42AF40-AA70-1A44-B56B-50A0FB52C154}"/>
              </a:ext>
            </a:extLst>
          </p:cNvPr>
          <p:cNvSpPr>
            <a:spLocks noGrp="1"/>
          </p:cNvSpPr>
          <p:nvPr>
            <p:ph type="body" sz="quarter" idx="26" hasCustomPrompt="1"/>
          </p:nvPr>
        </p:nvSpPr>
        <p:spPr>
          <a:xfrm>
            <a:off x="3179908" y="5884177"/>
            <a:ext cx="2693271" cy="655052"/>
          </a:xfrm>
        </p:spPr>
        <p:txBody>
          <a:bodyPr>
            <a:normAutofit/>
          </a:bodyPr>
          <a:lstStyle>
            <a:lvl1pPr marL="0" indent="0" algn="ctr">
              <a:buNone/>
              <a:defRPr sz="2400" b="1">
                <a:solidFill>
                  <a:srgbClr val="F29E38"/>
                </a:solidFill>
                <a:latin typeface="+mn-lt"/>
              </a:defRPr>
            </a:lvl1pPr>
          </a:lstStyle>
          <a:p>
            <a:pPr lvl="0"/>
            <a:r>
              <a:rPr lang="en-US" dirty="0"/>
              <a:t>Weakness</a:t>
            </a:r>
          </a:p>
        </p:txBody>
      </p:sp>
      <p:sp>
        <p:nvSpPr>
          <p:cNvPr id="106" name="Text Placeholder 23">
            <a:extLst>
              <a:ext uri="{FF2B5EF4-FFF2-40B4-BE49-F238E27FC236}">
                <a16:creationId xmlns:a16="http://schemas.microsoft.com/office/drawing/2014/main" id="{637B5DA6-17AE-134B-B763-5553B9A05871}"/>
              </a:ext>
            </a:extLst>
          </p:cNvPr>
          <p:cNvSpPr>
            <a:spLocks noGrp="1"/>
          </p:cNvSpPr>
          <p:nvPr>
            <p:ph type="body" sz="quarter" idx="27" hasCustomPrompt="1"/>
          </p:nvPr>
        </p:nvSpPr>
        <p:spPr>
          <a:xfrm>
            <a:off x="3150884" y="5144756"/>
            <a:ext cx="2693271" cy="655052"/>
          </a:xfrm>
        </p:spPr>
        <p:txBody>
          <a:bodyPr>
            <a:normAutofit/>
          </a:bodyPr>
          <a:lstStyle>
            <a:lvl1pPr marL="0" indent="0" algn="ctr">
              <a:buNone/>
              <a:defRPr sz="2400" b="0">
                <a:solidFill>
                  <a:srgbClr val="262626"/>
                </a:solidFill>
                <a:latin typeface="+mn-lt"/>
              </a:defRPr>
            </a:lvl1pPr>
          </a:lstStyle>
          <a:p>
            <a:pPr lvl="0"/>
            <a:r>
              <a:rPr lang="en-US" dirty="0"/>
              <a:t>Sub-Heading</a:t>
            </a:r>
          </a:p>
        </p:txBody>
      </p:sp>
      <p:sp>
        <p:nvSpPr>
          <p:cNvPr id="107" name="Text Placeholder 23">
            <a:extLst>
              <a:ext uri="{FF2B5EF4-FFF2-40B4-BE49-F238E27FC236}">
                <a16:creationId xmlns:a16="http://schemas.microsoft.com/office/drawing/2014/main" id="{3B4B9185-650C-8243-A2AD-C2AB79BC8B1D}"/>
              </a:ext>
            </a:extLst>
          </p:cNvPr>
          <p:cNvSpPr>
            <a:spLocks noGrp="1"/>
          </p:cNvSpPr>
          <p:nvPr>
            <p:ph type="body" sz="quarter" idx="28" hasCustomPrompt="1"/>
          </p:nvPr>
        </p:nvSpPr>
        <p:spPr>
          <a:xfrm>
            <a:off x="5990625" y="1891014"/>
            <a:ext cx="2738043" cy="699673"/>
          </a:xfrm>
        </p:spPr>
        <p:txBody>
          <a:bodyPr>
            <a:normAutofit/>
          </a:bodyPr>
          <a:lstStyle>
            <a:lvl1pPr marL="0" indent="0" algn="ctr">
              <a:buNone/>
              <a:defRPr sz="2400" b="1">
                <a:solidFill>
                  <a:srgbClr val="D98F89"/>
                </a:solidFill>
                <a:latin typeface="+mn-lt"/>
              </a:defRPr>
            </a:lvl1pPr>
          </a:lstStyle>
          <a:p>
            <a:pPr lvl="0"/>
            <a:r>
              <a:rPr lang="en-US" dirty="0"/>
              <a:t>Opportunity</a:t>
            </a:r>
          </a:p>
        </p:txBody>
      </p:sp>
      <p:sp>
        <p:nvSpPr>
          <p:cNvPr id="108" name="Text Placeholder 23">
            <a:extLst>
              <a:ext uri="{FF2B5EF4-FFF2-40B4-BE49-F238E27FC236}">
                <a16:creationId xmlns:a16="http://schemas.microsoft.com/office/drawing/2014/main" id="{E2B51D25-035A-AD47-A0DC-7C155B9587C5}"/>
              </a:ext>
            </a:extLst>
          </p:cNvPr>
          <p:cNvSpPr>
            <a:spLocks noGrp="1"/>
          </p:cNvSpPr>
          <p:nvPr>
            <p:ph type="body" sz="quarter" idx="29" hasCustomPrompt="1"/>
          </p:nvPr>
        </p:nvSpPr>
        <p:spPr>
          <a:xfrm>
            <a:off x="5985475" y="2491709"/>
            <a:ext cx="2738043" cy="699673"/>
          </a:xfrm>
        </p:spPr>
        <p:txBody>
          <a:bodyPr>
            <a:normAutofit/>
          </a:bodyPr>
          <a:lstStyle>
            <a:lvl1pPr marL="0" indent="0" algn="ctr">
              <a:buNone/>
              <a:defRPr sz="2400" b="0">
                <a:solidFill>
                  <a:srgbClr val="262626"/>
                </a:solidFill>
                <a:latin typeface="+mn-lt"/>
              </a:defRPr>
            </a:lvl1pPr>
          </a:lstStyle>
          <a:p>
            <a:pPr lvl="0"/>
            <a:r>
              <a:rPr lang="en-US" dirty="0"/>
              <a:t>Sub-Heading</a:t>
            </a:r>
          </a:p>
        </p:txBody>
      </p:sp>
      <p:sp>
        <p:nvSpPr>
          <p:cNvPr id="109" name="Text Placeholder 23">
            <a:extLst>
              <a:ext uri="{FF2B5EF4-FFF2-40B4-BE49-F238E27FC236}">
                <a16:creationId xmlns:a16="http://schemas.microsoft.com/office/drawing/2014/main" id="{BBA9943C-03E8-5745-9A10-64918866F52A}"/>
              </a:ext>
            </a:extLst>
          </p:cNvPr>
          <p:cNvSpPr>
            <a:spLocks noGrp="1"/>
          </p:cNvSpPr>
          <p:nvPr>
            <p:ph type="body" sz="quarter" idx="30" hasCustomPrompt="1"/>
          </p:nvPr>
        </p:nvSpPr>
        <p:spPr>
          <a:xfrm>
            <a:off x="8594491" y="5912181"/>
            <a:ext cx="2708983" cy="615103"/>
          </a:xfrm>
        </p:spPr>
        <p:txBody>
          <a:bodyPr>
            <a:normAutofit/>
          </a:bodyPr>
          <a:lstStyle>
            <a:lvl1pPr marL="0" indent="0" algn="ctr">
              <a:buNone/>
              <a:defRPr sz="2400" b="1">
                <a:solidFill>
                  <a:srgbClr val="40B894"/>
                </a:solidFill>
                <a:latin typeface="+mn-lt"/>
              </a:defRPr>
            </a:lvl1pPr>
          </a:lstStyle>
          <a:p>
            <a:pPr lvl="0"/>
            <a:r>
              <a:rPr lang="en-US" dirty="0"/>
              <a:t>Threats</a:t>
            </a:r>
          </a:p>
        </p:txBody>
      </p:sp>
      <p:sp>
        <p:nvSpPr>
          <p:cNvPr id="110" name="Text Placeholder 23">
            <a:extLst>
              <a:ext uri="{FF2B5EF4-FFF2-40B4-BE49-F238E27FC236}">
                <a16:creationId xmlns:a16="http://schemas.microsoft.com/office/drawing/2014/main" id="{7F0C6E60-C7CC-4847-B0E8-1E5BE9A575EB}"/>
              </a:ext>
            </a:extLst>
          </p:cNvPr>
          <p:cNvSpPr>
            <a:spLocks noGrp="1"/>
          </p:cNvSpPr>
          <p:nvPr>
            <p:ph type="body" sz="quarter" idx="31" hasCustomPrompt="1"/>
          </p:nvPr>
        </p:nvSpPr>
        <p:spPr>
          <a:xfrm>
            <a:off x="8573325" y="5164730"/>
            <a:ext cx="2708983" cy="615103"/>
          </a:xfrm>
        </p:spPr>
        <p:txBody>
          <a:bodyPr>
            <a:normAutofit/>
          </a:bodyPr>
          <a:lstStyle>
            <a:lvl1pPr marL="0" indent="0" algn="ctr">
              <a:buNone/>
              <a:defRPr sz="2400" b="0">
                <a:solidFill>
                  <a:srgbClr val="262626"/>
                </a:solidFill>
                <a:latin typeface="+mn-lt"/>
              </a:defRPr>
            </a:lvl1pPr>
          </a:lstStyle>
          <a:p>
            <a:pPr lvl="0"/>
            <a:r>
              <a:rPr lang="en-US" dirty="0"/>
              <a:t>Sub-Heading</a:t>
            </a:r>
          </a:p>
        </p:txBody>
      </p:sp>
      <p:sp>
        <p:nvSpPr>
          <p:cNvPr id="111" name="Text Placeholder 23">
            <a:extLst>
              <a:ext uri="{FF2B5EF4-FFF2-40B4-BE49-F238E27FC236}">
                <a16:creationId xmlns:a16="http://schemas.microsoft.com/office/drawing/2014/main" id="{82925D00-4D62-E74D-995C-1F49DD264CAD}"/>
              </a:ext>
            </a:extLst>
          </p:cNvPr>
          <p:cNvSpPr>
            <a:spLocks noGrp="1"/>
          </p:cNvSpPr>
          <p:nvPr>
            <p:ph type="body" sz="quarter" idx="32" hasCustomPrompt="1"/>
          </p:nvPr>
        </p:nvSpPr>
        <p:spPr>
          <a:xfrm>
            <a:off x="-36782" y="422900"/>
            <a:ext cx="12192000" cy="953429"/>
          </a:xfrm>
        </p:spPr>
        <p:txBody>
          <a:bodyPr>
            <a:normAutofit/>
          </a:bodyPr>
          <a:lstStyle>
            <a:lvl1pPr marL="366713" indent="0" algn="ctr">
              <a:buNone/>
              <a:tabLst/>
              <a:defRPr sz="3600" b="1">
                <a:solidFill>
                  <a:srgbClr val="262626"/>
                </a:solidFill>
                <a:latin typeface="+mn-lt"/>
              </a:defRPr>
            </a:lvl1pPr>
          </a:lstStyle>
          <a:p>
            <a:pPr lvl="0"/>
            <a:r>
              <a:rPr lang="en-US" dirty="0"/>
              <a:t>S.W.O.T. Graphic Slide</a:t>
            </a:r>
          </a:p>
        </p:txBody>
      </p:sp>
      <p:sp>
        <p:nvSpPr>
          <p:cNvPr id="25" name="Text Placeholder 23">
            <a:extLst>
              <a:ext uri="{FF2B5EF4-FFF2-40B4-BE49-F238E27FC236}">
                <a16:creationId xmlns:a16="http://schemas.microsoft.com/office/drawing/2014/main" id="{B8683D7A-F3BB-E989-968F-43E83D543E10}"/>
              </a:ext>
            </a:extLst>
          </p:cNvPr>
          <p:cNvSpPr>
            <a:spLocks noGrp="1"/>
          </p:cNvSpPr>
          <p:nvPr>
            <p:ph type="body" sz="quarter" idx="33" hasCustomPrompt="1"/>
          </p:nvPr>
        </p:nvSpPr>
        <p:spPr>
          <a:xfrm>
            <a:off x="435463" y="2664442"/>
            <a:ext cx="2693271" cy="655052"/>
          </a:xfrm>
        </p:spPr>
        <p:txBody>
          <a:bodyPr>
            <a:normAutofit/>
          </a:bodyPr>
          <a:lstStyle>
            <a:lvl1pPr marL="0" indent="0" algn="ctr">
              <a:buNone/>
              <a:defRPr sz="2400" b="0">
                <a:solidFill>
                  <a:srgbClr val="262626"/>
                </a:solidFill>
                <a:latin typeface="+mn-lt"/>
              </a:defRPr>
            </a:lvl1pPr>
          </a:lstStyle>
          <a:p>
            <a:pPr lvl="0"/>
            <a:r>
              <a:rPr lang="en-US" dirty="0"/>
              <a:t>Sub-Heading</a:t>
            </a:r>
          </a:p>
        </p:txBody>
      </p:sp>
      <p:grpSp>
        <p:nvGrpSpPr>
          <p:cNvPr id="26" name="Group 25">
            <a:extLst>
              <a:ext uri="{FF2B5EF4-FFF2-40B4-BE49-F238E27FC236}">
                <a16:creationId xmlns:a16="http://schemas.microsoft.com/office/drawing/2014/main" id="{53D499B1-A81A-FA50-AB66-BD11351AD262}"/>
              </a:ext>
            </a:extLst>
          </p:cNvPr>
          <p:cNvGrpSpPr/>
          <p:nvPr userDrawn="1"/>
        </p:nvGrpSpPr>
        <p:grpSpPr>
          <a:xfrm>
            <a:off x="426145" y="1642188"/>
            <a:ext cx="10879446" cy="4925463"/>
            <a:chOff x="-401346" y="1"/>
            <a:chExt cx="30605027" cy="17321606"/>
          </a:xfrm>
        </p:grpSpPr>
        <p:sp>
          <p:nvSpPr>
            <p:cNvPr id="27" name="Rectangle 3">
              <a:extLst>
                <a:ext uri="{FF2B5EF4-FFF2-40B4-BE49-F238E27FC236}">
                  <a16:creationId xmlns:a16="http://schemas.microsoft.com/office/drawing/2014/main" id="{C1ABF928-8733-BBF6-93E7-A8EF2A8E3B0A}"/>
                </a:ext>
              </a:extLst>
            </p:cNvPr>
            <p:cNvSpPr/>
            <p:nvPr/>
          </p:nvSpPr>
          <p:spPr>
            <a:xfrm rot="16200000">
              <a:off x="-1692302" y="8148954"/>
              <a:ext cx="10321657" cy="7739745"/>
            </a:xfrm>
            <a:custGeom>
              <a:avLst/>
              <a:gdLst>
                <a:gd name="connsiteX0" fmla="*/ 0 w 9674679"/>
                <a:gd name="connsiteY0" fmla="*/ 0 h 13716001"/>
                <a:gd name="connsiteX1" fmla="*/ 9674679 w 9674679"/>
                <a:gd name="connsiteY1" fmla="*/ 0 h 13716001"/>
                <a:gd name="connsiteX2" fmla="*/ 9674679 w 9674679"/>
                <a:gd name="connsiteY2" fmla="*/ 13716001 h 13716001"/>
                <a:gd name="connsiteX3" fmla="*/ 0 w 9674679"/>
                <a:gd name="connsiteY3" fmla="*/ 13716001 h 13716001"/>
                <a:gd name="connsiteX4" fmla="*/ 0 w 9674679"/>
                <a:gd name="connsiteY4"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4679 w 9677400"/>
                <a:gd name="connsiteY3" fmla="*/ 13716001 h 13716001"/>
                <a:gd name="connsiteX4" fmla="*/ 0 w 9677400"/>
                <a:gd name="connsiteY4" fmla="*/ 13716001 h 13716001"/>
                <a:gd name="connsiteX5" fmla="*/ 0 w 9677400"/>
                <a:gd name="connsiteY5"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702799"/>
                <a:gd name="connsiteY0" fmla="*/ 0 h 13863197"/>
                <a:gd name="connsiteX1" fmla="*/ 9674679 w 9702799"/>
                <a:gd name="connsiteY1" fmla="*/ 0 h 13863197"/>
                <a:gd name="connsiteX2" fmla="*/ 9677400 w 9702799"/>
                <a:gd name="connsiteY2" fmla="*/ 1498601 h 13863197"/>
                <a:gd name="connsiteX3" fmla="*/ 9702799 w 9702799"/>
                <a:gd name="connsiteY3" fmla="*/ 13741401 h 13863197"/>
                <a:gd name="connsiteX4" fmla="*/ 9674679 w 9702799"/>
                <a:gd name="connsiteY4" fmla="*/ 13716001 h 13863197"/>
                <a:gd name="connsiteX5" fmla="*/ 0 w 9702799"/>
                <a:gd name="connsiteY5" fmla="*/ 13716001 h 13863197"/>
                <a:gd name="connsiteX6" fmla="*/ 0 w 9702799"/>
                <a:gd name="connsiteY6" fmla="*/ 0 h 13863197"/>
                <a:gd name="connsiteX0" fmla="*/ 0 w 9702800"/>
                <a:gd name="connsiteY0" fmla="*/ 0 h 13863197"/>
                <a:gd name="connsiteX1" fmla="*/ 9674679 w 9702800"/>
                <a:gd name="connsiteY1" fmla="*/ 0 h 13863197"/>
                <a:gd name="connsiteX2" fmla="*/ 9702800 w 9702800"/>
                <a:gd name="connsiteY2" fmla="*/ 1 h 13863197"/>
                <a:gd name="connsiteX3" fmla="*/ 9702799 w 9702800"/>
                <a:gd name="connsiteY3" fmla="*/ 13741401 h 13863197"/>
                <a:gd name="connsiteX4" fmla="*/ 9674679 w 9702800"/>
                <a:gd name="connsiteY4" fmla="*/ 13716001 h 13863197"/>
                <a:gd name="connsiteX5" fmla="*/ 0 w 9702800"/>
                <a:gd name="connsiteY5" fmla="*/ 13716001 h 13863197"/>
                <a:gd name="connsiteX6" fmla="*/ 0 w 9702800"/>
                <a:gd name="connsiteY6" fmla="*/ 0 h 13863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02800" h="13863197">
                  <a:moveTo>
                    <a:pt x="0" y="0"/>
                  </a:moveTo>
                  <a:lnTo>
                    <a:pt x="9674679" y="0"/>
                  </a:lnTo>
                  <a:lnTo>
                    <a:pt x="9702800" y="1"/>
                  </a:lnTo>
                  <a:cubicBezTo>
                    <a:pt x="7950200" y="3742268"/>
                    <a:pt x="7188199" y="7967134"/>
                    <a:pt x="9702799" y="13741401"/>
                  </a:cubicBezTo>
                  <a:cubicBezTo>
                    <a:pt x="9701892" y="14173201"/>
                    <a:pt x="9675586" y="13284201"/>
                    <a:pt x="9674679" y="13716001"/>
                  </a:cubicBezTo>
                  <a:lnTo>
                    <a:pt x="0" y="13716001"/>
                  </a:lnTo>
                  <a:lnTo>
                    <a:pt x="0" y="0"/>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3">
              <a:extLst>
                <a:ext uri="{FF2B5EF4-FFF2-40B4-BE49-F238E27FC236}">
                  <a16:creationId xmlns:a16="http://schemas.microsoft.com/office/drawing/2014/main" id="{16611426-DFF7-B60C-21D2-D50FCAE6888A}"/>
                </a:ext>
              </a:extLst>
            </p:cNvPr>
            <p:cNvSpPr/>
            <p:nvPr/>
          </p:nvSpPr>
          <p:spPr>
            <a:xfrm rot="5400000">
              <a:off x="5209103" y="1968528"/>
              <a:ext cx="11676795" cy="7739744"/>
            </a:xfrm>
            <a:custGeom>
              <a:avLst/>
              <a:gdLst>
                <a:gd name="connsiteX0" fmla="*/ 0 w 9674679"/>
                <a:gd name="connsiteY0" fmla="*/ 0 h 13716001"/>
                <a:gd name="connsiteX1" fmla="*/ 9674679 w 9674679"/>
                <a:gd name="connsiteY1" fmla="*/ 0 h 13716001"/>
                <a:gd name="connsiteX2" fmla="*/ 9674679 w 9674679"/>
                <a:gd name="connsiteY2" fmla="*/ 13716001 h 13716001"/>
                <a:gd name="connsiteX3" fmla="*/ 0 w 9674679"/>
                <a:gd name="connsiteY3" fmla="*/ 13716001 h 13716001"/>
                <a:gd name="connsiteX4" fmla="*/ 0 w 9674679"/>
                <a:gd name="connsiteY4"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4679 w 9677400"/>
                <a:gd name="connsiteY3" fmla="*/ 13716001 h 13716001"/>
                <a:gd name="connsiteX4" fmla="*/ 0 w 9677400"/>
                <a:gd name="connsiteY4" fmla="*/ 13716001 h 13716001"/>
                <a:gd name="connsiteX5" fmla="*/ 0 w 9677400"/>
                <a:gd name="connsiteY5"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702799"/>
                <a:gd name="connsiteY0" fmla="*/ 0 h 13863197"/>
                <a:gd name="connsiteX1" fmla="*/ 9674679 w 9702799"/>
                <a:gd name="connsiteY1" fmla="*/ 0 h 13863197"/>
                <a:gd name="connsiteX2" fmla="*/ 9677400 w 9702799"/>
                <a:gd name="connsiteY2" fmla="*/ 1498601 h 13863197"/>
                <a:gd name="connsiteX3" fmla="*/ 9702799 w 9702799"/>
                <a:gd name="connsiteY3" fmla="*/ 13741401 h 13863197"/>
                <a:gd name="connsiteX4" fmla="*/ 9674679 w 9702799"/>
                <a:gd name="connsiteY4" fmla="*/ 13716001 h 13863197"/>
                <a:gd name="connsiteX5" fmla="*/ 0 w 9702799"/>
                <a:gd name="connsiteY5" fmla="*/ 13716001 h 13863197"/>
                <a:gd name="connsiteX6" fmla="*/ 0 w 9702799"/>
                <a:gd name="connsiteY6" fmla="*/ 0 h 13863197"/>
                <a:gd name="connsiteX0" fmla="*/ 0 w 9702800"/>
                <a:gd name="connsiteY0" fmla="*/ 0 h 13863197"/>
                <a:gd name="connsiteX1" fmla="*/ 9674679 w 9702800"/>
                <a:gd name="connsiteY1" fmla="*/ 0 h 13863197"/>
                <a:gd name="connsiteX2" fmla="*/ 9702800 w 9702800"/>
                <a:gd name="connsiteY2" fmla="*/ 1 h 13863197"/>
                <a:gd name="connsiteX3" fmla="*/ 9702799 w 9702800"/>
                <a:gd name="connsiteY3" fmla="*/ 13741401 h 13863197"/>
                <a:gd name="connsiteX4" fmla="*/ 9674679 w 9702800"/>
                <a:gd name="connsiteY4" fmla="*/ 13716001 h 13863197"/>
                <a:gd name="connsiteX5" fmla="*/ 0 w 9702800"/>
                <a:gd name="connsiteY5" fmla="*/ 13716001 h 13863197"/>
                <a:gd name="connsiteX6" fmla="*/ 0 w 9702800"/>
                <a:gd name="connsiteY6" fmla="*/ 0 h 13863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02800" h="13863197">
                  <a:moveTo>
                    <a:pt x="0" y="0"/>
                  </a:moveTo>
                  <a:lnTo>
                    <a:pt x="9674679" y="0"/>
                  </a:lnTo>
                  <a:lnTo>
                    <a:pt x="9702800" y="1"/>
                  </a:lnTo>
                  <a:cubicBezTo>
                    <a:pt x="7950200" y="3742268"/>
                    <a:pt x="7188199" y="7967134"/>
                    <a:pt x="9702799" y="13741401"/>
                  </a:cubicBezTo>
                  <a:cubicBezTo>
                    <a:pt x="9701892" y="14173201"/>
                    <a:pt x="9675586" y="13284201"/>
                    <a:pt x="9674679" y="13716001"/>
                  </a:cubicBezTo>
                  <a:lnTo>
                    <a:pt x="0" y="13716001"/>
                  </a:lnTo>
                  <a:lnTo>
                    <a:pt x="0" y="0"/>
                  </a:lnTo>
                  <a:close/>
                </a:path>
              </a:pathLst>
            </a:cu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3">
              <a:extLst>
                <a:ext uri="{FF2B5EF4-FFF2-40B4-BE49-F238E27FC236}">
                  <a16:creationId xmlns:a16="http://schemas.microsoft.com/office/drawing/2014/main" id="{D621FEDD-292E-DF84-19F1-F8A2ADDD91F3}"/>
                </a:ext>
              </a:extLst>
            </p:cNvPr>
            <p:cNvSpPr/>
            <p:nvPr/>
          </p:nvSpPr>
          <p:spPr>
            <a:xfrm rot="16200000">
              <a:off x="13559806" y="8219929"/>
              <a:ext cx="10463610" cy="7739745"/>
            </a:xfrm>
            <a:custGeom>
              <a:avLst/>
              <a:gdLst>
                <a:gd name="connsiteX0" fmla="*/ 0 w 9674679"/>
                <a:gd name="connsiteY0" fmla="*/ 0 h 13716001"/>
                <a:gd name="connsiteX1" fmla="*/ 9674679 w 9674679"/>
                <a:gd name="connsiteY1" fmla="*/ 0 h 13716001"/>
                <a:gd name="connsiteX2" fmla="*/ 9674679 w 9674679"/>
                <a:gd name="connsiteY2" fmla="*/ 13716001 h 13716001"/>
                <a:gd name="connsiteX3" fmla="*/ 0 w 9674679"/>
                <a:gd name="connsiteY3" fmla="*/ 13716001 h 13716001"/>
                <a:gd name="connsiteX4" fmla="*/ 0 w 9674679"/>
                <a:gd name="connsiteY4"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4679 w 9677400"/>
                <a:gd name="connsiteY3" fmla="*/ 13716001 h 13716001"/>
                <a:gd name="connsiteX4" fmla="*/ 0 w 9677400"/>
                <a:gd name="connsiteY4" fmla="*/ 13716001 h 13716001"/>
                <a:gd name="connsiteX5" fmla="*/ 0 w 9677400"/>
                <a:gd name="connsiteY5"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702799"/>
                <a:gd name="connsiteY0" fmla="*/ 0 h 13863197"/>
                <a:gd name="connsiteX1" fmla="*/ 9674679 w 9702799"/>
                <a:gd name="connsiteY1" fmla="*/ 0 h 13863197"/>
                <a:gd name="connsiteX2" fmla="*/ 9677400 w 9702799"/>
                <a:gd name="connsiteY2" fmla="*/ 1498601 h 13863197"/>
                <a:gd name="connsiteX3" fmla="*/ 9702799 w 9702799"/>
                <a:gd name="connsiteY3" fmla="*/ 13741401 h 13863197"/>
                <a:gd name="connsiteX4" fmla="*/ 9674679 w 9702799"/>
                <a:gd name="connsiteY4" fmla="*/ 13716001 h 13863197"/>
                <a:gd name="connsiteX5" fmla="*/ 0 w 9702799"/>
                <a:gd name="connsiteY5" fmla="*/ 13716001 h 13863197"/>
                <a:gd name="connsiteX6" fmla="*/ 0 w 9702799"/>
                <a:gd name="connsiteY6" fmla="*/ 0 h 13863197"/>
                <a:gd name="connsiteX0" fmla="*/ 0 w 9702800"/>
                <a:gd name="connsiteY0" fmla="*/ 0 h 13863197"/>
                <a:gd name="connsiteX1" fmla="*/ 9674679 w 9702800"/>
                <a:gd name="connsiteY1" fmla="*/ 0 h 13863197"/>
                <a:gd name="connsiteX2" fmla="*/ 9702800 w 9702800"/>
                <a:gd name="connsiteY2" fmla="*/ 1 h 13863197"/>
                <a:gd name="connsiteX3" fmla="*/ 9702799 w 9702800"/>
                <a:gd name="connsiteY3" fmla="*/ 13741401 h 13863197"/>
                <a:gd name="connsiteX4" fmla="*/ 9674679 w 9702800"/>
                <a:gd name="connsiteY4" fmla="*/ 13716001 h 13863197"/>
                <a:gd name="connsiteX5" fmla="*/ 0 w 9702800"/>
                <a:gd name="connsiteY5" fmla="*/ 13716001 h 13863197"/>
                <a:gd name="connsiteX6" fmla="*/ 0 w 9702800"/>
                <a:gd name="connsiteY6" fmla="*/ 0 h 13863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02800" h="13863197">
                  <a:moveTo>
                    <a:pt x="0" y="0"/>
                  </a:moveTo>
                  <a:lnTo>
                    <a:pt x="9674679" y="0"/>
                  </a:lnTo>
                  <a:lnTo>
                    <a:pt x="9702800" y="1"/>
                  </a:lnTo>
                  <a:cubicBezTo>
                    <a:pt x="7950200" y="3742268"/>
                    <a:pt x="7188199" y="7967134"/>
                    <a:pt x="9702799" y="13741401"/>
                  </a:cubicBezTo>
                  <a:cubicBezTo>
                    <a:pt x="9701892" y="14173201"/>
                    <a:pt x="9675586" y="13284201"/>
                    <a:pt x="9674679" y="13716001"/>
                  </a:cubicBezTo>
                  <a:lnTo>
                    <a:pt x="0" y="13716001"/>
                  </a:lnTo>
                  <a:lnTo>
                    <a:pt x="0" y="0"/>
                  </a:lnTo>
                  <a:close/>
                </a:path>
              </a:pathLst>
            </a:custGeom>
            <a:solidFill>
              <a:srgbClr val="D98F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
              <a:extLst>
                <a:ext uri="{FF2B5EF4-FFF2-40B4-BE49-F238E27FC236}">
                  <a16:creationId xmlns:a16="http://schemas.microsoft.com/office/drawing/2014/main" id="{ECF3BFFD-2D1C-B482-3911-324DECA46463}"/>
                </a:ext>
              </a:extLst>
            </p:cNvPr>
            <p:cNvSpPr/>
            <p:nvPr/>
          </p:nvSpPr>
          <p:spPr>
            <a:xfrm rot="5400000">
              <a:off x="20495410" y="1968528"/>
              <a:ext cx="11676798" cy="7739744"/>
            </a:xfrm>
            <a:custGeom>
              <a:avLst/>
              <a:gdLst>
                <a:gd name="connsiteX0" fmla="*/ 0 w 9674679"/>
                <a:gd name="connsiteY0" fmla="*/ 0 h 13716001"/>
                <a:gd name="connsiteX1" fmla="*/ 9674679 w 9674679"/>
                <a:gd name="connsiteY1" fmla="*/ 0 h 13716001"/>
                <a:gd name="connsiteX2" fmla="*/ 9674679 w 9674679"/>
                <a:gd name="connsiteY2" fmla="*/ 13716001 h 13716001"/>
                <a:gd name="connsiteX3" fmla="*/ 0 w 9674679"/>
                <a:gd name="connsiteY3" fmla="*/ 13716001 h 13716001"/>
                <a:gd name="connsiteX4" fmla="*/ 0 w 9674679"/>
                <a:gd name="connsiteY4"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4679 w 9677400"/>
                <a:gd name="connsiteY3" fmla="*/ 13716001 h 13716001"/>
                <a:gd name="connsiteX4" fmla="*/ 0 w 9677400"/>
                <a:gd name="connsiteY4" fmla="*/ 13716001 h 13716001"/>
                <a:gd name="connsiteX5" fmla="*/ 0 w 9677400"/>
                <a:gd name="connsiteY5"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702799"/>
                <a:gd name="connsiteY0" fmla="*/ 0 h 13863197"/>
                <a:gd name="connsiteX1" fmla="*/ 9674679 w 9702799"/>
                <a:gd name="connsiteY1" fmla="*/ 0 h 13863197"/>
                <a:gd name="connsiteX2" fmla="*/ 9677400 w 9702799"/>
                <a:gd name="connsiteY2" fmla="*/ 1498601 h 13863197"/>
                <a:gd name="connsiteX3" fmla="*/ 9702799 w 9702799"/>
                <a:gd name="connsiteY3" fmla="*/ 13741401 h 13863197"/>
                <a:gd name="connsiteX4" fmla="*/ 9674679 w 9702799"/>
                <a:gd name="connsiteY4" fmla="*/ 13716001 h 13863197"/>
                <a:gd name="connsiteX5" fmla="*/ 0 w 9702799"/>
                <a:gd name="connsiteY5" fmla="*/ 13716001 h 13863197"/>
                <a:gd name="connsiteX6" fmla="*/ 0 w 9702799"/>
                <a:gd name="connsiteY6" fmla="*/ 0 h 13863197"/>
                <a:gd name="connsiteX0" fmla="*/ 0 w 9702800"/>
                <a:gd name="connsiteY0" fmla="*/ 0 h 13863197"/>
                <a:gd name="connsiteX1" fmla="*/ 9674679 w 9702800"/>
                <a:gd name="connsiteY1" fmla="*/ 0 h 13863197"/>
                <a:gd name="connsiteX2" fmla="*/ 9702800 w 9702800"/>
                <a:gd name="connsiteY2" fmla="*/ 1 h 13863197"/>
                <a:gd name="connsiteX3" fmla="*/ 9702799 w 9702800"/>
                <a:gd name="connsiteY3" fmla="*/ 13741401 h 13863197"/>
                <a:gd name="connsiteX4" fmla="*/ 9674679 w 9702800"/>
                <a:gd name="connsiteY4" fmla="*/ 13716001 h 13863197"/>
                <a:gd name="connsiteX5" fmla="*/ 0 w 9702800"/>
                <a:gd name="connsiteY5" fmla="*/ 13716001 h 13863197"/>
                <a:gd name="connsiteX6" fmla="*/ 0 w 9702800"/>
                <a:gd name="connsiteY6" fmla="*/ 0 h 13863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02800" h="13863197">
                  <a:moveTo>
                    <a:pt x="0" y="0"/>
                  </a:moveTo>
                  <a:lnTo>
                    <a:pt x="9674679" y="0"/>
                  </a:lnTo>
                  <a:lnTo>
                    <a:pt x="9702800" y="1"/>
                  </a:lnTo>
                  <a:cubicBezTo>
                    <a:pt x="7950200" y="3742268"/>
                    <a:pt x="7188199" y="7967134"/>
                    <a:pt x="9702799" y="13741401"/>
                  </a:cubicBezTo>
                  <a:cubicBezTo>
                    <a:pt x="9701892" y="14173201"/>
                    <a:pt x="9675586" y="13284201"/>
                    <a:pt x="9674679" y="13716001"/>
                  </a:cubicBezTo>
                  <a:lnTo>
                    <a:pt x="0" y="13716001"/>
                  </a:lnTo>
                  <a:lnTo>
                    <a:pt x="0" y="0"/>
                  </a:lnTo>
                  <a:close/>
                </a:path>
              </a:pathLst>
            </a:custGeom>
            <a:solidFill>
              <a:srgbClr val="40B8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24032974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_S.W.O.T. Graphic Slide">
    <p:spTree>
      <p:nvGrpSpPr>
        <p:cNvPr id="1" name=""/>
        <p:cNvGrpSpPr/>
        <p:nvPr/>
      </p:nvGrpSpPr>
      <p:grpSpPr>
        <a:xfrm>
          <a:off x="0" y="0"/>
          <a:ext cx="0" cy="0"/>
          <a:chOff x="0" y="0"/>
          <a:chExt cx="0" cy="0"/>
        </a:xfrm>
      </p:grpSpPr>
      <p:grpSp>
        <p:nvGrpSpPr>
          <p:cNvPr id="71" name="Group 70">
            <a:extLst>
              <a:ext uri="{FF2B5EF4-FFF2-40B4-BE49-F238E27FC236}">
                <a16:creationId xmlns:a16="http://schemas.microsoft.com/office/drawing/2014/main" id="{517A14D4-05B6-5748-B6AD-04EE7CFEBA07}"/>
              </a:ext>
            </a:extLst>
          </p:cNvPr>
          <p:cNvGrpSpPr/>
          <p:nvPr/>
        </p:nvGrpSpPr>
        <p:grpSpPr>
          <a:xfrm>
            <a:off x="568814" y="1642188"/>
            <a:ext cx="10889178" cy="3900195"/>
            <a:chOff x="-2" y="0"/>
            <a:chExt cx="30632404" cy="13716000"/>
          </a:xfrm>
        </p:grpSpPr>
        <p:sp>
          <p:nvSpPr>
            <p:cNvPr id="88" name="Rectangle 3">
              <a:extLst>
                <a:ext uri="{FF2B5EF4-FFF2-40B4-BE49-F238E27FC236}">
                  <a16:creationId xmlns:a16="http://schemas.microsoft.com/office/drawing/2014/main" id="{B1A0EB6C-A0FF-154B-BF39-A342E84C4F64}"/>
                </a:ext>
              </a:extLst>
            </p:cNvPr>
            <p:cNvSpPr/>
            <p:nvPr/>
          </p:nvSpPr>
          <p:spPr>
            <a:xfrm rot="16200000">
              <a:off x="440870" y="6417127"/>
              <a:ext cx="6858001" cy="7739745"/>
            </a:xfrm>
            <a:custGeom>
              <a:avLst/>
              <a:gdLst>
                <a:gd name="connsiteX0" fmla="*/ 0 w 9674679"/>
                <a:gd name="connsiteY0" fmla="*/ 0 h 13716001"/>
                <a:gd name="connsiteX1" fmla="*/ 9674679 w 9674679"/>
                <a:gd name="connsiteY1" fmla="*/ 0 h 13716001"/>
                <a:gd name="connsiteX2" fmla="*/ 9674679 w 9674679"/>
                <a:gd name="connsiteY2" fmla="*/ 13716001 h 13716001"/>
                <a:gd name="connsiteX3" fmla="*/ 0 w 9674679"/>
                <a:gd name="connsiteY3" fmla="*/ 13716001 h 13716001"/>
                <a:gd name="connsiteX4" fmla="*/ 0 w 9674679"/>
                <a:gd name="connsiteY4"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4679 w 9677400"/>
                <a:gd name="connsiteY3" fmla="*/ 13716001 h 13716001"/>
                <a:gd name="connsiteX4" fmla="*/ 0 w 9677400"/>
                <a:gd name="connsiteY4" fmla="*/ 13716001 h 13716001"/>
                <a:gd name="connsiteX5" fmla="*/ 0 w 9677400"/>
                <a:gd name="connsiteY5"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702799"/>
                <a:gd name="connsiteY0" fmla="*/ 0 h 13863197"/>
                <a:gd name="connsiteX1" fmla="*/ 9674679 w 9702799"/>
                <a:gd name="connsiteY1" fmla="*/ 0 h 13863197"/>
                <a:gd name="connsiteX2" fmla="*/ 9677400 w 9702799"/>
                <a:gd name="connsiteY2" fmla="*/ 1498601 h 13863197"/>
                <a:gd name="connsiteX3" fmla="*/ 9702799 w 9702799"/>
                <a:gd name="connsiteY3" fmla="*/ 13741401 h 13863197"/>
                <a:gd name="connsiteX4" fmla="*/ 9674679 w 9702799"/>
                <a:gd name="connsiteY4" fmla="*/ 13716001 h 13863197"/>
                <a:gd name="connsiteX5" fmla="*/ 0 w 9702799"/>
                <a:gd name="connsiteY5" fmla="*/ 13716001 h 13863197"/>
                <a:gd name="connsiteX6" fmla="*/ 0 w 9702799"/>
                <a:gd name="connsiteY6" fmla="*/ 0 h 13863197"/>
                <a:gd name="connsiteX0" fmla="*/ 0 w 9702800"/>
                <a:gd name="connsiteY0" fmla="*/ 0 h 13863197"/>
                <a:gd name="connsiteX1" fmla="*/ 9674679 w 9702800"/>
                <a:gd name="connsiteY1" fmla="*/ 0 h 13863197"/>
                <a:gd name="connsiteX2" fmla="*/ 9702800 w 9702800"/>
                <a:gd name="connsiteY2" fmla="*/ 1 h 13863197"/>
                <a:gd name="connsiteX3" fmla="*/ 9702799 w 9702800"/>
                <a:gd name="connsiteY3" fmla="*/ 13741401 h 13863197"/>
                <a:gd name="connsiteX4" fmla="*/ 9674679 w 9702800"/>
                <a:gd name="connsiteY4" fmla="*/ 13716001 h 13863197"/>
                <a:gd name="connsiteX5" fmla="*/ 0 w 9702800"/>
                <a:gd name="connsiteY5" fmla="*/ 13716001 h 13863197"/>
                <a:gd name="connsiteX6" fmla="*/ 0 w 9702800"/>
                <a:gd name="connsiteY6" fmla="*/ 0 h 13863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02800" h="13863197">
                  <a:moveTo>
                    <a:pt x="0" y="0"/>
                  </a:moveTo>
                  <a:lnTo>
                    <a:pt x="9674679" y="0"/>
                  </a:lnTo>
                  <a:lnTo>
                    <a:pt x="9702800" y="1"/>
                  </a:lnTo>
                  <a:cubicBezTo>
                    <a:pt x="7950200" y="3742268"/>
                    <a:pt x="7188199" y="7967134"/>
                    <a:pt x="9702799" y="13741401"/>
                  </a:cubicBezTo>
                  <a:cubicBezTo>
                    <a:pt x="9701892" y="14173201"/>
                    <a:pt x="9675586" y="13284201"/>
                    <a:pt x="9674679" y="13716001"/>
                  </a:cubicBezTo>
                  <a:lnTo>
                    <a:pt x="0" y="13716001"/>
                  </a:lnTo>
                  <a:lnTo>
                    <a:pt x="0" y="0"/>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a:extLst>
                <a:ext uri="{FF2B5EF4-FFF2-40B4-BE49-F238E27FC236}">
                  <a16:creationId xmlns:a16="http://schemas.microsoft.com/office/drawing/2014/main" id="{46582492-0885-B749-86F7-8AC850A52945}"/>
                </a:ext>
              </a:extLst>
            </p:cNvPr>
            <p:cNvSpPr/>
            <p:nvPr/>
          </p:nvSpPr>
          <p:spPr>
            <a:xfrm rot="5400000">
              <a:off x="8017327" y="-440872"/>
              <a:ext cx="6858001" cy="7739745"/>
            </a:xfrm>
            <a:custGeom>
              <a:avLst/>
              <a:gdLst>
                <a:gd name="connsiteX0" fmla="*/ 0 w 9674679"/>
                <a:gd name="connsiteY0" fmla="*/ 0 h 13716001"/>
                <a:gd name="connsiteX1" fmla="*/ 9674679 w 9674679"/>
                <a:gd name="connsiteY1" fmla="*/ 0 h 13716001"/>
                <a:gd name="connsiteX2" fmla="*/ 9674679 w 9674679"/>
                <a:gd name="connsiteY2" fmla="*/ 13716001 h 13716001"/>
                <a:gd name="connsiteX3" fmla="*/ 0 w 9674679"/>
                <a:gd name="connsiteY3" fmla="*/ 13716001 h 13716001"/>
                <a:gd name="connsiteX4" fmla="*/ 0 w 9674679"/>
                <a:gd name="connsiteY4"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4679 w 9677400"/>
                <a:gd name="connsiteY3" fmla="*/ 13716001 h 13716001"/>
                <a:gd name="connsiteX4" fmla="*/ 0 w 9677400"/>
                <a:gd name="connsiteY4" fmla="*/ 13716001 h 13716001"/>
                <a:gd name="connsiteX5" fmla="*/ 0 w 9677400"/>
                <a:gd name="connsiteY5"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702799"/>
                <a:gd name="connsiteY0" fmla="*/ 0 h 13863197"/>
                <a:gd name="connsiteX1" fmla="*/ 9674679 w 9702799"/>
                <a:gd name="connsiteY1" fmla="*/ 0 h 13863197"/>
                <a:gd name="connsiteX2" fmla="*/ 9677400 w 9702799"/>
                <a:gd name="connsiteY2" fmla="*/ 1498601 h 13863197"/>
                <a:gd name="connsiteX3" fmla="*/ 9702799 w 9702799"/>
                <a:gd name="connsiteY3" fmla="*/ 13741401 h 13863197"/>
                <a:gd name="connsiteX4" fmla="*/ 9674679 w 9702799"/>
                <a:gd name="connsiteY4" fmla="*/ 13716001 h 13863197"/>
                <a:gd name="connsiteX5" fmla="*/ 0 w 9702799"/>
                <a:gd name="connsiteY5" fmla="*/ 13716001 h 13863197"/>
                <a:gd name="connsiteX6" fmla="*/ 0 w 9702799"/>
                <a:gd name="connsiteY6" fmla="*/ 0 h 13863197"/>
                <a:gd name="connsiteX0" fmla="*/ 0 w 9702800"/>
                <a:gd name="connsiteY0" fmla="*/ 0 h 13863197"/>
                <a:gd name="connsiteX1" fmla="*/ 9674679 w 9702800"/>
                <a:gd name="connsiteY1" fmla="*/ 0 h 13863197"/>
                <a:gd name="connsiteX2" fmla="*/ 9702800 w 9702800"/>
                <a:gd name="connsiteY2" fmla="*/ 1 h 13863197"/>
                <a:gd name="connsiteX3" fmla="*/ 9702799 w 9702800"/>
                <a:gd name="connsiteY3" fmla="*/ 13741401 h 13863197"/>
                <a:gd name="connsiteX4" fmla="*/ 9674679 w 9702800"/>
                <a:gd name="connsiteY4" fmla="*/ 13716001 h 13863197"/>
                <a:gd name="connsiteX5" fmla="*/ 0 w 9702800"/>
                <a:gd name="connsiteY5" fmla="*/ 13716001 h 13863197"/>
                <a:gd name="connsiteX6" fmla="*/ 0 w 9702800"/>
                <a:gd name="connsiteY6" fmla="*/ 0 h 13863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02800" h="13863197">
                  <a:moveTo>
                    <a:pt x="0" y="0"/>
                  </a:moveTo>
                  <a:lnTo>
                    <a:pt x="9674679" y="0"/>
                  </a:lnTo>
                  <a:lnTo>
                    <a:pt x="9702800" y="1"/>
                  </a:lnTo>
                  <a:cubicBezTo>
                    <a:pt x="7950200" y="3742268"/>
                    <a:pt x="7188199" y="7967134"/>
                    <a:pt x="9702799" y="13741401"/>
                  </a:cubicBezTo>
                  <a:cubicBezTo>
                    <a:pt x="9701892" y="14173201"/>
                    <a:pt x="9675586" y="13284201"/>
                    <a:pt x="9674679" y="13716001"/>
                  </a:cubicBezTo>
                  <a:lnTo>
                    <a:pt x="0" y="13716001"/>
                  </a:lnTo>
                  <a:lnTo>
                    <a:pt x="0" y="0"/>
                  </a:lnTo>
                  <a:close/>
                </a:path>
              </a:pathLst>
            </a:cu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3">
              <a:extLst>
                <a:ext uri="{FF2B5EF4-FFF2-40B4-BE49-F238E27FC236}">
                  <a16:creationId xmlns:a16="http://schemas.microsoft.com/office/drawing/2014/main" id="{14A1DC09-9692-074B-A038-7BB01003A635}"/>
                </a:ext>
              </a:extLst>
            </p:cNvPr>
            <p:cNvSpPr/>
            <p:nvPr/>
          </p:nvSpPr>
          <p:spPr>
            <a:xfrm rot="16200000">
              <a:off x="15757072" y="6417127"/>
              <a:ext cx="6858001" cy="7739745"/>
            </a:xfrm>
            <a:custGeom>
              <a:avLst/>
              <a:gdLst>
                <a:gd name="connsiteX0" fmla="*/ 0 w 9674679"/>
                <a:gd name="connsiteY0" fmla="*/ 0 h 13716001"/>
                <a:gd name="connsiteX1" fmla="*/ 9674679 w 9674679"/>
                <a:gd name="connsiteY1" fmla="*/ 0 h 13716001"/>
                <a:gd name="connsiteX2" fmla="*/ 9674679 w 9674679"/>
                <a:gd name="connsiteY2" fmla="*/ 13716001 h 13716001"/>
                <a:gd name="connsiteX3" fmla="*/ 0 w 9674679"/>
                <a:gd name="connsiteY3" fmla="*/ 13716001 h 13716001"/>
                <a:gd name="connsiteX4" fmla="*/ 0 w 9674679"/>
                <a:gd name="connsiteY4"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4679 w 9677400"/>
                <a:gd name="connsiteY3" fmla="*/ 13716001 h 13716001"/>
                <a:gd name="connsiteX4" fmla="*/ 0 w 9677400"/>
                <a:gd name="connsiteY4" fmla="*/ 13716001 h 13716001"/>
                <a:gd name="connsiteX5" fmla="*/ 0 w 9677400"/>
                <a:gd name="connsiteY5"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702799"/>
                <a:gd name="connsiteY0" fmla="*/ 0 h 13863197"/>
                <a:gd name="connsiteX1" fmla="*/ 9674679 w 9702799"/>
                <a:gd name="connsiteY1" fmla="*/ 0 h 13863197"/>
                <a:gd name="connsiteX2" fmla="*/ 9677400 w 9702799"/>
                <a:gd name="connsiteY2" fmla="*/ 1498601 h 13863197"/>
                <a:gd name="connsiteX3" fmla="*/ 9702799 w 9702799"/>
                <a:gd name="connsiteY3" fmla="*/ 13741401 h 13863197"/>
                <a:gd name="connsiteX4" fmla="*/ 9674679 w 9702799"/>
                <a:gd name="connsiteY4" fmla="*/ 13716001 h 13863197"/>
                <a:gd name="connsiteX5" fmla="*/ 0 w 9702799"/>
                <a:gd name="connsiteY5" fmla="*/ 13716001 h 13863197"/>
                <a:gd name="connsiteX6" fmla="*/ 0 w 9702799"/>
                <a:gd name="connsiteY6" fmla="*/ 0 h 13863197"/>
                <a:gd name="connsiteX0" fmla="*/ 0 w 9702800"/>
                <a:gd name="connsiteY0" fmla="*/ 0 h 13863197"/>
                <a:gd name="connsiteX1" fmla="*/ 9674679 w 9702800"/>
                <a:gd name="connsiteY1" fmla="*/ 0 h 13863197"/>
                <a:gd name="connsiteX2" fmla="*/ 9702800 w 9702800"/>
                <a:gd name="connsiteY2" fmla="*/ 1 h 13863197"/>
                <a:gd name="connsiteX3" fmla="*/ 9702799 w 9702800"/>
                <a:gd name="connsiteY3" fmla="*/ 13741401 h 13863197"/>
                <a:gd name="connsiteX4" fmla="*/ 9674679 w 9702800"/>
                <a:gd name="connsiteY4" fmla="*/ 13716001 h 13863197"/>
                <a:gd name="connsiteX5" fmla="*/ 0 w 9702800"/>
                <a:gd name="connsiteY5" fmla="*/ 13716001 h 13863197"/>
                <a:gd name="connsiteX6" fmla="*/ 0 w 9702800"/>
                <a:gd name="connsiteY6" fmla="*/ 0 h 13863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02800" h="13863197">
                  <a:moveTo>
                    <a:pt x="0" y="0"/>
                  </a:moveTo>
                  <a:lnTo>
                    <a:pt x="9674679" y="0"/>
                  </a:lnTo>
                  <a:lnTo>
                    <a:pt x="9702800" y="1"/>
                  </a:lnTo>
                  <a:cubicBezTo>
                    <a:pt x="7950200" y="3742268"/>
                    <a:pt x="7188199" y="7967134"/>
                    <a:pt x="9702799" y="13741401"/>
                  </a:cubicBezTo>
                  <a:cubicBezTo>
                    <a:pt x="9701892" y="14173201"/>
                    <a:pt x="9675586" y="13284201"/>
                    <a:pt x="9674679" y="13716001"/>
                  </a:cubicBezTo>
                  <a:lnTo>
                    <a:pt x="0" y="13716001"/>
                  </a:lnTo>
                  <a:lnTo>
                    <a:pt x="0" y="0"/>
                  </a:lnTo>
                  <a:close/>
                </a:path>
              </a:pathLst>
            </a:custGeom>
            <a:solidFill>
              <a:srgbClr val="D98F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Rectangle 3">
              <a:extLst>
                <a:ext uri="{FF2B5EF4-FFF2-40B4-BE49-F238E27FC236}">
                  <a16:creationId xmlns:a16="http://schemas.microsoft.com/office/drawing/2014/main" id="{7305748B-6DD9-D245-8E2E-F728D025CFE0}"/>
                </a:ext>
              </a:extLst>
            </p:cNvPr>
            <p:cNvSpPr/>
            <p:nvPr/>
          </p:nvSpPr>
          <p:spPr>
            <a:xfrm rot="5400000">
              <a:off x="23333529" y="-440872"/>
              <a:ext cx="6858001" cy="7739745"/>
            </a:xfrm>
            <a:custGeom>
              <a:avLst/>
              <a:gdLst>
                <a:gd name="connsiteX0" fmla="*/ 0 w 9674679"/>
                <a:gd name="connsiteY0" fmla="*/ 0 h 13716001"/>
                <a:gd name="connsiteX1" fmla="*/ 9674679 w 9674679"/>
                <a:gd name="connsiteY1" fmla="*/ 0 h 13716001"/>
                <a:gd name="connsiteX2" fmla="*/ 9674679 w 9674679"/>
                <a:gd name="connsiteY2" fmla="*/ 13716001 h 13716001"/>
                <a:gd name="connsiteX3" fmla="*/ 0 w 9674679"/>
                <a:gd name="connsiteY3" fmla="*/ 13716001 h 13716001"/>
                <a:gd name="connsiteX4" fmla="*/ 0 w 9674679"/>
                <a:gd name="connsiteY4"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4679 w 9677400"/>
                <a:gd name="connsiteY3" fmla="*/ 13716001 h 13716001"/>
                <a:gd name="connsiteX4" fmla="*/ 0 w 9677400"/>
                <a:gd name="connsiteY4" fmla="*/ 13716001 h 13716001"/>
                <a:gd name="connsiteX5" fmla="*/ 0 w 9677400"/>
                <a:gd name="connsiteY5"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702799"/>
                <a:gd name="connsiteY0" fmla="*/ 0 h 13863197"/>
                <a:gd name="connsiteX1" fmla="*/ 9674679 w 9702799"/>
                <a:gd name="connsiteY1" fmla="*/ 0 h 13863197"/>
                <a:gd name="connsiteX2" fmla="*/ 9677400 w 9702799"/>
                <a:gd name="connsiteY2" fmla="*/ 1498601 h 13863197"/>
                <a:gd name="connsiteX3" fmla="*/ 9702799 w 9702799"/>
                <a:gd name="connsiteY3" fmla="*/ 13741401 h 13863197"/>
                <a:gd name="connsiteX4" fmla="*/ 9674679 w 9702799"/>
                <a:gd name="connsiteY4" fmla="*/ 13716001 h 13863197"/>
                <a:gd name="connsiteX5" fmla="*/ 0 w 9702799"/>
                <a:gd name="connsiteY5" fmla="*/ 13716001 h 13863197"/>
                <a:gd name="connsiteX6" fmla="*/ 0 w 9702799"/>
                <a:gd name="connsiteY6" fmla="*/ 0 h 13863197"/>
                <a:gd name="connsiteX0" fmla="*/ 0 w 9702800"/>
                <a:gd name="connsiteY0" fmla="*/ 0 h 13863197"/>
                <a:gd name="connsiteX1" fmla="*/ 9674679 w 9702800"/>
                <a:gd name="connsiteY1" fmla="*/ 0 h 13863197"/>
                <a:gd name="connsiteX2" fmla="*/ 9702800 w 9702800"/>
                <a:gd name="connsiteY2" fmla="*/ 1 h 13863197"/>
                <a:gd name="connsiteX3" fmla="*/ 9702799 w 9702800"/>
                <a:gd name="connsiteY3" fmla="*/ 13741401 h 13863197"/>
                <a:gd name="connsiteX4" fmla="*/ 9674679 w 9702800"/>
                <a:gd name="connsiteY4" fmla="*/ 13716001 h 13863197"/>
                <a:gd name="connsiteX5" fmla="*/ 0 w 9702800"/>
                <a:gd name="connsiteY5" fmla="*/ 13716001 h 13863197"/>
                <a:gd name="connsiteX6" fmla="*/ 0 w 9702800"/>
                <a:gd name="connsiteY6" fmla="*/ 0 h 13863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02800" h="13863197">
                  <a:moveTo>
                    <a:pt x="0" y="0"/>
                  </a:moveTo>
                  <a:lnTo>
                    <a:pt x="9674679" y="0"/>
                  </a:lnTo>
                  <a:lnTo>
                    <a:pt x="9702800" y="1"/>
                  </a:lnTo>
                  <a:cubicBezTo>
                    <a:pt x="7950200" y="3742268"/>
                    <a:pt x="7188199" y="7967134"/>
                    <a:pt x="9702799" y="13741401"/>
                  </a:cubicBezTo>
                  <a:cubicBezTo>
                    <a:pt x="9701892" y="14173201"/>
                    <a:pt x="9675586" y="13284201"/>
                    <a:pt x="9674679" y="13716001"/>
                  </a:cubicBezTo>
                  <a:lnTo>
                    <a:pt x="0" y="13716001"/>
                  </a:lnTo>
                  <a:lnTo>
                    <a:pt x="0" y="0"/>
                  </a:lnTo>
                  <a:close/>
                </a:path>
              </a:pathLst>
            </a:custGeom>
            <a:solidFill>
              <a:srgbClr val="40B8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6" name="Text Placeholder 23">
            <a:extLst>
              <a:ext uri="{FF2B5EF4-FFF2-40B4-BE49-F238E27FC236}">
                <a16:creationId xmlns:a16="http://schemas.microsoft.com/office/drawing/2014/main" id="{0576BD4C-D244-074C-9F40-830189A00901}"/>
              </a:ext>
            </a:extLst>
          </p:cNvPr>
          <p:cNvSpPr>
            <a:spLocks noGrp="1"/>
          </p:cNvSpPr>
          <p:nvPr>
            <p:ph type="body" sz="quarter" idx="21" hasCustomPrompt="1"/>
          </p:nvPr>
        </p:nvSpPr>
        <p:spPr>
          <a:xfrm>
            <a:off x="3309484" y="2103038"/>
            <a:ext cx="2751318" cy="991390"/>
          </a:xfrm>
        </p:spPr>
        <p:txBody>
          <a:bodyPr>
            <a:normAutofit/>
          </a:bodyPr>
          <a:lstStyle>
            <a:lvl1pPr marL="0" indent="0" algn="ctr">
              <a:buNone/>
              <a:defRPr sz="7200" b="1">
                <a:solidFill>
                  <a:schemeClr val="bg1"/>
                </a:solidFill>
                <a:latin typeface="+mn-lt"/>
              </a:defRPr>
            </a:lvl1pPr>
          </a:lstStyle>
          <a:p>
            <a:pPr lvl="0"/>
            <a:r>
              <a:rPr lang="en-US" dirty="0"/>
              <a:t>W</a:t>
            </a:r>
          </a:p>
        </p:txBody>
      </p:sp>
      <p:sp>
        <p:nvSpPr>
          <p:cNvPr id="97" name="Text Placeholder 23">
            <a:extLst>
              <a:ext uri="{FF2B5EF4-FFF2-40B4-BE49-F238E27FC236}">
                <a16:creationId xmlns:a16="http://schemas.microsoft.com/office/drawing/2014/main" id="{59FD8A41-6F66-E847-B216-540F23A1ACDA}"/>
              </a:ext>
            </a:extLst>
          </p:cNvPr>
          <p:cNvSpPr>
            <a:spLocks noGrp="1"/>
          </p:cNvSpPr>
          <p:nvPr>
            <p:ph type="body" sz="quarter" idx="22" hasCustomPrompt="1"/>
          </p:nvPr>
        </p:nvSpPr>
        <p:spPr>
          <a:xfrm>
            <a:off x="8714203" y="2091083"/>
            <a:ext cx="2701308" cy="991390"/>
          </a:xfrm>
        </p:spPr>
        <p:txBody>
          <a:bodyPr>
            <a:normAutofit/>
          </a:bodyPr>
          <a:lstStyle>
            <a:lvl1pPr marL="0" indent="0" algn="ctr">
              <a:buNone/>
              <a:defRPr sz="7200" b="1">
                <a:solidFill>
                  <a:schemeClr val="bg1"/>
                </a:solidFill>
                <a:latin typeface="+mn-lt"/>
              </a:defRPr>
            </a:lvl1pPr>
          </a:lstStyle>
          <a:p>
            <a:pPr lvl="0"/>
            <a:r>
              <a:rPr lang="en-US" dirty="0"/>
              <a:t>T</a:t>
            </a:r>
          </a:p>
        </p:txBody>
      </p:sp>
      <p:sp>
        <p:nvSpPr>
          <p:cNvPr id="98" name="Text Placeholder 23">
            <a:extLst>
              <a:ext uri="{FF2B5EF4-FFF2-40B4-BE49-F238E27FC236}">
                <a16:creationId xmlns:a16="http://schemas.microsoft.com/office/drawing/2014/main" id="{21FA3A87-06FE-B442-AE8D-421271B06531}"/>
              </a:ext>
            </a:extLst>
          </p:cNvPr>
          <p:cNvSpPr>
            <a:spLocks noGrp="1"/>
          </p:cNvSpPr>
          <p:nvPr>
            <p:ph type="body" sz="quarter" idx="23" hasCustomPrompt="1"/>
          </p:nvPr>
        </p:nvSpPr>
        <p:spPr>
          <a:xfrm>
            <a:off x="601780" y="4276572"/>
            <a:ext cx="2693272" cy="991390"/>
          </a:xfrm>
        </p:spPr>
        <p:txBody>
          <a:bodyPr>
            <a:normAutofit/>
          </a:bodyPr>
          <a:lstStyle>
            <a:lvl1pPr marL="0" indent="0" algn="ctr">
              <a:buNone/>
              <a:defRPr sz="7200" b="1">
                <a:solidFill>
                  <a:schemeClr val="bg1"/>
                </a:solidFill>
                <a:latin typeface="+mn-lt"/>
              </a:defRPr>
            </a:lvl1pPr>
          </a:lstStyle>
          <a:p>
            <a:pPr lvl="0"/>
            <a:r>
              <a:rPr lang="en-US" dirty="0"/>
              <a:t>S</a:t>
            </a:r>
          </a:p>
        </p:txBody>
      </p:sp>
      <p:sp>
        <p:nvSpPr>
          <p:cNvPr id="99" name="Text Placeholder 23">
            <a:extLst>
              <a:ext uri="{FF2B5EF4-FFF2-40B4-BE49-F238E27FC236}">
                <a16:creationId xmlns:a16="http://schemas.microsoft.com/office/drawing/2014/main" id="{638E789B-FDF3-8C41-85C2-9EDD0912F5D9}"/>
              </a:ext>
            </a:extLst>
          </p:cNvPr>
          <p:cNvSpPr>
            <a:spLocks noGrp="1"/>
          </p:cNvSpPr>
          <p:nvPr>
            <p:ph type="body" sz="quarter" idx="24" hasCustomPrompt="1"/>
          </p:nvPr>
        </p:nvSpPr>
        <p:spPr>
          <a:xfrm>
            <a:off x="6038219" y="4192979"/>
            <a:ext cx="2695886" cy="991390"/>
          </a:xfrm>
        </p:spPr>
        <p:txBody>
          <a:bodyPr>
            <a:normAutofit/>
          </a:bodyPr>
          <a:lstStyle>
            <a:lvl1pPr marL="0" indent="0" algn="ctr">
              <a:buNone/>
              <a:defRPr sz="7200" b="1">
                <a:solidFill>
                  <a:schemeClr val="bg1"/>
                </a:solidFill>
                <a:latin typeface="+mn-lt"/>
              </a:defRPr>
            </a:lvl1pPr>
          </a:lstStyle>
          <a:p>
            <a:pPr lvl="0"/>
            <a:r>
              <a:rPr lang="en-US" dirty="0"/>
              <a:t>O</a:t>
            </a:r>
          </a:p>
        </p:txBody>
      </p:sp>
      <p:sp>
        <p:nvSpPr>
          <p:cNvPr id="103" name="Text Placeholder 23">
            <a:extLst>
              <a:ext uri="{FF2B5EF4-FFF2-40B4-BE49-F238E27FC236}">
                <a16:creationId xmlns:a16="http://schemas.microsoft.com/office/drawing/2014/main" id="{557895F2-844B-684F-85AE-9C89D44B78FC}"/>
              </a:ext>
            </a:extLst>
          </p:cNvPr>
          <p:cNvSpPr>
            <a:spLocks noGrp="1"/>
          </p:cNvSpPr>
          <p:nvPr>
            <p:ph type="body" sz="quarter" idx="15" hasCustomPrompt="1"/>
          </p:nvPr>
        </p:nvSpPr>
        <p:spPr>
          <a:xfrm>
            <a:off x="573964" y="1909675"/>
            <a:ext cx="2688034" cy="699673"/>
          </a:xfrm>
        </p:spPr>
        <p:txBody>
          <a:bodyPr>
            <a:normAutofit/>
          </a:bodyPr>
          <a:lstStyle>
            <a:lvl1pPr marL="0" indent="0" algn="ctr">
              <a:buNone/>
              <a:defRPr sz="2400" b="1">
                <a:solidFill>
                  <a:srgbClr val="027354"/>
                </a:solidFill>
                <a:latin typeface="+mn-lt"/>
              </a:defRPr>
            </a:lvl1pPr>
          </a:lstStyle>
          <a:p>
            <a:pPr lvl="0"/>
            <a:r>
              <a:rPr lang="en-US" dirty="0"/>
              <a:t>Strengths</a:t>
            </a:r>
          </a:p>
        </p:txBody>
      </p:sp>
      <p:sp>
        <p:nvSpPr>
          <p:cNvPr id="104" name="Text Placeholder 23">
            <a:extLst>
              <a:ext uri="{FF2B5EF4-FFF2-40B4-BE49-F238E27FC236}">
                <a16:creationId xmlns:a16="http://schemas.microsoft.com/office/drawing/2014/main" id="{A178F857-6E84-8140-9578-1C71F9FBA5AC}"/>
              </a:ext>
            </a:extLst>
          </p:cNvPr>
          <p:cNvSpPr>
            <a:spLocks noGrp="1"/>
          </p:cNvSpPr>
          <p:nvPr>
            <p:ph type="body" sz="quarter" idx="25" hasCustomPrompt="1"/>
          </p:nvPr>
        </p:nvSpPr>
        <p:spPr>
          <a:xfrm>
            <a:off x="568814" y="2510370"/>
            <a:ext cx="2688034" cy="699673"/>
          </a:xfrm>
        </p:spPr>
        <p:txBody>
          <a:bodyPr>
            <a:normAutofit/>
          </a:bodyPr>
          <a:lstStyle>
            <a:lvl1pPr marL="0" indent="0" algn="ctr">
              <a:buNone/>
              <a:defRPr sz="2400" b="0">
                <a:solidFill>
                  <a:srgbClr val="262626"/>
                </a:solidFill>
                <a:latin typeface="+mn-lt"/>
              </a:defRPr>
            </a:lvl1pPr>
          </a:lstStyle>
          <a:p>
            <a:pPr lvl="0"/>
            <a:r>
              <a:rPr lang="en-US" dirty="0"/>
              <a:t>Sub-Heading</a:t>
            </a:r>
          </a:p>
        </p:txBody>
      </p:sp>
      <p:sp>
        <p:nvSpPr>
          <p:cNvPr id="105" name="Text Placeholder 23">
            <a:extLst>
              <a:ext uri="{FF2B5EF4-FFF2-40B4-BE49-F238E27FC236}">
                <a16:creationId xmlns:a16="http://schemas.microsoft.com/office/drawing/2014/main" id="{FB42AF40-AA70-1A44-B56B-50A0FB52C154}"/>
              </a:ext>
            </a:extLst>
          </p:cNvPr>
          <p:cNvSpPr>
            <a:spLocks noGrp="1"/>
          </p:cNvSpPr>
          <p:nvPr>
            <p:ph type="body" sz="quarter" idx="26" hasCustomPrompt="1"/>
          </p:nvPr>
        </p:nvSpPr>
        <p:spPr>
          <a:xfrm>
            <a:off x="3293784" y="3785356"/>
            <a:ext cx="2693271" cy="655052"/>
          </a:xfrm>
        </p:spPr>
        <p:txBody>
          <a:bodyPr>
            <a:normAutofit/>
          </a:bodyPr>
          <a:lstStyle>
            <a:lvl1pPr marL="0" indent="0" algn="ctr">
              <a:buNone/>
              <a:defRPr sz="2400" b="1">
                <a:solidFill>
                  <a:srgbClr val="F29E38"/>
                </a:solidFill>
                <a:latin typeface="+mn-lt"/>
              </a:defRPr>
            </a:lvl1pPr>
          </a:lstStyle>
          <a:p>
            <a:pPr lvl="0"/>
            <a:r>
              <a:rPr lang="en-US" dirty="0"/>
              <a:t>Weakness</a:t>
            </a:r>
          </a:p>
        </p:txBody>
      </p:sp>
      <p:sp>
        <p:nvSpPr>
          <p:cNvPr id="106" name="Text Placeholder 23">
            <a:extLst>
              <a:ext uri="{FF2B5EF4-FFF2-40B4-BE49-F238E27FC236}">
                <a16:creationId xmlns:a16="http://schemas.microsoft.com/office/drawing/2014/main" id="{637B5DA6-17AE-134B-B763-5553B9A05871}"/>
              </a:ext>
            </a:extLst>
          </p:cNvPr>
          <p:cNvSpPr>
            <a:spLocks noGrp="1"/>
          </p:cNvSpPr>
          <p:nvPr>
            <p:ph type="body" sz="quarter" idx="27" hasCustomPrompt="1"/>
          </p:nvPr>
        </p:nvSpPr>
        <p:spPr>
          <a:xfrm>
            <a:off x="3288634" y="4386051"/>
            <a:ext cx="2693271" cy="655052"/>
          </a:xfrm>
        </p:spPr>
        <p:txBody>
          <a:bodyPr>
            <a:normAutofit/>
          </a:bodyPr>
          <a:lstStyle>
            <a:lvl1pPr marL="0" indent="0" algn="ctr">
              <a:buNone/>
              <a:defRPr sz="2400" b="0">
                <a:solidFill>
                  <a:srgbClr val="262626"/>
                </a:solidFill>
                <a:latin typeface="+mn-lt"/>
              </a:defRPr>
            </a:lvl1pPr>
          </a:lstStyle>
          <a:p>
            <a:pPr lvl="0"/>
            <a:r>
              <a:rPr lang="en-US" dirty="0"/>
              <a:t>Sub-Heading</a:t>
            </a:r>
          </a:p>
        </p:txBody>
      </p:sp>
      <p:sp>
        <p:nvSpPr>
          <p:cNvPr id="107" name="Text Placeholder 23">
            <a:extLst>
              <a:ext uri="{FF2B5EF4-FFF2-40B4-BE49-F238E27FC236}">
                <a16:creationId xmlns:a16="http://schemas.microsoft.com/office/drawing/2014/main" id="{3B4B9185-650C-8243-A2AD-C2AB79BC8B1D}"/>
              </a:ext>
            </a:extLst>
          </p:cNvPr>
          <p:cNvSpPr>
            <a:spLocks noGrp="1"/>
          </p:cNvSpPr>
          <p:nvPr>
            <p:ph type="body" sz="quarter" idx="28" hasCustomPrompt="1"/>
          </p:nvPr>
        </p:nvSpPr>
        <p:spPr>
          <a:xfrm>
            <a:off x="5990625" y="1891014"/>
            <a:ext cx="2738043" cy="699673"/>
          </a:xfrm>
        </p:spPr>
        <p:txBody>
          <a:bodyPr>
            <a:normAutofit/>
          </a:bodyPr>
          <a:lstStyle>
            <a:lvl1pPr marL="0" indent="0" algn="ctr">
              <a:buNone/>
              <a:defRPr sz="2400" b="1">
                <a:solidFill>
                  <a:srgbClr val="D98F89"/>
                </a:solidFill>
                <a:latin typeface="+mn-lt"/>
              </a:defRPr>
            </a:lvl1pPr>
          </a:lstStyle>
          <a:p>
            <a:pPr lvl="0"/>
            <a:r>
              <a:rPr lang="en-US" dirty="0"/>
              <a:t>Opportunity</a:t>
            </a:r>
          </a:p>
        </p:txBody>
      </p:sp>
      <p:sp>
        <p:nvSpPr>
          <p:cNvPr id="108" name="Text Placeholder 23">
            <a:extLst>
              <a:ext uri="{FF2B5EF4-FFF2-40B4-BE49-F238E27FC236}">
                <a16:creationId xmlns:a16="http://schemas.microsoft.com/office/drawing/2014/main" id="{E2B51D25-035A-AD47-A0DC-7C155B9587C5}"/>
              </a:ext>
            </a:extLst>
          </p:cNvPr>
          <p:cNvSpPr>
            <a:spLocks noGrp="1"/>
          </p:cNvSpPr>
          <p:nvPr>
            <p:ph type="body" sz="quarter" idx="29" hasCustomPrompt="1"/>
          </p:nvPr>
        </p:nvSpPr>
        <p:spPr>
          <a:xfrm>
            <a:off x="5985475" y="2491709"/>
            <a:ext cx="2738043" cy="699673"/>
          </a:xfrm>
        </p:spPr>
        <p:txBody>
          <a:bodyPr>
            <a:normAutofit/>
          </a:bodyPr>
          <a:lstStyle>
            <a:lvl1pPr marL="0" indent="0" algn="ctr">
              <a:buNone/>
              <a:defRPr sz="2400" b="0">
                <a:solidFill>
                  <a:srgbClr val="262626"/>
                </a:solidFill>
                <a:latin typeface="+mn-lt"/>
              </a:defRPr>
            </a:lvl1pPr>
          </a:lstStyle>
          <a:p>
            <a:pPr lvl="0"/>
            <a:r>
              <a:rPr lang="en-US" dirty="0"/>
              <a:t>Sub-Heading</a:t>
            </a:r>
          </a:p>
        </p:txBody>
      </p:sp>
      <p:sp>
        <p:nvSpPr>
          <p:cNvPr id="109" name="Text Placeholder 23">
            <a:extLst>
              <a:ext uri="{FF2B5EF4-FFF2-40B4-BE49-F238E27FC236}">
                <a16:creationId xmlns:a16="http://schemas.microsoft.com/office/drawing/2014/main" id="{BBA9943C-03E8-5745-9A10-64918866F52A}"/>
              </a:ext>
            </a:extLst>
          </p:cNvPr>
          <p:cNvSpPr>
            <a:spLocks noGrp="1"/>
          </p:cNvSpPr>
          <p:nvPr>
            <p:ph type="body" sz="quarter" idx="30" hasCustomPrompt="1"/>
          </p:nvPr>
        </p:nvSpPr>
        <p:spPr>
          <a:xfrm>
            <a:off x="8750973" y="3769480"/>
            <a:ext cx="2708983" cy="615103"/>
          </a:xfrm>
        </p:spPr>
        <p:txBody>
          <a:bodyPr>
            <a:normAutofit/>
          </a:bodyPr>
          <a:lstStyle>
            <a:lvl1pPr marL="0" indent="0" algn="ctr">
              <a:buNone/>
              <a:defRPr sz="2400" b="1">
                <a:solidFill>
                  <a:srgbClr val="40B894"/>
                </a:solidFill>
                <a:latin typeface="+mn-lt"/>
              </a:defRPr>
            </a:lvl1pPr>
          </a:lstStyle>
          <a:p>
            <a:pPr lvl="0"/>
            <a:r>
              <a:rPr lang="en-US" dirty="0"/>
              <a:t>Threats</a:t>
            </a:r>
          </a:p>
        </p:txBody>
      </p:sp>
      <p:sp>
        <p:nvSpPr>
          <p:cNvPr id="110" name="Text Placeholder 23">
            <a:extLst>
              <a:ext uri="{FF2B5EF4-FFF2-40B4-BE49-F238E27FC236}">
                <a16:creationId xmlns:a16="http://schemas.microsoft.com/office/drawing/2014/main" id="{7F0C6E60-C7CC-4847-B0E8-1E5BE9A575EB}"/>
              </a:ext>
            </a:extLst>
          </p:cNvPr>
          <p:cNvSpPr>
            <a:spLocks noGrp="1"/>
          </p:cNvSpPr>
          <p:nvPr>
            <p:ph type="body" sz="quarter" idx="31" hasCustomPrompt="1"/>
          </p:nvPr>
        </p:nvSpPr>
        <p:spPr>
          <a:xfrm>
            <a:off x="8745823" y="4370175"/>
            <a:ext cx="2708983" cy="615103"/>
          </a:xfrm>
        </p:spPr>
        <p:txBody>
          <a:bodyPr>
            <a:normAutofit/>
          </a:bodyPr>
          <a:lstStyle>
            <a:lvl1pPr marL="0" indent="0" algn="ctr">
              <a:buNone/>
              <a:defRPr sz="2400" b="0">
                <a:solidFill>
                  <a:srgbClr val="262626"/>
                </a:solidFill>
                <a:latin typeface="+mn-lt"/>
              </a:defRPr>
            </a:lvl1pPr>
          </a:lstStyle>
          <a:p>
            <a:pPr lvl="0"/>
            <a:r>
              <a:rPr lang="en-US" dirty="0"/>
              <a:t>Sub-Heading</a:t>
            </a:r>
          </a:p>
        </p:txBody>
      </p:sp>
      <p:sp>
        <p:nvSpPr>
          <p:cNvPr id="111" name="Text Placeholder 23">
            <a:extLst>
              <a:ext uri="{FF2B5EF4-FFF2-40B4-BE49-F238E27FC236}">
                <a16:creationId xmlns:a16="http://schemas.microsoft.com/office/drawing/2014/main" id="{82925D00-4D62-E74D-995C-1F49DD264CAD}"/>
              </a:ext>
            </a:extLst>
          </p:cNvPr>
          <p:cNvSpPr>
            <a:spLocks noGrp="1"/>
          </p:cNvSpPr>
          <p:nvPr>
            <p:ph type="body" sz="quarter" idx="32" hasCustomPrompt="1"/>
          </p:nvPr>
        </p:nvSpPr>
        <p:spPr>
          <a:xfrm>
            <a:off x="-36782" y="422900"/>
            <a:ext cx="12192000" cy="953429"/>
          </a:xfrm>
        </p:spPr>
        <p:txBody>
          <a:bodyPr>
            <a:normAutofit/>
          </a:bodyPr>
          <a:lstStyle>
            <a:lvl1pPr marL="366713" indent="0" algn="ctr">
              <a:buNone/>
              <a:tabLst/>
              <a:defRPr sz="3600" b="1">
                <a:solidFill>
                  <a:srgbClr val="262626"/>
                </a:solidFill>
                <a:latin typeface="+mn-lt"/>
              </a:defRPr>
            </a:lvl1pPr>
          </a:lstStyle>
          <a:p>
            <a:pPr lvl="0"/>
            <a:r>
              <a:rPr lang="en-US" dirty="0"/>
              <a:t>S.W.O.T. Graphic Slide</a:t>
            </a:r>
          </a:p>
        </p:txBody>
      </p:sp>
      <p:grpSp>
        <p:nvGrpSpPr>
          <p:cNvPr id="23" name="Group 22">
            <a:extLst>
              <a:ext uri="{FF2B5EF4-FFF2-40B4-BE49-F238E27FC236}">
                <a16:creationId xmlns:a16="http://schemas.microsoft.com/office/drawing/2014/main" id="{8C0DB2CF-E10F-324C-852D-D8A25A592B61}"/>
              </a:ext>
            </a:extLst>
          </p:cNvPr>
          <p:cNvGrpSpPr/>
          <p:nvPr userDrawn="1"/>
        </p:nvGrpSpPr>
        <p:grpSpPr>
          <a:xfrm>
            <a:off x="4766232" y="6468534"/>
            <a:ext cx="2761590" cy="389466"/>
            <a:chOff x="4766232" y="6468534"/>
            <a:chExt cx="2761590" cy="389466"/>
          </a:xfrm>
        </p:grpSpPr>
        <p:pic>
          <p:nvPicPr>
            <p:cNvPr id="24" name="Picture 23" descr="A picture containing text&#10;&#10;Description automatically generated">
              <a:extLst>
                <a:ext uri="{FF2B5EF4-FFF2-40B4-BE49-F238E27FC236}">
                  <a16:creationId xmlns:a16="http://schemas.microsoft.com/office/drawing/2014/main" id="{B9AB2A02-8AB6-8344-99EE-765C0F6360B6}"/>
                </a:ext>
              </a:extLst>
            </p:cNvPr>
            <p:cNvPicPr/>
            <p:nvPr userDrawn="1"/>
          </p:nvPicPr>
          <p:blipFill rotWithShape="1">
            <a:blip r:embed="rId2" cstate="email">
              <a:extLst>
                <a:ext uri="{28A0092B-C50C-407E-A947-70E740481C1C}">
                  <a14:useLocalDpi xmlns:a14="http://schemas.microsoft.com/office/drawing/2010/main"/>
                </a:ext>
              </a:extLst>
            </a:blip>
            <a:srcRect l="6164" t="76348" r="14342" b="-5648"/>
            <a:stretch/>
          </p:blipFill>
          <p:spPr>
            <a:xfrm>
              <a:off x="4766232" y="6468534"/>
              <a:ext cx="2761590" cy="182880"/>
            </a:xfrm>
            <a:prstGeom prst="rect">
              <a:avLst/>
            </a:prstGeom>
          </p:spPr>
        </p:pic>
        <p:pic>
          <p:nvPicPr>
            <p:cNvPr id="28" name="Picture 27" descr="A picture containing text&#10;&#10;Description automatically generated">
              <a:extLst>
                <a:ext uri="{FF2B5EF4-FFF2-40B4-BE49-F238E27FC236}">
                  <a16:creationId xmlns:a16="http://schemas.microsoft.com/office/drawing/2014/main" id="{71AE83F0-075F-704B-AC36-09C39F05A0D1}"/>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7439" t="5170" r="53817" b="62231"/>
            <a:stretch/>
          </p:blipFill>
          <p:spPr>
            <a:xfrm>
              <a:off x="6003160" y="6607120"/>
              <a:ext cx="321925" cy="250880"/>
            </a:xfrm>
            <a:prstGeom prst="rect">
              <a:avLst/>
            </a:prstGeom>
          </p:spPr>
        </p:pic>
      </p:grpSp>
    </p:spTree>
    <p:extLst>
      <p:ext uri="{BB962C8B-B14F-4D97-AF65-F5344CB8AC3E}">
        <p14:creationId xmlns:p14="http://schemas.microsoft.com/office/powerpoint/2010/main" val="330479504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Icon Graphic Slide ">
    <p:spTree>
      <p:nvGrpSpPr>
        <p:cNvPr id="1" name=""/>
        <p:cNvGrpSpPr/>
        <p:nvPr/>
      </p:nvGrpSpPr>
      <p:grpSpPr>
        <a:xfrm>
          <a:off x="0" y="0"/>
          <a:ext cx="0" cy="0"/>
          <a:chOff x="0" y="0"/>
          <a:chExt cx="0" cy="0"/>
        </a:xfrm>
      </p:grpSpPr>
      <p:grpSp>
        <p:nvGrpSpPr>
          <p:cNvPr id="25" name="Group 24">
            <a:extLst>
              <a:ext uri="{FF2B5EF4-FFF2-40B4-BE49-F238E27FC236}">
                <a16:creationId xmlns:a16="http://schemas.microsoft.com/office/drawing/2014/main" id="{54919BD5-CD0C-B64C-97E4-F10BA793024D}"/>
              </a:ext>
            </a:extLst>
          </p:cNvPr>
          <p:cNvGrpSpPr/>
          <p:nvPr userDrawn="1"/>
        </p:nvGrpSpPr>
        <p:grpSpPr>
          <a:xfrm>
            <a:off x="4032537" y="1726545"/>
            <a:ext cx="4426723" cy="3494850"/>
            <a:chOff x="7856309" y="4591415"/>
            <a:chExt cx="8665027" cy="6840945"/>
          </a:xfrm>
        </p:grpSpPr>
        <p:sp>
          <p:nvSpPr>
            <p:cNvPr id="26" name="Stored Data 25">
              <a:extLst>
                <a:ext uri="{FF2B5EF4-FFF2-40B4-BE49-F238E27FC236}">
                  <a16:creationId xmlns:a16="http://schemas.microsoft.com/office/drawing/2014/main" id="{FE82CB0C-66D4-0C4E-8495-B521CA4A7A4B}"/>
                </a:ext>
              </a:extLst>
            </p:cNvPr>
            <p:cNvSpPr/>
            <p:nvPr/>
          </p:nvSpPr>
          <p:spPr>
            <a:xfrm rot="5400000">
              <a:off x="8169635" y="4278089"/>
              <a:ext cx="3640546" cy="4267198"/>
            </a:xfrm>
            <a:prstGeom prst="flowChartOnlineStorage">
              <a:avLst/>
            </a:pr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Stored Data 26">
              <a:extLst>
                <a:ext uri="{FF2B5EF4-FFF2-40B4-BE49-F238E27FC236}">
                  <a16:creationId xmlns:a16="http://schemas.microsoft.com/office/drawing/2014/main" id="{742EB61C-94E3-5249-A67E-E467B6946C1B}"/>
                </a:ext>
              </a:extLst>
            </p:cNvPr>
            <p:cNvSpPr/>
            <p:nvPr/>
          </p:nvSpPr>
          <p:spPr>
            <a:xfrm rot="5400000">
              <a:off x="12567464" y="4278089"/>
              <a:ext cx="3640546" cy="4267198"/>
            </a:xfrm>
            <a:prstGeom prst="flowChartOnlineStorage">
              <a:avLst/>
            </a:prstGeom>
            <a:solidFill>
              <a:srgbClr val="D98F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Stored Data 27">
              <a:extLst>
                <a:ext uri="{FF2B5EF4-FFF2-40B4-BE49-F238E27FC236}">
                  <a16:creationId xmlns:a16="http://schemas.microsoft.com/office/drawing/2014/main" id="{2744991A-7A02-0E47-AE47-28C1AC0B0DAA}"/>
                </a:ext>
              </a:extLst>
            </p:cNvPr>
            <p:cNvSpPr/>
            <p:nvPr/>
          </p:nvSpPr>
          <p:spPr>
            <a:xfrm rot="5400000">
              <a:off x="8169635" y="7478488"/>
              <a:ext cx="3640546" cy="4267198"/>
            </a:xfrm>
            <a:prstGeom prst="flowChartOnlineStorage">
              <a:avLst/>
            </a:pr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Stored Data 28">
              <a:extLst>
                <a:ext uri="{FF2B5EF4-FFF2-40B4-BE49-F238E27FC236}">
                  <a16:creationId xmlns:a16="http://schemas.microsoft.com/office/drawing/2014/main" id="{395F739B-CDAB-8240-AE72-39339A4A7BED}"/>
                </a:ext>
              </a:extLst>
            </p:cNvPr>
            <p:cNvSpPr/>
            <p:nvPr/>
          </p:nvSpPr>
          <p:spPr>
            <a:xfrm rot="5400000">
              <a:off x="12567464" y="7478488"/>
              <a:ext cx="3640546" cy="4267198"/>
            </a:xfrm>
            <a:prstGeom prst="flowChartOnlineStorage">
              <a:avLst/>
            </a:prstGeom>
            <a:solidFill>
              <a:srgbClr val="40B8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 Placeholder 23">
            <a:extLst>
              <a:ext uri="{FF2B5EF4-FFF2-40B4-BE49-F238E27FC236}">
                <a16:creationId xmlns:a16="http://schemas.microsoft.com/office/drawing/2014/main" id="{6A2E3FC0-77A0-EA4C-BB68-306F54E18780}"/>
              </a:ext>
            </a:extLst>
          </p:cNvPr>
          <p:cNvSpPr>
            <a:spLocks noGrp="1"/>
          </p:cNvSpPr>
          <p:nvPr>
            <p:ph type="body" sz="quarter" idx="19" hasCustomPrompt="1"/>
          </p:nvPr>
        </p:nvSpPr>
        <p:spPr>
          <a:xfrm>
            <a:off x="-18853" y="422900"/>
            <a:ext cx="12192000" cy="953429"/>
          </a:xfrm>
        </p:spPr>
        <p:txBody>
          <a:bodyPr>
            <a:normAutofit/>
          </a:bodyPr>
          <a:lstStyle>
            <a:lvl1pPr marL="366713" indent="0" algn="ctr">
              <a:buNone/>
              <a:tabLst/>
              <a:defRPr sz="3600" b="1">
                <a:solidFill>
                  <a:srgbClr val="262626"/>
                </a:solidFill>
                <a:latin typeface="+mn-lt"/>
              </a:defRPr>
            </a:lvl1pPr>
          </a:lstStyle>
          <a:p>
            <a:pPr lvl="0"/>
            <a:r>
              <a:rPr lang="en-US" dirty="0"/>
              <a:t>Icon Graphic Slide</a:t>
            </a:r>
          </a:p>
        </p:txBody>
      </p:sp>
      <p:sp>
        <p:nvSpPr>
          <p:cNvPr id="47" name="Text Placeholder 23">
            <a:extLst>
              <a:ext uri="{FF2B5EF4-FFF2-40B4-BE49-F238E27FC236}">
                <a16:creationId xmlns:a16="http://schemas.microsoft.com/office/drawing/2014/main" id="{8DF29ED1-7D14-5649-BE8E-5909F70F0E72}"/>
              </a:ext>
            </a:extLst>
          </p:cNvPr>
          <p:cNvSpPr>
            <a:spLocks noGrp="1"/>
          </p:cNvSpPr>
          <p:nvPr>
            <p:ph type="body" sz="quarter" idx="15" hasCustomPrompt="1"/>
          </p:nvPr>
        </p:nvSpPr>
        <p:spPr>
          <a:xfrm>
            <a:off x="723864" y="1954645"/>
            <a:ext cx="2688034" cy="699673"/>
          </a:xfrm>
        </p:spPr>
        <p:txBody>
          <a:bodyPr>
            <a:normAutofit/>
          </a:bodyPr>
          <a:lstStyle>
            <a:lvl1pPr marL="0" indent="0" algn="l">
              <a:buNone/>
              <a:defRPr sz="2800" b="1">
                <a:solidFill>
                  <a:srgbClr val="027354"/>
                </a:solidFill>
                <a:latin typeface="+mn-lt"/>
              </a:defRPr>
            </a:lvl1pPr>
          </a:lstStyle>
          <a:p>
            <a:pPr lvl="0"/>
            <a:r>
              <a:rPr lang="en-US" dirty="0"/>
              <a:t>Title</a:t>
            </a:r>
          </a:p>
        </p:txBody>
      </p:sp>
      <p:sp>
        <p:nvSpPr>
          <p:cNvPr id="48" name="Text Placeholder 23">
            <a:extLst>
              <a:ext uri="{FF2B5EF4-FFF2-40B4-BE49-F238E27FC236}">
                <a16:creationId xmlns:a16="http://schemas.microsoft.com/office/drawing/2014/main" id="{45278561-54D4-C344-BA10-706ABE6D432D}"/>
              </a:ext>
            </a:extLst>
          </p:cNvPr>
          <p:cNvSpPr>
            <a:spLocks noGrp="1"/>
          </p:cNvSpPr>
          <p:nvPr>
            <p:ph type="body" sz="quarter" idx="25" hasCustomPrompt="1"/>
          </p:nvPr>
        </p:nvSpPr>
        <p:spPr>
          <a:xfrm>
            <a:off x="718714" y="2555340"/>
            <a:ext cx="2688034" cy="699673"/>
          </a:xfrm>
        </p:spPr>
        <p:txBody>
          <a:bodyPr>
            <a:normAutofit/>
          </a:bodyPr>
          <a:lstStyle>
            <a:lvl1pPr marL="0" indent="0" algn="l">
              <a:buNone/>
              <a:defRPr sz="2400" b="0">
                <a:solidFill>
                  <a:srgbClr val="262626"/>
                </a:solidFill>
                <a:latin typeface="+mn-lt"/>
              </a:defRPr>
            </a:lvl1pPr>
          </a:lstStyle>
          <a:p>
            <a:pPr lvl="0"/>
            <a:r>
              <a:rPr lang="en-US" dirty="0"/>
              <a:t>Sub-Heading</a:t>
            </a:r>
          </a:p>
        </p:txBody>
      </p:sp>
      <p:sp>
        <p:nvSpPr>
          <p:cNvPr id="49" name="Text Placeholder 23">
            <a:extLst>
              <a:ext uri="{FF2B5EF4-FFF2-40B4-BE49-F238E27FC236}">
                <a16:creationId xmlns:a16="http://schemas.microsoft.com/office/drawing/2014/main" id="{FC5C90E7-E97E-6345-B75B-C6EF007ADAF0}"/>
              </a:ext>
            </a:extLst>
          </p:cNvPr>
          <p:cNvSpPr>
            <a:spLocks noGrp="1"/>
          </p:cNvSpPr>
          <p:nvPr>
            <p:ph type="body" sz="quarter" idx="26" hasCustomPrompt="1"/>
          </p:nvPr>
        </p:nvSpPr>
        <p:spPr>
          <a:xfrm>
            <a:off x="723864" y="3621869"/>
            <a:ext cx="2688034" cy="699673"/>
          </a:xfrm>
        </p:spPr>
        <p:txBody>
          <a:bodyPr>
            <a:normAutofit/>
          </a:bodyPr>
          <a:lstStyle>
            <a:lvl1pPr marL="0" indent="0" algn="l">
              <a:buNone/>
              <a:defRPr sz="2800" b="1">
                <a:solidFill>
                  <a:srgbClr val="F29E38"/>
                </a:solidFill>
                <a:latin typeface="+mn-lt"/>
              </a:defRPr>
            </a:lvl1pPr>
          </a:lstStyle>
          <a:p>
            <a:pPr lvl="0"/>
            <a:r>
              <a:rPr lang="en-US" dirty="0"/>
              <a:t>Title</a:t>
            </a:r>
          </a:p>
        </p:txBody>
      </p:sp>
      <p:sp>
        <p:nvSpPr>
          <p:cNvPr id="50" name="Text Placeholder 23">
            <a:extLst>
              <a:ext uri="{FF2B5EF4-FFF2-40B4-BE49-F238E27FC236}">
                <a16:creationId xmlns:a16="http://schemas.microsoft.com/office/drawing/2014/main" id="{69FA5BB8-8894-1645-8A42-B020C06416E1}"/>
              </a:ext>
            </a:extLst>
          </p:cNvPr>
          <p:cNvSpPr>
            <a:spLocks noGrp="1"/>
          </p:cNvSpPr>
          <p:nvPr>
            <p:ph type="body" sz="quarter" idx="27" hasCustomPrompt="1"/>
          </p:nvPr>
        </p:nvSpPr>
        <p:spPr>
          <a:xfrm>
            <a:off x="718714" y="4222564"/>
            <a:ext cx="2688034" cy="699673"/>
          </a:xfrm>
        </p:spPr>
        <p:txBody>
          <a:bodyPr>
            <a:normAutofit/>
          </a:bodyPr>
          <a:lstStyle>
            <a:lvl1pPr marL="0" indent="0" algn="l">
              <a:buNone/>
              <a:defRPr sz="2400" b="0">
                <a:solidFill>
                  <a:srgbClr val="262626"/>
                </a:solidFill>
                <a:latin typeface="+mn-lt"/>
              </a:defRPr>
            </a:lvl1pPr>
          </a:lstStyle>
          <a:p>
            <a:pPr lvl="0"/>
            <a:r>
              <a:rPr lang="en-US" dirty="0"/>
              <a:t>Sub-Heading</a:t>
            </a:r>
          </a:p>
        </p:txBody>
      </p:sp>
      <p:sp>
        <p:nvSpPr>
          <p:cNvPr id="51" name="Text Placeholder 23">
            <a:extLst>
              <a:ext uri="{FF2B5EF4-FFF2-40B4-BE49-F238E27FC236}">
                <a16:creationId xmlns:a16="http://schemas.microsoft.com/office/drawing/2014/main" id="{9F24181D-FED0-C942-A831-A450EA4CAFAF}"/>
              </a:ext>
            </a:extLst>
          </p:cNvPr>
          <p:cNvSpPr>
            <a:spLocks noGrp="1"/>
          </p:cNvSpPr>
          <p:nvPr>
            <p:ph type="body" sz="quarter" idx="28" hasCustomPrompt="1"/>
          </p:nvPr>
        </p:nvSpPr>
        <p:spPr>
          <a:xfrm>
            <a:off x="8693487" y="1962516"/>
            <a:ext cx="2688034" cy="699673"/>
          </a:xfrm>
        </p:spPr>
        <p:txBody>
          <a:bodyPr>
            <a:normAutofit/>
          </a:bodyPr>
          <a:lstStyle>
            <a:lvl1pPr marL="0" indent="0" algn="r">
              <a:buNone/>
              <a:defRPr sz="2800" b="1">
                <a:solidFill>
                  <a:srgbClr val="D98F89"/>
                </a:solidFill>
                <a:latin typeface="+mn-lt"/>
              </a:defRPr>
            </a:lvl1pPr>
          </a:lstStyle>
          <a:p>
            <a:pPr lvl="0"/>
            <a:r>
              <a:rPr lang="en-US" dirty="0"/>
              <a:t>Title</a:t>
            </a:r>
          </a:p>
        </p:txBody>
      </p:sp>
      <p:sp>
        <p:nvSpPr>
          <p:cNvPr id="52" name="Text Placeholder 23">
            <a:extLst>
              <a:ext uri="{FF2B5EF4-FFF2-40B4-BE49-F238E27FC236}">
                <a16:creationId xmlns:a16="http://schemas.microsoft.com/office/drawing/2014/main" id="{09A06F99-CABD-9642-953D-077980D32443}"/>
              </a:ext>
            </a:extLst>
          </p:cNvPr>
          <p:cNvSpPr>
            <a:spLocks noGrp="1"/>
          </p:cNvSpPr>
          <p:nvPr>
            <p:ph type="body" sz="quarter" idx="29" hasCustomPrompt="1"/>
          </p:nvPr>
        </p:nvSpPr>
        <p:spPr>
          <a:xfrm>
            <a:off x="8688337" y="2563211"/>
            <a:ext cx="2688034" cy="699673"/>
          </a:xfrm>
        </p:spPr>
        <p:txBody>
          <a:bodyPr>
            <a:normAutofit/>
          </a:bodyPr>
          <a:lstStyle>
            <a:lvl1pPr marL="0" indent="0" algn="r">
              <a:buNone/>
              <a:defRPr sz="2400" b="0">
                <a:solidFill>
                  <a:srgbClr val="262626"/>
                </a:solidFill>
                <a:latin typeface="+mn-lt"/>
              </a:defRPr>
            </a:lvl1pPr>
          </a:lstStyle>
          <a:p>
            <a:pPr lvl="0"/>
            <a:r>
              <a:rPr lang="en-US" dirty="0"/>
              <a:t>Sub-Heading</a:t>
            </a:r>
          </a:p>
        </p:txBody>
      </p:sp>
      <p:sp>
        <p:nvSpPr>
          <p:cNvPr id="53" name="Text Placeholder 23">
            <a:extLst>
              <a:ext uri="{FF2B5EF4-FFF2-40B4-BE49-F238E27FC236}">
                <a16:creationId xmlns:a16="http://schemas.microsoft.com/office/drawing/2014/main" id="{CFE28FB5-160F-AD4B-A242-EADFC9FBB374}"/>
              </a:ext>
            </a:extLst>
          </p:cNvPr>
          <p:cNvSpPr>
            <a:spLocks noGrp="1"/>
          </p:cNvSpPr>
          <p:nvPr>
            <p:ph type="body" sz="quarter" idx="30" hasCustomPrompt="1"/>
          </p:nvPr>
        </p:nvSpPr>
        <p:spPr>
          <a:xfrm>
            <a:off x="8693487" y="3629740"/>
            <a:ext cx="2688034" cy="699673"/>
          </a:xfrm>
        </p:spPr>
        <p:txBody>
          <a:bodyPr>
            <a:normAutofit/>
          </a:bodyPr>
          <a:lstStyle>
            <a:lvl1pPr marL="0" indent="0" algn="r">
              <a:buNone/>
              <a:defRPr sz="2800" b="1">
                <a:solidFill>
                  <a:srgbClr val="40B894"/>
                </a:solidFill>
                <a:latin typeface="+mn-lt"/>
              </a:defRPr>
            </a:lvl1pPr>
          </a:lstStyle>
          <a:p>
            <a:pPr lvl="0"/>
            <a:r>
              <a:rPr lang="en-US" dirty="0"/>
              <a:t>Title</a:t>
            </a:r>
          </a:p>
        </p:txBody>
      </p:sp>
      <p:sp>
        <p:nvSpPr>
          <p:cNvPr id="54" name="Text Placeholder 23">
            <a:extLst>
              <a:ext uri="{FF2B5EF4-FFF2-40B4-BE49-F238E27FC236}">
                <a16:creationId xmlns:a16="http://schemas.microsoft.com/office/drawing/2014/main" id="{D60CDE77-3240-BD4C-A50A-081408D51B6C}"/>
              </a:ext>
            </a:extLst>
          </p:cNvPr>
          <p:cNvSpPr>
            <a:spLocks noGrp="1"/>
          </p:cNvSpPr>
          <p:nvPr>
            <p:ph type="body" sz="quarter" idx="31" hasCustomPrompt="1"/>
          </p:nvPr>
        </p:nvSpPr>
        <p:spPr>
          <a:xfrm>
            <a:off x="8688337" y="4230435"/>
            <a:ext cx="2688034" cy="699673"/>
          </a:xfrm>
        </p:spPr>
        <p:txBody>
          <a:bodyPr>
            <a:normAutofit/>
          </a:bodyPr>
          <a:lstStyle>
            <a:lvl1pPr marL="0" indent="0" algn="r">
              <a:buNone/>
              <a:defRPr sz="2400" b="0">
                <a:solidFill>
                  <a:srgbClr val="262626"/>
                </a:solidFill>
                <a:latin typeface="+mn-lt"/>
              </a:defRPr>
            </a:lvl1pPr>
          </a:lstStyle>
          <a:p>
            <a:pPr lvl="0"/>
            <a:r>
              <a:rPr lang="en-US" dirty="0"/>
              <a:t>Sub-Heading</a:t>
            </a:r>
          </a:p>
        </p:txBody>
      </p:sp>
      <p:grpSp>
        <p:nvGrpSpPr>
          <p:cNvPr id="19" name="Group 18">
            <a:extLst>
              <a:ext uri="{FF2B5EF4-FFF2-40B4-BE49-F238E27FC236}">
                <a16:creationId xmlns:a16="http://schemas.microsoft.com/office/drawing/2014/main" id="{20539BBA-E43C-0941-9B4E-C2B4F058730F}"/>
              </a:ext>
            </a:extLst>
          </p:cNvPr>
          <p:cNvGrpSpPr/>
          <p:nvPr userDrawn="1"/>
        </p:nvGrpSpPr>
        <p:grpSpPr>
          <a:xfrm>
            <a:off x="4766232" y="6468534"/>
            <a:ext cx="2761590" cy="389466"/>
            <a:chOff x="4766232" y="6468534"/>
            <a:chExt cx="2761590" cy="389466"/>
          </a:xfrm>
        </p:grpSpPr>
        <p:pic>
          <p:nvPicPr>
            <p:cNvPr id="20" name="Picture 19" descr="A picture containing text&#10;&#10;Description automatically generated">
              <a:extLst>
                <a:ext uri="{FF2B5EF4-FFF2-40B4-BE49-F238E27FC236}">
                  <a16:creationId xmlns:a16="http://schemas.microsoft.com/office/drawing/2014/main" id="{EAA95B55-0A85-4041-BB1D-3706E158BA52}"/>
                </a:ext>
              </a:extLst>
            </p:cNvPr>
            <p:cNvPicPr/>
            <p:nvPr userDrawn="1"/>
          </p:nvPicPr>
          <p:blipFill rotWithShape="1">
            <a:blip r:embed="rId2" cstate="email">
              <a:extLst>
                <a:ext uri="{28A0092B-C50C-407E-A947-70E740481C1C}">
                  <a14:useLocalDpi xmlns:a14="http://schemas.microsoft.com/office/drawing/2010/main"/>
                </a:ext>
              </a:extLst>
            </a:blip>
            <a:srcRect l="6164" t="76348" r="14342" b="-5648"/>
            <a:stretch/>
          </p:blipFill>
          <p:spPr>
            <a:xfrm>
              <a:off x="4766232" y="6468534"/>
              <a:ext cx="2761590" cy="182880"/>
            </a:xfrm>
            <a:prstGeom prst="rect">
              <a:avLst/>
            </a:prstGeom>
          </p:spPr>
        </p:pic>
        <p:pic>
          <p:nvPicPr>
            <p:cNvPr id="24" name="Picture 23" descr="A picture containing text&#10;&#10;Description automatically generated">
              <a:extLst>
                <a:ext uri="{FF2B5EF4-FFF2-40B4-BE49-F238E27FC236}">
                  <a16:creationId xmlns:a16="http://schemas.microsoft.com/office/drawing/2014/main" id="{1AEC9A3F-43B8-1844-936D-6D2E8D0E34ED}"/>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7439" t="5170" r="53817" b="62231"/>
            <a:stretch/>
          </p:blipFill>
          <p:spPr>
            <a:xfrm>
              <a:off x="6003160" y="6607120"/>
              <a:ext cx="321925" cy="250880"/>
            </a:xfrm>
            <a:prstGeom prst="rect">
              <a:avLst/>
            </a:prstGeom>
          </p:spPr>
        </p:pic>
      </p:grpSp>
    </p:spTree>
    <p:extLst>
      <p:ext uri="{BB962C8B-B14F-4D97-AF65-F5344CB8AC3E}">
        <p14:creationId xmlns:p14="http://schemas.microsoft.com/office/powerpoint/2010/main" val="51467719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Four Point Graphic Slide ">
    <p:spTree>
      <p:nvGrpSpPr>
        <p:cNvPr id="1" name=""/>
        <p:cNvGrpSpPr/>
        <p:nvPr/>
      </p:nvGrpSpPr>
      <p:grpSpPr>
        <a:xfrm>
          <a:off x="0" y="0"/>
          <a:ext cx="0" cy="0"/>
          <a:chOff x="0" y="0"/>
          <a:chExt cx="0" cy="0"/>
        </a:xfrm>
      </p:grpSpPr>
      <p:sp>
        <p:nvSpPr>
          <p:cNvPr id="41" name="Text Placeholder 23">
            <a:extLst>
              <a:ext uri="{FF2B5EF4-FFF2-40B4-BE49-F238E27FC236}">
                <a16:creationId xmlns:a16="http://schemas.microsoft.com/office/drawing/2014/main" id="{6A2E3FC0-77A0-EA4C-BB68-306F54E18780}"/>
              </a:ext>
            </a:extLst>
          </p:cNvPr>
          <p:cNvSpPr>
            <a:spLocks noGrp="1"/>
          </p:cNvSpPr>
          <p:nvPr>
            <p:ph type="body" sz="quarter" idx="19" hasCustomPrompt="1"/>
          </p:nvPr>
        </p:nvSpPr>
        <p:spPr>
          <a:xfrm>
            <a:off x="-18853" y="422900"/>
            <a:ext cx="12192000" cy="953429"/>
          </a:xfrm>
        </p:spPr>
        <p:txBody>
          <a:bodyPr>
            <a:normAutofit/>
          </a:bodyPr>
          <a:lstStyle>
            <a:lvl1pPr marL="366713" indent="0" algn="l">
              <a:buNone/>
              <a:tabLst/>
              <a:defRPr sz="3600" b="1">
                <a:solidFill>
                  <a:srgbClr val="262626"/>
                </a:solidFill>
                <a:latin typeface="+mn-lt"/>
              </a:defRPr>
            </a:lvl1pPr>
          </a:lstStyle>
          <a:p>
            <a:pPr lvl="0"/>
            <a:r>
              <a:rPr lang="en-US" dirty="0"/>
              <a:t>Four Point Graphic Slide</a:t>
            </a:r>
          </a:p>
        </p:txBody>
      </p:sp>
      <p:grpSp>
        <p:nvGrpSpPr>
          <p:cNvPr id="21" name="Group 20">
            <a:extLst>
              <a:ext uri="{FF2B5EF4-FFF2-40B4-BE49-F238E27FC236}">
                <a16:creationId xmlns:a16="http://schemas.microsoft.com/office/drawing/2014/main" id="{E99CDF2C-5C35-8E44-94F4-A41F5FFAD149}"/>
              </a:ext>
            </a:extLst>
          </p:cNvPr>
          <p:cNvGrpSpPr/>
          <p:nvPr userDrawn="1"/>
        </p:nvGrpSpPr>
        <p:grpSpPr>
          <a:xfrm>
            <a:off x="757680" y="598518"/>
            <a:ext cx="7247236" cy="5799293"/>
            <a:chOff x="3695201" y="3508744"/>
            <a:chExt cx="14988014" cy="11993522"/>
          </a:xfrm>
        </p:grpSpPr>
        <p:sp>
          <p:nvSpPr>
            <p:cNvPr id="22" name="Pie 21">
              <a:extLst>
                <a:ext uri="{FF2B5EF4-FFF2-40B4-BE49-F238E27FC236}">
                  <a16:creationId xmlns:a16="http://schemas.microsoft.com/office/drawing/2014/main" id="{2E2928A6-F24B-EB48-83AD-7848EFB90B08}"/>
                </a:ext>
              </a:extLst>
            </p:cNvPr>
            <p:cNvSpPr/>
            <p:nvPr/>
          </p:nvSpPr>
          <p:spPr>
            <a:xfrm>
              <a:off x="12688011" y="3508744"/>
              <a:ext cx="2997602" cy="2998381"/>
            </a:xfrm>
            <a:prstGeom prst="pieWedge">
              <a:avLst/>
            </a:prstGeom>
            <a:solidFill>
              <a:srgbClr val="40B894"/>
            </a:solid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sp>
        <p:sp>
          <p:nvSpPr>
            <p:cNvPr id="23" name="Pie 22">
              <a:extLst>
                <a:ext uri="{FF2B5EF4-FFF2-40B4-BE49-F238E27FC236}">
                  <a16:creationId xmlns:a16="http://schemas.microsoft.com/office/drawing/2014/main" id="{37F0BE8E-D7C8-6D4A-BEDB-3F8C27D462CA}"/>
                </a:ext>
              </a:extLst>
            </p:cNvPr>
            <p:cNvSpPr/>
            <p:nvPr/>
          </p:nvSpPr>
          <p:spPr>
            <a:xfrm rot="10800000">
              <a:off x="15685613" y="3508744"/>
              <a:ext cx="2997602" cy="2998381"/>
            </a:xfrm>
            <a:prstGeom prst="pieWedge">
              <a:avLst/>
            </a:prstGeom>
            <a:solidFill>
              <a:srgbClr val="40B894">
                <a:alpha val="82000"/>
              </a:srgbClr>
            </a:solid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sp>
        <p:sp>
          <p:nvSpPr>
            <p:cNvPr id="24" name="Pie 23">
              <a:extLst>
                <a:ext uri="{FF2B5EF4-FFF2-40B4-BE49-F238E27FC236}">
                  <a16:creationId xmlns:a16="http://schemas.microsoft.com/office/drawing/2014/main" id="{95924AC6-45F3-DB4D-A98A-053445B0B8FF}"/>
                </a:ext>
              </a:extLst>
            </p:cNvPr>
            <p:cNvSpPr/>
            <p:nvPr/>
          </p:nvSpPr>
          <p:spPr>
            <a:xfrm>
              <a:off x="9690407" y="6507124"/>
              <a:ext cx="2997602" cy="2998381"/>
            </a:xfrm>
            <a:prstGeom prst="pieWedge">
              <a:avLst/>
            </a:prstGeom>
            <a:solidFill>
              <a:srgbClr val="D98F89"/>
            </a:solid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sp>
        <p:sp>
          <p:nvSpPr>
            <p:cNvPr id="30" name="Pie 29">
              <a:extLst>
                <a:ext uri="{FF2B5EF4-FFF2-40B4-BE49-F238E27FC236}">
                  <a16:creationId xmlns:a16="http://schemas.microsoft.com/office/drawing/2014/main" id="{C717BBE7-4105-4748-9C54-4308A96DFC19}"/>
                </a:ext>
              </a:extLst>
            </p:cNvPr>
            <p:cNvSpPr/>
            <p:nvPr/>
          </p:nvSpPr>
          <p:spPr>
            <a:xfrm rot="10800000">
              <a:off x="12688011" y="6507125"/>
              <a:ext cx="2997602" cy="2998381"/>
            </a:xfrm>
            <a:prstGeom prst="pieWedge">
              <a:avLst/>
            </a:prstGeom>
            <a:solidFill>
              <a:srgbClr val="D98F89">
                <a:alpha val="84000"/>
              </a:srgbClr>
            </a:solid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sp>
        <p:sp>
          <p:nvSpPr>
            <p:cNvPr id="31" name="Pie 30">
              <a:extLst>
                <a:ext uri="{FF2B5EF4-FFF2-40B4-BE49-F238E27FC236}">
                  <a16:creationId xmlns:a16="http://schemas.microsoft.com/office/drawing/2014/main" id="{48DD5E1D-4ED0-CC48-BF04-502D0656571D}"/>
                </a:ext>
              </a:extLst>
            </p:cNvPr>
            <p:cNvSpPr/>
            <p:nvPr/>
          </p:nvSpPr>
          <p:spPr>
            <a:xfrm>
              <a:off x="6692805" y="9505505"/>
              <a:ext cx="2997602" cy="2998381"/>
            </a:xfrm>
            <a:prstGeom prst="pieWedge">
              <a:avLst/>
            </a:prstGeom>
            <a:solidFill>
              <a:srgbClr val="F29E38"/>
            </a:solid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sp>
        <p:sp>
          <p:nvSpPr>
            <p:cNvPr id="32" name="Pie 31">
              <a:extLst>
                <a:ext uri="{FF2B5EF4-FFF2-40B4-BE49-F238E27FC236}">
                  <a16:creationId xmlns:a16="http://schemas.microsoft.com/office/drawing/2014/main" id="{EC7679E7-5ABE-DD4F-B422-B6A03E34ADFC}"/>
                </a:ext>
              </a:extLst>
            </p:cNvPr>
            <p:cNvSpPr/>
            <p:nvPr/>
          </p:nvSpPr>
          <p:spPr>
            <a:xfrm rot="10800000">
              <a:off x="9690407" y="9505505"/>
              <a:ext cx="2997602" cy="2998381"/>
            </a:xfrm>
            <a:prstGeom prst="pieWedge">
              <a:avLst/>
            </a:prstGeom>
            <a:solidFill>
              <a:srgbClr val="F29E38">
                <a:alpha val="81000"/>
              </a:srgbClr>
            </a:solid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sp>
        <p:sp>
          <p:nvSpPr>
            <p:cNvPr id="33" name="Pie 32">
              <a:extLst>
                <a:ext uri="{FF2B5EF4-FFF2-40B4-BE49-F238E27FC236}">
                  <a16:creationId xmlns:a16="http://schemas.microsoft.com/office/drawing/2014/main" id="{645A5914-CC2F-0045-A0E3-3C2247A10FAD}"/>
                </a:ext>
              </a:extLst>
            </p:cNvPr>
            <p:cNvSpPr/>
            <p:nvPr/>
          </p:nvSpPr>
          <p:spPr>
            <a:xfrm>
              <a:off x="3695201" y="12503885"/>
              <a:ext cx="2997602" cy="2998381"/>
            </a:xfrm>
            <a:prstGeom prst="pieWedge">
              <a:avLst/>
            </a:prstGeom>
            <a:solidFill>
              <a:srgbClr val="027354"/>
            </a:solid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sp>
        <p:sp>
          <p:nvSpPr>
            <p:cNvPr id="34" name="Pie 33">
              <a:extLst>
                <a:ext uri="{FF2B5EF4-FFF2-40B4-BE49-F238E27FC236}">
                  <a16:creationId xmlns:a16="http://schemas.microsoft.com/office/drawing/2014/main" id="{B1828945-7F08-9042-B0F9-19E85CB82ABE}"/>
                </a:ext>
              </a:extLst>
            </p:cNvPr>
            <p:cNvSpPr/>
            <p:nvPr/>
          </p:nvSpPr>
          <p:spPr>
            <a:xfrm rot="10800000">
              <a:off x="6692803" y="12503885"/>
              <a:ext cx="2997602" cy="2998381"/>
            </a:xfrm>
            <a:prstGeom prst="pieWedge">
              <a:avLst/>
            </a:prstGeom>
            <a:solidFill>
              <a:srgbClr val="027354">
                <a:alpha val="82000"/>
              </a:srgbClr>
            </a:solid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sp>
      </p:grpSp>
      <p:sp>
        <p:nvSpPr>
          <p:cNvPr id="35" name="Text Placeholder 23">
            <a:extLst>
              <a:ext uri="{FF2B5EF4-FFF2-40B4-BE49-F238E27FC236}">
                <a16:creationId xmlns:a16="http://schemas.microsoft.com/office/drawing/2014/main" id="{4EAA5AD2-D56D-EE46-9565-36ACC6969CA6}"/>
              </a:ext>
            </a:extLst>
          </p:cNvPr>
          <p:cNvSpPr>
            <a:spLocks noGrp="1"/>
          </p:cNvSpPr>
          <p:nvPr>
            <p:ph type="body" sz="quarter" idx="21" hasCustomPrompt="1"/>
          </p:nvPr>
        </p:nvSpPr>
        <p:spPr>
          <a:xfrm>
            <a:off x="6539351" y="620114"/>
            <a:ext cx="1154139" cy="1242784"/>
          </a:xfrm>
        </p:spPr>
        <p:txBody>
          <a:bodyPr anchor="ctr">
            <a:normAutofit/>
          </a:bodyPr>
          <a:lstStyle>
            <a:lvl1pPr marL="0" indent="0" algn="ctr">
              <a:buNone/>
              <a:defRPr sz="4800" b="0">
                <a:solidFill>
                  <a:schemeClr val="bg1"/>
                </a:solidFill>
                <a:latin typeface="+mn-lt"/>
              </a:defRPr>
            </a:lvl1pPr>
          </a:lstStyle>
          <a:p>
            <a:pPr lvl="0"/>
            <a:r>
              <a:rPr lang="en-US" dirty="0"/>
              <a:t>01</a:t>
            </a:r>
          </a:p>
        </p:txBody>
      </p:sp>
      <p:sp>
        <p:nvSpPr>
          <p:cNvPr id="36" name="Text Placeholder 23">
            <a:extLst>
              <a:ext uri="{FF2B5EF4-FFF2-40B4-BE49-F238E27FC236}">
                <a16:creationId xmlns:a16="http://schemas.microsoft.com/office/drawing/2014/main" id="{E556E6B0-3AC2-CF47-B758-D05DBF495551}"/>
              </a:ext>
            </a:extLst>
          </p:cNvPr>
          <p:cNvSpPr>
            <a:spLocks noGrp="1"/>
          </p:cNvSpPr>
          <p:nvPr>
            <p:ph type="body" sz="quarter" idx="15" hasCustomPrompt="1"/>
          </p:nvPr>
        </p:nvSpPr>
        <p:spPr>
          <a:xfrm>
            <a:off x="8220348" y="818401"/>
            <a:ext cx="2549779" cy="663686"/>
          </a:xfrm>
        </p:spPr>
        <p:txBody>
          <a:bodyPr>
            <a:normAutofit/>
          </a:bodyPr>
          <a:lstStyle>
            <a:lvl1pPr marL="0" indent="0" algn="l">
              <a:buNone/>
              <a:defRPr sz="2800" b="1">
                <a:solidFill>
                  <a:srgbClr val="027354"/>
                </a:solidFill>
                <a:latin typeface="+mn-lt"/>
              </a:defRPr>
            </a:lvl1pPr>
          </a:lstStyle>
          <a:p>
            <a:pPr lvl="0"/>
            <a:r>
              <a:rPr lang="en-US" dirty="0"/>
              <a:t>Title</a:t>
            </a:r>
          </a:p>
        </p:txBody>
      </p:sp>
      <p:sp>
        <p:nvSpPr>
          <p:cNvPr id="37" name="Text Placeholder 23">
            <a:extLst>
              <a:ext uri="{FF2B5EF4-FFF2-40B4-BE49-F238E27FC236}">
                <a16:creationId xmlns:a16="http://schemas.microsoft.com/office/drawing/2014/main" id="{D61142B4-DBDE-E146-9F53-2A9569014D3D}"/>
              </a:ext>
            </a:extLst>
          </p:cNvPr>
          <p:cNvSpPr>
            <a:spLocks noGrp="1"/>
          </p:cNvSpPr>
          <p:nvPr>
            <p:ph type="body" sz="quarter" idx="25" hasCustomPrompt="1"/>
          </p:nvPr>
        </p:nvSpPr>
        <p:spPr>
          <a:xfrm>
            <a:off x="8215198" y="1419096"/>
            <a:ext cx="2549779" cy="663686"/>
          </a:xfrm>
        </p:spPr>
        <p:txBody>
          <a:bodyPr>
            <a:normAutofit/>
          </a:bodyPr>
          <a:lstStyle>
            <a:lvl1pPr marL="0" indent="0" algn="l">
              <a:buNone/>
              <a:defRPr sz="2400" b="0">
                <a:solidFill>
                  <a:srgbClr val="262626"/>
                </a:solidFill>
                <a:latin typeface="+mn-lt"/>
              </a:defRPr>
            </a:lvl1pPr>
          </a:lstStyle>
          <a:p>
            <a:pPr lvl="0"/>
            <a:r>
              <a:rPr lang="en-US" dirty="0"/>
              <a:t>Sub-Heading</a:t>
            </a:r>
          </a:p>
        </p:txBody>
      </p:sp>
      <p:sp>
        <p:nvSpPr>
          <p:cNvPr id="38" name="Text Placeholder 23">
            <a:extLst>
              <a:ext uri="{FF2B5EF4-FFF2-40B4-BE49-F238E27FC236}">
                <a16:creationId xmlns:a16="http://schemas.microsoft.com/office/drawing/2014/main" id="{FF756959-9F0A-1A42-AD5A-EEB6BCDB01FB}"/>
              </a:ext>
            </a:extLst>
          </p:cNvPr>
          <p:cNvSpPr>
            <a:spLocks noGrp="1"/>
          </p:cNvSpPr>
          <p:nvPr>
            <p:ph type="body" sz="quarter" idx="26" hasCustomPrompt="1"/>
          </p:nvPr>
        </p:nvSpPr>
        <p:spPr>
          <a:xfrm>
            <a:off x="5132449" y="2077287"/>
            <a:ext cx="1154139" cy="1242784"/>
          </a:xfrm>
        </p:spPr>
        <p:txBody>
          <a:bodyPr anchor="ctr">
            <a:normAutofit/>
          </a:bodyPr>
          <a:lstStyle>
            <a:lvl1pPr marL="0" indent="0" algn="ctr">
              <a:buNone/>
              <a:defRPr sz="4800" b="0">
                <a:solidFill>
                  <a:schemeClr val="bg1"/>
                </a:solidFill>
                <a:latin typeface="+mn-lt"/>
              </a:defRPr>
            </a:lvl1pPr>
          </a:lstStyle>
          <a:p>
            <a:pPr lvl="0"/>
            <a:r>
              <a:rPr lang="en-US" dirty="0"/>
              <a:t>02</a:t>
            </a:r>
          </a:p>
        </p:txBody>
      </p:sp>
      <p:sp>
        <p:nvSpPr>
          <p:cNvPr id="39" name="Text Placeholder 23">
            <a:extLst>
              <a:ext uri="{FF2B5EF4-FFF2-40B4-BE49-F238E27FC236}">
                <a16:creationId xmlns:a16="http://schemas.microsoft.com/office/drawing/2014/main" id="{4AF88744-37A5-124B-9CAF-6E241D5ECEA1}"/>
              </a:ext>
            </a:extLst>
          </p:cNvPr>
          <p:cNvSpPr>
            <a:spLocks noGrp="1"/>
          </p:cNvSpPr>
          <p:nvPr>
            <p:ph type="body" sz="quarter" idx="27" hasCustomPrompt="1"/>
          </p:nvPr>
        </p:nvSpPr>
        <p:spPr>
          <a:xfrm>
            <a:off x="6813446" y="2275574"/>
            <a:ext cx="2549779" cy="663686"/>
          </a:xfrm>
        </p:spPr>
        <p:txBody>
          <a:bodyPr>
            <a:normAutofit/>
          </a:bodyPr>
          <a:lstStyle>
            <a:lvl1pPr marL="0" indent="0" algn="l">
              <a:buNone/>
              <a:defRPr sz="2800" b="1">
                <a:solidFill>
                  <a:srgbClr val="40B894"/>
                </a:solidFill>
                <a:latin typeface="+mn-lt"/>
              </a:defRPr>
            </a:lvl1pPr>
          </a:lstStyle>
          <a:p>
            <a:pPr lvl="0"/>
            <a:r>
              <a:rPr lang="en-US" dirty="0"/>
              <a:t>Title</a:t>
            </a:r>
          </a:p>
        </p:txBody>
      </p:sp>
      <p:sp>
        <p:nvSpPr>
          <p:cNvPr id="40" name="Text Placeholder 23">
            <a:extLst>
              <a:ext uri="{FF2B5EF4-FFF2-40B4-BE49-F238E27FC236}">
                <a16:creationId xmlns:a16="http://schemas.microsoft.com/office/drawing/2014/main" id="{C658E850-C0E6-C340-8B6A-121F9E9181B3}"/>
              </a:ext>
            </a:extLst>
          </p:cNvPr>
          <p:cNvSpPr>
            <a:spLocks noGrp="1"/>
          </p:cNvSpPr>
          <p:nvPr>
            <p:ph type="body" sz="quarter" idx="28" hasCustomPrompt="1"/>
          </p:nvPr>
        </p:nvSpPr>
        <p:spPr>
          <a:xfrm>
            <a:off x="6808296" y="2876269"/>
            <a:ext cx="2549779" cy="663686"/>
          </a:xfrm>
        </p:spPr>
        <p:txBody>
          <a:bodyPr>
            <a:normAutofit/>
          </a:bodyPr>
          <a:lstStyle>
            <a:lvl1pPr marL="0" indent="0" algn="l">
              <a:buNone/>
              <a:defRPr sz="2400" b="0">
                <a:solidFill>
                  <a:srgbClr val="262626"/>
                </a:solidFill>
                <a:latin typeface="+mn-lt"/>
              </a:defRPr>
            </a:lvl1pPr>
          </a:lstStyle>
          <a:p>
            <a:pPr lvl="0"/>
            <a:r>
              <a:rPr lang="en-US" dirty="0"/>
              <a:t>Sub-Heading</a:t>
            </a:r>
          </a:p>
        </p:txBody>
      </p:sp>
      <p:sp>
        <p:nvSpPr>
          <p:cNvPr id="55" name="Text Placeholder 23">
            <a:extLst>
              <a:ext uri="{FF2B5EF4-FFF2-40B4-BE49-F238E27FC236}">
                <a16:creationId xmlns:a16="http://schemas.microsoft.com/office/drawing/2014/main" id="{DA3501AD-7737-3F47-84D2-F77C1B5D202C}"/>
              </a:ext>
            </a:extLst>
          </p:cNvPr>
          <p:cNvSpPr>
            <a:spLocks noGrp="1"/>
          </p:cNvSpPr>
          <p:nvPr>
            <p:ph type="body" sz="quarter" idx="29" hasCustomPrompt="1"/>
          </p:nvPr>
        </p:nvSpPr>
        <p:spPr>
          <a:xfrm>
            <a:off x="3729343" y="3534460"/>
            <a:ext cx="1154139" cy="1242784"/>
          </a:xfrm>
        </p:spPr>
        <p:txBody>
          <a:bodyPr anchor="ctr">
            <a:normAutofit/>
          </a:bodyPr>
          <a:lstStyle>
            <a:lvl1pPr marL="0" indent="0" algn="ctr">
              <a:buNone/>
              <a:defRPr sz="4800" b="0">
                <a:solidFill>
                  <a:schemeClr val="bg1"/>
                </a:solidFill>
                <a:latin typeface="+mn-lt"/>
              </a:defRPr>
            </a:lvl1pPr>
          </a:lstStyle>
          <a:p>
            <a:pPr lvl="0"/>
            <a:r>
              <a:rPr lang="en-US" dirty="0"/>
              <a:t>03</a:t>
            </a:r>
          </a:p>
        </p:txBody>
      </p:sp>
      <p:sp>
        <p:nvSpPr>
          <p:cNvPr id="56" name="Text Placeholder 23">
            <a:extLst>
              <a:ext uri="{FF2B5EF4-FFF2-40B4-BE49-F238E27FC236}">
                <a16:creationId xmlns:a16="http://schemas.microsoft.com/office/drawing/2014/main" id="{2FE41CCF-9308-E243-B0F7-753D3969890D}"/>
              </a:ext>
            </a:extLst>
          </p:cNvPr>
          <p:cNvSpPr>
            <a:spLocks noGrp="1"/>
          </p:cNvSpPr>
          <p:nvPr>
            <p:ph type="body" sz="quarter" idx="30" hasCustomPrompt="1"/>
          </p:nvPr>
        </p:nvSpPr>
        <p:spPr>
          <a:xfrm>
            <a:off x="5410340" y="3732747"/>
            <a:ext cx="2549779" cy="663686"/>
          </a:xfrm>
        </p:spPr>
        <p:txBody>
          <a:bodyPr>
            <a:normAutofit/>
          </a:bodyPr>
          <a:lstStyle>
            <a:lvl1pPr marL="0" indent="0" algn="l">
              <a:buNone/>
              <a:defRPr sz="2800" b="1">
                <a:solidFill>
                  <a:srgbClr val="F29E38"/>
                </a:solidFill>
                <a:latin typeface="+mn-lt"/>
              </a:defRPr>
            </a:lvl1pPr>
          </a:lstStyle>
          <a:p>
            <a:pPr lvl="0"/>
            <a:r>
              <a:rPr lang="en-US" dirty="0"/>
              <a:t>Title</a:t>
            </a:r>
          </a:p>
        </p:txBody>
      </p:sp>
      <p:sp>
        <p:nvSpPr>
          <p:cNvPr id="57" name="Text Placeholder 23">
            <a:extLst>
              <a:ext uri="{FF2B5EF4-FFF2-40B4-BE49-F238E27FC236}">
                <a16:creationId xmlns:a16="http://schemas.microsoft.com/office/drawing/2014/main" id="{D3687C48-D8A3-7B47-9620-5D77B1CF906B}"/>
              </a:ext>
            </a:extLst>
          </p:cNvPr>
          <p:cNvSpPr>
            <a:spLocks noGrp="1"/>
          </p:cNvSpPr>
          <p:nvPr>
            <p:ph type="body" sz="quarter" idx="31" hasCustomPrompt="1"/>
          </p:nvPr>
        </p:nvSpPr>
        <p:spPr>
          <a:xfrm>
            <a:off x="5405190" y="4333442"/>
            <a:ext cx="2549779" cy="663686"/>
          </a:xfrm>
        </p:spPr>
        <p:txBody>
          <a:bodyPr>
            <a:normAutofit/>
          </a:bodyPr>
          <a:lstStyle>
            <a:lvl1pPr marL="0" indent="0" algn="l">
              <a:buNone/>
              <a:defRPr sz="2400" b="0">
                <a:solidFill>
                  <a:srgbClr val="262626"/>
                </a:solidFill>
                <a:latin typeface="+mn-lt"/>
              </a:defRPr>
            </a:lvl1pPr>
          </a:lstStyle>
          <a:p>
            <a:pPr lvl="0"/>
            <a:r>
              <a:rPr lang="en-US" dirty="0"/>
              <a:t>Sub-Heading</a:t>
            </a:r>
          </a:p>
        </p:txBody>
      </p:sp>
      <p:sp>
        <p:nvSpPr>
          <p:cNvPr id="58" name="Text Placeholder 23">
            <a:extLst>
              <a:ext uri="{FF2B5EF4-FFF2-40B4-BE49-F238E27FC236}">
                <a16:creationId xmlns:a16="http://schemas.microsoft.com/office/drawing/2014/main" id="{7E9C819E-B7AC-A64A-A11B-C71095735DD8}"/>
              </a:ext>
            </a:extLst>
          </p:cNvPr>
          <p:cNvSpPr>
            <a:spLocks noGrp="1"/>
          </p:cNvSpPr>
          <p:nvPr>
            <p:ph type="body" sz="quarter" idx="32" hasCustomPrompt="1"/>
          </p:nvPr>
        </p:nvSpPr>
        <p:spPr>
          <a:xfrm>
            <a:off x="2207126" y="4984283"/>
            <a:ext cx="1154139" cy="1242784"/>
          </a:xfrm>
        </p:spPr>
        <p:txBody>
          <a:bodyPr anchor="ctr">
            <a:normAutofit/>
          </a:bodyPr>
          <a:lstStyle>
            <a:lvl1pPr marL="0" indent="0" algn="ctr">
              <a:buNone/>
              <a:defRPr sz="4800" b="0">
                <a:solidFill>
                  <a:schemeClr val="bg1"/>
                </a:solidFill>
                <a:latin typeface="+mn-lt"/>
              </a:defRPr>
            </a:lvl1pPr>
          </a:lstStyle>
          <a:p>
            <a:pPr lvl="0"/>
            <a:r>
              <a:rPr lang="en-US" dirty="0"/>
              <a:t>04</a:t>
            </a:r>
          </a:p>
        </p:txBody>
      </p:sp>
      <p:sp>
        <p:nvSpPr>
          <p:cNvPr id="59" name="Text Placeholder 23">
            <a:extLst>
              <a:ext uri="{FF2B5EF4-FFF2-40B4-BE49-F238E27FC236}">
                <a16:creationId xmlns:a16="http://schemas.microsoft.com/office/drawing/2014/main" id="{158FC1C9-7AE1-6E44-801F-FFAB0133597C}"/>
              </a:ext>
            </a:extLst>
          </p:cNvPr>
          <p:cNvSpPr>
            <a:spLocks noGrp="1"/>
          </p:cNvSpPr>
          <p:nvPr>
            <p:ph type="body" sz="quarter" idx="33" hasCustomPrompt="1"/>
          </p:nvPr>
        </p:nvSpPr>
        <p:spPr>
          <a:xfrm>
            <a:off x="3888123" y="5182570"/>
            <a:ext cx="2549779" cy="663686"/>
          </a:xfrm>
        </p:spPr>
        <p:txBody>
          <a:bodyPr>
            <a:normAutofit/>
          </a:bodyPr>
          <a:lstStyle>
            <a:lvl1pPr marL="0" indent="0" algn="l">
              <a:buNone/>
              <a:defRPr sz="2800" b="1">
                <a:solidFill>
                  <a:srgbClr val="027354"/>
                </a:solidFill>
                <a:latin typeface="+mn-lt"/>
              </a:defRPr>
            </a:lvl1pPr>
          </a:lstStyle>
          <a:p>
            <a:pPr lvl="0"/>
            <a:r>
              <a:rPr lang="en-US" dirty="0"/>
              <a:t>Title</a:t>
            </a:r>
          </a:p>
        </p:txBody>
      </p:sp>
      <p:sp>
        <p:nvSpPr>
          <p:cNvPr id="60" name="Text Placeholder 23">
            <a:extLst>
              <a:ext uri="{FF2B5EF4-FFF2-40B4-BE49-F238E27FC236}">
                <a16:creationId xmlns:a16="http://schemas.microsoft.com/office/drawing/2014/main" id="{20E56C0E-5D32-9745-AE83-803635B75B2A}"/>
              </a:ext>
            </a:extLst>
          </p:cNvPr>
          <p:cNvSpPr>
            <a:spLocks noGrp="1"/>
          </p:cNvSpPr>
          <p:nvPr>
            <p:ph type="body" sz="quarter" idx="34" hasCustomPrompt="1"/>
          </p:nvPr>
        </p:nvSpPr>
        <p:spPr>
          <a:xfrm>
            <a:off x="3882973" y="5783265"/>
            <a:ext cx="2549779" cy="663686"/>
          </a:xfrm>
        </p:spPr>
        <p:txBody>
          <a:bodyPr>
            <a:normAutofit/>
          </a:bodyPr>
          <a:lstStyle>
            <a:lvl1pPr marL="0" indent="0" algn="l">
              <a:buNone/>
              <a:defRPr sz="2400" b="0">
                <a:solidFill>
                  <a:srgbClr val="262626"/>
                </a:solidFill>
                <a:latin typeface="+mn-lt"/>
              </a:defRPr>
            </a:lvl1pPr>
          </a:lstStyle>
          <a:p>
            <a:pPr lvl="0"/>
            <a:r>
              <a:rPr lang="en-US" dirty="0"/>
              <a:t>Sub-Heading</a:t>
            </a:r>
          </a:p>
        </p:txBody>
      </p:sp>
      <p:grpSp>
        <p:nvGrpSpPr>
          <p:cNvPr id="25" name="Group 24">
            <a:extLst>
              <a:ext uri="{FF2B5EF4-FFF2-40B4-BE49-F238E27FC236}">
                <a16:creationId xmlns:a16="http://schemas.microsoft.com/office/drawing/2014/main" id="{72D94BA7-12C2-8B45-B930-F5B6121C9EE0}"/>
              </a:ext>
            </a:extLst>
          </p:cNvPr>
          <p:cNvGrpSpPr/>
          <p:nvPr userDrawn="1"/>
        </p:nvGrpSpPr>
        <p:grpSpPr>
          <a:xfrm>
            <a:off x="8508837" y="6115769"/>
            <a:ext cx="3299079" cy="504000"/>
            <a:chOff x="506666" y="6162492"/>
            <a:chExt cx="3299079" cy="504000"/>
          </a:xfrm>
        </p:grpSpPr>
        <p:pic>
          <p:nvPicPr>
            <p:cNvPr id="26" name="Picture 25" descr="A picture containing text&#10;&#10;Description automatically generated">
              <a:extLst>
                <a:ext uri="{FF2B5EF4-FFF2-40B4-BE49-F238E27FC236}">
                  <a16:creationId xmlns:a16="http://schemas.microsoft.com/office/drawing/2014/main" id="{AA8F9299-8E93-D741-B199-1D169FDC14AB}"/>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506666" y="6311795"/>
              <a:ext cx="2975721" cy="180000"/>
            </a:xfrm>
            <a:prstGeom prst="rect">
              <a:avLst/>
            </a:prstGeom>
          </p:spPr>
        </p:pic>
        <p:pic>
          <p:nvPicPr>
            <p:cNvPr id="27" name="Picture 26" descr="A picture containing text&#10;&#10;Description automatically generated">
              <a:extLst>
                <a:ext uri="{FF2B5EF4-FFF2-40B4-BE49-F238E27FC236}">
                  <a16:creationId xmlns:a16="http://schemas.microsoft.com/office/drawing/2014/main" id="{58F19DDB-89C9-DB4F-8DA6-EEA9A9E17C30}"/>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3438829" y="6162492"/>
              <a:ext cx="366916" cy="504000"/>
            </a:xfrm>
            <a:prstGeom prst="rect">
              <a:avLst/>
            </a:prstGeom>
          </p:spPr>
        </p:pic>
      </p:grpSp>
    </p:spTree>
    <p:extLst>
      <p:ext uri="{BB962C8B-B14F-4D97-AF65-F5344CB8AC3E}">
        <p14:creationId xmlns:p14="http://schemas.microsoft.com/office/powerpoint/2010/main" val="118424925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meline Graphic Slide ">
    <p:spTree>
      <p:nvGrpSpPr>
        <p:cNvPr id="1" name=""/>
        <p:cNvGrpSpPr/>
        <p:nvPr/>
      </p:nvGrpSpPr>
      <p:grpSpPr>
        <a:xfrm>
          <a:off x="0" y="0"/>
          <a:ext cx="0" cy="0"/>
          <a:chOff x="0" y="0"/>
          <a:chExt cx="0" cy="0"/>
        </a:xfrm>
      </p:grpSpPr>
      <p:sp>
        <p:nvSpPr>
          <p:cNvPr id="17" name="Freeform: Shape 5365">
            <a:extLst>
              <a:ext uri="{FF2B5EF4-FFF2-40B4-BE49-F238E27FC236}">
                <a16:creationId xmlns:a16="http://schemas.microsoft.com/office/drawing/2014/main" id="{6E2C15F8-E10A-1F42-81A9-72628F8BDB79}"/>
              </a:ext>
            </a:extLst>
          </p:cNvPr>
          <p:cNvSpPr/>
          <p:nvPr userDrawn="1"/>
        </p:nvSpPr>
        <p:spPr>
          <a:xfrm>
            <a:off x="901348" y="2338003"/>
            <a:ext cx="2692811" cy="1346406"/>
          </a:xfrm>
          <a:custGeom>
            <a:avLst/>
            <a:gdLst/>
            <a:ahLst/>
            <a:cxnLst>
              <a:cxn ang="3cd4">
                <a:pos x="hc" y="t"/>
              </a:cxn>
              <a:cxn ang="cd2">
                <a:pos x="l" y="vc"/>
              </a:cxn>
              <a:cxn ang="cd4">
                <a:pos x="hc" y="b"/>
              </a:cxn>
              <a:cxn ang="0">
                <a:pos x="r" y="vc"/>
              </a:cxn>
            </a:cxnLst>
            <a:rect l="l" t="t" r="r" b="b"/>
            <a:pathLst>
              <a:path w="555" h="278">
                <a:moveTo>
                  <a:pt x="277" y="168"/>
                </a:moveTo>
                <a:cubicBezTo>
                  <a:pt x="339" y="168"/>
                  <a:pt x="388" y="216"/>
                  <a:pt x="388" y="278"/>
                </a:cubicBezTo>
                <a:lnTo>
                  <a:pt x="555" y="278"/>
                </a:lnTo>
                <a:cubicBezTo>
                  <a:pt x="555" y="125"/>
                  <a:pt x="431" y="0"/>
                  <a:pt x="277" y="0"/>
                </a:cubicBezTo>
                <a:cubicBezTo>
                  <a:pt x="125" y="0"/>
                  <a:pt x="0" y="125"/>
                  <a:pt x="0" y="278"/>
                </a:cubicBezTo>
                <a:lnTo>
                  <a:pt x="166" y="278"/>
                </a:lnTo>
                <a:cubicBezTo>
                  <a:pt x="166" y="216"/>
                  <a:pt x="216" y="168"/>
                  <a:pt x="277" y="168"/>
                </a:cubicBezTo>
                <a:close/>
              </a:path>
            </a:pathLst>
          </a:custGeom>
          <a:solidFill>
            <a:srgbClr val="027354">
              <a:alpha val="79000"/>
            </a:srgbClr>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18" name="Freeform: Shape 5366">
            <a:extLst>
              <a:ext uri="{FF2B5EF4-FFF2-40B4-BE49-F238E27FC236}">
                <a16:creationId xmlns:a16="http://schemas.microsoft.com/office/drawing/2014/main" id="{50312930-84A5-F64B-96B0-E70832C84E58}"/>
              </a:ext>
            </a:extLst>
          </p:cNvPr>
          <p:cNvSpPr/>
          <p:nvPr userDrawn="1"/>
        </p:nvSpPr>
        <p:spPr>
          <a:xfrm>
            <a:off x="1627440" y="2125421"/>
            <a:ext cx="1245490" cy="1245489"/>
          </a:xfrm>
          <a:custGeom>
            <a:avLst/>
            <a:gdLst/>
            <a:ahLst/>
            <a:cxnLst>
              <a:cxn ang="3cd4">
                <a:pos x="hc" y="t"/>
              </a:cxn>
              <a:cxn ang="cd2">
                <a:pos x="l" y="vc"/>
              </a:cxn>
              <a:cxn ang="cd4">
                <a:pos x="hc" y="b"/>
              </a:cxn>
              <a:cxn ang="0">
                <a:pos x="r" y="vc"/>
              </a:cxn>
            </a:cxnLst>
            <a:rect l="l" t="t" r="r" b="b"/>
            <a:pathLst>
              <a:path w="342" h="342">
                <a:moveTo>
                  <a:pt x="342" y="171"/>
                </a:moveTo>
                <a:cubicBezTo>
                  <a:pt x="342" y="265"/>
                  <a:pt x="265" y="342"/>
                  <a:pt x="170" y="342"/>
                </a:cubicBezTo>
                <a:cubicBezTo>
                  <a:pt x="75" y="342"/>
                  <a:pt x="0" y="265"/>
                  <a:pt x="0" y="171"/>
                </a:cubicBezTo>
                <a:cubicBezTo>
                  <a:pt x="0" y="76"/>
                  <a:pt x="75" y="0"/>
                  <a:pt x="170" y="0"/>
                </a:cubicBezTo>
                <a:cubicBezTo>
                  <a:pt x="265" y="0"/>
                  <a:pt x="342" y="76"/>
                  <a:pt x="342" y="171"/>
                </a:cubicBezTo>
                <a:close/>
              </a:path>
            </a:pathLst>
          </a:custGeom>
          <a:solidFill>
            <a:srgbClr val="027354"/>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19" name="Freeform: Shape 5372">
            <a:extLst>
              <a:ext uri="{FF2B5EF4-FFF2-40B4-BE49-F238E27FC236}">
                <a16:creationId xmlns:a16="http://schemas.microsoft.com/office/drawing/2014/main" id="{F962A64A-2E56-D14C-AD3D-B28C1B3420B6}"/>
              </a:ext>
            </a:extLst>
          </p:cNvPr>
          <p:cNvSpPr/>
          <p:nvPr userDrawn="1"/>
        </p:nvSpPr>
        <p:spPr>
          <a:xfrm>
            <a:off x="4673228" y="2338003"/>
            <a:ext cx="2697672" cy="1346406"/>
          </a:xfrm>
          <a:custGeom>
            <a:avLst/>
            <a:gdLst/>
            <a:ahLst/>
            <a:cxnLst>
              <a:cxn ang="3cd4">
                <a:pos x="hc" y="t"/>
              </a:cxn>
              <a:cxn ang="cd2">
                <a:pos x="l" y="vc"/>
              </a:cxn>
              <a:cxn ang="cd4">
                <a:pos x="hc" y="b"/>
              </a:cxn>
              <a:cxn ang="0">
                <a:pos x="r" y="vc"/>
              </a:cxn>
            </a:cxnLst>
            <a:rect l="l" t="t" r="r" b="b"/>
            <a:pathLst>
              <a:path w="556" h="278">
                <a:moveTo>
                  <a:pt x="279" y="168"/>
                </a:moveTo>
                <a:cubicBezTo>
                  <a:pt x="340" y="168"/>
                  <a:pt x="390" y="216"/>
                  <a:pt x="390" y="278"/>
                </a:cubicBezTo>
                <a:lnTo>
                  <a:pt x="556" y="278"/>
                </a:lnTo>
                <a:cubicBezTo>
                  <a:pt x="556" y="125"/>
                  <a:pt x="431" y="0"/>
                  <a:pt x="279" y="0"/>
                </a:cubicBezTo>
                <a:cubicBezTo>
                  <a:pt x="125" y="0"/>
                  <a:pt x="0" y="125"/>
                  <a:pt x="0" y="278"/>
                </a:cubicBezTo>
                <a:lnTo>
                  <a:pt x="167" y="278"/>
                </a:lnTo>
                <a:cubicBezTo>
                  <a:pt x="167" y="216"/>
                  <a:pt x="216" y="168"/>
                  <a:pt x="279" y="168"/>
                </a:cubicBezTo>
                <a:close/>
              </a:path>
            </a:pathLst>
          </a:custGeom>
          <a:solidFill>
            <a:srgbClr val="D98F89">
              <a:alpha val="89000"/>
            </a:srgbClr>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20" name="Freeform: Shape 5373">
            <a:extLst>
              <a:ext uri="{FF2B5EF4-FFF2-40B4-BE49-F238E27FC236}">
                <a16:creationId xmlns:a16="http://schemas.microsoft.com/office/drawing/2014/main" id="{B5438331-38AA-BD42-B8CC-00C9861E1EE1}"/>
              </a:ext>
            </a:extLst>
          </p:cNvPr>
          <p:cNvSpPr/>
          <p:nvPr userDrawn="1"/>
        </p:nvSpPr>
        <p:spPr>
          <a:xfrm>
            <a:off x="5419366" y="2125420"/>
            <a:ext cx="1249143" cy="1245490"/>
          </a:xfrm>
          <a:custGeom>
            <a:avLst/>
            <a:gdLst/>
            <a:ahLst/>
            <a:cxnLst>
              <a:cxn ang="3cd4">
                <a:pos x="hc" y="t"/>
              </a:cxn>
              <a:cxn ang="cd2">
                <a:pos x="l" y="vc"/>
              </a:cxn>
              <a:cxn ang="cd4">
                <a:pos x="hc" y="b"/>
              </a:cxn>
              <a:cxn ang="0">
                <a:pos x="r" y="vc"/>
              </a:cxn>
            </a:cxnLst>
            <a:rect l="l" t="t" r="r" b="b"/>
            <a:pathLst>
              <a:path w="343" h="342">
                <a:moveTo>
                  <a:pt x="343" y="171"/>
                </a:moveTo>
                <a:cubicBezTo>
                  <a:pt x="343" y="265"/>
                  <a:pt x="267" y="342"/>
                  <a:pt x="172" y="342"/>
                </a:cubicBezTo>
                <a:cubicBezTo>
                  <a:pt x="77" y="342"/>
                  <a:pt x="0" y="265"/>
                  <a:pt x="0" y="171"/>
                </a:cubicBezTo>
                <a:cubicBezTo>
                  <a:pt x="0" y="76"/>
                  <a:pt x="77" y="0"/>
                  <a:pt x="172" y="0"/>
                </a:cubicBezTo>
                <a:cubicBezTo>
                  <a:pt x="267" y="0"/>
                  <a:pt x="343" y="76"/>
                  <a:pt x="343" y="171"/>
                </a:cubicBezTo>
                <a:close/>
              </a:path>
            </a:pathLst>
          </a:custGeom>
          <a:solidFill>
            <a:srgbClr val="D98F89"/>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29" name="Freeform: Shape 5379">
            <a:extLst>
              <a:ext uri="{FF2B5EF4-FFF2-40B4-BE49-F238E27FC236}">
                <a16:creationId xmlns:a16="http://schemas.microsoft.com/office/drawing/2014/main" id="{BABB5B31-D8B7-0D4C-B832-286BE44C334D}"/>
              </a:ext>
            </a:extLst>
          </p:cNvPr>
          <p:cNvSpPr/>
          <p:nvPr userDrawn="1"/>
        </p:nvSpPr>
        <p:spPr>
          <a:xfrm>
            <a:off x="8454830" y="2338003"/>
            <a:ext cx="2692811" cy="1346406"/>
          </a:xfrm>
          <a:custGeom>
            <a:avLst/>
            <a:gdLst/>
            <a:ahLst/>
            <a:cxnLst>
              <a:cxn ang="3cd4">
                <a:pos x="hc" y="t"/>
              </a:cxn>
              <a:cxn ang="cd2">
                <a:pos x="l" y="vc"/>
              </a:cxn>
              <a:cxn ang="cd4">
                <a:pos x="hc" y="b"/>
              </a:cxn>
              <a:cxn ang="0">
                <a:pos x="r" y="vc"/>
              </a:cxn>
            </a:cxnLst>
            <a:rect l="l" t="t" r="r" b="b"/>
            <a:pathLst>
              <a:path w="555" h="278">
                <a:moveTo>
                  <a:pt x="277" y="168"/>
                </a:moveTo>
                <a:cubicBezTo>
                  <a:pt x="339" y="168"/>
                  <a:pt x="388" y="216"/>
                  <a:pt x="388" y="278"/>
                </a:cubicBezTo>
                <a:lnTo>
                  <a:pt x="555" y="278"/>
                </a:lnTo>
                <a:cubicBezTo>
                  <a:pt x="555" y="125"/>
                  <a:pt x="430" y="0"/>
                  <a:pt x="277" y="0"/>
                </a:cubicBezTo>
                <a:cubicBezTo>
                  <a:pt x="124" y="0"/>
                  <a:pt x="0" y="125"/>
                  <a:pt x="0" y="278"/>
                </a:cubicBezTo>
                <a:lnTo>
                  <a:pt x="167" y="278"/>
                </a:lnTo>
                <a:cubicBezTo>
                  <a:pt x="167" y="216"/>
                  <a:pt x="216" y="168"/>
                  <a:pt x="277" y="168"/>
                </a:cubicBezTo>
                <a:close/>
              </a:path>
            </a:pathLst>
          </a:custGeom>
          <a:solidFill>
            <a:srgbClr val="F29E38">
              <a:alpha val="81000"/>
            </a:srgbClr>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30" name="Freeform: Shape 5380">
            <a:extLst>
              <a:ext uri="{FF2B5EF4-FFF2-40B4-BE49-F238E27FC236}">
                <a16:creationId xmlns:a16="http://schemas.microsoft.com/office/drawing/2014/main" id="{D81F4EA7-2F2A-B941-A4F3-26745D2AB069}"/>
              </a:ext>
            </a:extLst>
          </p:cNvPr>
          <p:cNvSpPr/>
          <p:nvPr userDrawn="1"/>
        </p:nvSpPr>
        <p:spPr>
          <a:xfrm>
            <a:off x="9176059" y="2125421"/>
            <a:ext cx="1245490" cy="1245489"/>
          </a:xfrm>
          <a:custGeom>
            <a:avLst/>
            <a:gdLst/>
            <a:ahLst/>
            <a:cxnLst>
              <a:cxn ang="3cd4">
                <a:pos x="hc" y="t"/>
              </a:cxn>
              <a:cxn ang="cd2">
                <a:pos x="l" y="vc"/>
              </a:cxn>
              <a:cxn ang="cd4">
                <a:pos x="hc" y="b"/>
              </a:cxn>
              <a:cxn ang="0">
                <a:pos x="r" y="vc"/>
              </a:cxn>
            </a:cxnLst>
            <a:rect l="l" t="t" r="r" b="b"/>
            <a:pathLst>
              <a:path w="342" h="342">
                <a:moveTo>
                  <a:pt x="342" y="171"/>
                </a:moveTo>
                <a:cubicBezTo>
                  <a:pt x="342" y="265"/>
                  <a:pt x="265" y="342"/>
                  <a:pt x="171" y="342"/>
                </a:cubicBezTo>
                <a:cubicBezTo>
                  <a:pt x="78" y="342"/>
                  <a:pt x="0" y="265"/>
                  <a:pt x="0" y="171"/>
                </a:cubicBezTo>
                <a:cubicBezTo>
                  <a:pt x="0" y="76"/>
                  <a:pt x="78" y="0"/>
                  <a:pt x="171" y="0"/>
                </a:cubicBezTo>
                <a:cubicBezTo>
                  <a:pt x="265" y="0"/>
                  <a:pt x="342" y="76"/>
                  <a:pt x="342" y="171"/>
                </a:cubicBezTo>
                <a:close/>
              </a:path>
            </a:pathLst>
          </a:custGeom>
          <a:solidFill>
            <a:srgbClr val="F29E38"/>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31" name="Freeform: Shape 5386">
            <a:extLst>
              <a:ext uri="{FF2B5EF4-FFF2-40B4-BE49-F238E27FC236}">
                <a16:creationId xmlns:a16="http://schemas.microsoft.com/office/drawing/2014/main" id="{0B92434E-A470-4148-A367-FF1E1E0E6F21}"/>
              </a:ext>
            </a:extLst>
          </p:cNvPr>
          <p:cNvSpPr/>
          <p:nvPr userDrawn="1"/>
        </p:nvSpPr>
        <p:spPr>
          <a:xfrm>
            <a:off x="2787288" y="3682515"/>
            <a:ext cx="2692811" cy="1346406"/>
          </a:xfrm>
          <a:custGeom>
            <a:avLst/>
            <a:gdLst/>
            <a:ahLst/>
            <a:cxnLst>
              <a:cxn ang="3cd4">
                <a:pos x="hc" y="t"/>
              </a:cxn>
              <a:cxn ang="cd2">
                <a:pos x="l" y="vc"/>
              </a:cxn>
              <a:cxn ang="cd4">
                <a:pos x="hc" y="b"/>
              </a:cxn>
              <a:cxn ang="0">
                <a:pos x="r" y="vc"/>
              </a:cxn>
            </a:cxnLst>
            <a:rect l="l" t="t" r="r" b="b"/>
            <a:pathLst>
              <a:path w="555" h="278">
                <a:moveTo>
                  <a:pt x="278" y="112"/>
                </a:moveTo>
                <a:cubicBezTo>
                  <a:pt x="216" y="112"/>
                  <a:pt x="167" y="61"/>
                  <a:pt x="167" y="0"/>
                </a:cubicBezTo>
                <a:lnTo>
                  <a:pt x="0" y="0"/>
                </a:lnTo>
                <a:cubicBezTo>
                  <a:pt x="0" y="153"/>
                  <a:pt x="124" y="278"/>
                  <a:pt x="278" y="278"/>
                </a:cubicBezTo>
                <a:cubicBezTo>
                  <a:pt x="431" y="278"/>
                  <a:pt x="555" y="153"/>
                  <a:pt x="555" y="0"/>
                </a:cubicBezTo>
                <a:lnTo>
                  <a:pt x="388" y="0"/>
                </a:lnTo>
                <a:cubicBezTo>
                  <a:pt x="388" y="61"/>
                  <a:pt x="339" y="112"/>
                  <a:pt x="278" y="112"/>
                </a:cubicBezTo>
                <a:close/>
              </a:path>
            </a:pathLst>
          </a:custGeom>
          <a:solidFill>
            <a:srgbClr val="F29E38">
              <a:alpha val="81000"/>
            </a:srgbClr>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32" name="Freeform: Shape 5387">
            <a:extLst>
              <a:ext uri="{FF2B5EF4-FFF2-40B4-BE49-F238E27FC236}">
                <a16:creationId xmlns:a16="http://schemas.microsoft.com/office/drawing/2014/main" id="{658146D9-1A5F-ED44-A771-602B73B3844F}"/>
              </a:ext>
            </a:extLst>
          </p:cNvPr>
          <p:cNvSpPr/>
          <p:nvPr userDrawn="1"/>
        </p:nvSpPr>
        <p:spPr>
          <a:xfrm>
            <a:off x="3519449" y="3969743"/>
            <a:ext cx="1252795" cy="1249142"/>
          </a:xfrm>
          <a:custGeom>
            <a:avLst/>
            <a:gdLst/>
            <a:ahLst/>
            <a:cxnLst>
              <a:cxn ang="3cd4">
                <a:pos x="hc" y="t"/>
              </a:cxn>
              <a:cxn ang="cd2">
                <a:pos x="l" y="vc"/>
              </a:cxn>
              <a:cxn ang="cd4">
                <a:pos x="hc" y="b"/>
              </a:cxn>
              <a:cxn ang="0">
                <a:pos x="r" y="vc"/>
              </a:cxn>
            </a:cxnLst>
            <a:rect l="l" t="t" r="r" b="b"/>
            <a:pathLst>
              <a:path w="344" h="343">
                <a:moveTo>
                  <a:pt x="344" y="171"/>
                </a:moveTo>
                <a:cubicBezTo>
                  <a:pt x="344" y="266"/>
                  <a:pt x="267" y="343"/>
                  <a:pt x="172" y="343"/>
                </a:cubicBezTo>
                <a:cubicBezTo>
                  <a:pt x="77" y="343"/>
                  <a:pt x="0" y="266"/>
                  <a:pt x="0" y="171"/>
                </a:cubicBezTo>
                <a:cubicBezTo>
                  <a:pt x="0" y="77"/>
                  <a:pt x="77" y="0"/>
                  <a:pt x="172" y="0"/>
                </a:cubicBezTo>
                <a:cubicBezTo>
                  <a:pt x="267" y="0"/>
                  <a:pt x="344" y="77"/>
                  <a:pt x="344" y="171"/>
                </a:cubicBezTo>
                <a:close/>
              </a:path>
            </a:pathLst>
          </a:custGeom>
          <a:solidFill>
            <a:srgbClr val="F29E38"/>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33" name="Freeform: Shape 5393">
            <a:extLst>
              <a:ext uri="{FF2B5EF4-FFF2-40B4-BE49-F238E27FC236}">
                <a16:creationId xmlns:a16="http://schemas.microsoft.com/office/drawing/2014/main" id="{78D89264-F8B3-A342-B438-CE50F9CCF9D7}"/>
              </a:ext>
            </a:extLst>
          </p:cNvPr>
          <p:cNvSpPr/>
          <p:nvPr userDrawn="1"/>
        </p:nvSpPr>
        <p:spPr>
          <a:xfrm>
            <a:off x="6568890" y="3682515"/>
            <a:ext cx="2692811" cy="1346406"/>
          </a:xfrm>
          <a:custGeom>
            <a:avLst/>
            <a:gdLst/>
            <a:ahLst/>
            <a:cxnLst>
              <a:cxn ang="3cd4">
                <a:pos x="hc" y="t"/>
              </a:cxn>
              <a:cxn ang="cd2">
                <a:pos x="l" y="vc"/>
              </a:cxn>
              <a:cxn ang="cd4">
                <a:pos x="hc" y="b"/>
              </a:cxn>
              <a:cxn ang="0">
                <a:pos x="r" y="vc"/>
              </a:cxn>
            </a:cxnLst>
            <a:rect l="l" t="t" r="r" b="b"/>
            <a:pathLst>
              <a:path w="555" h="278">
                <a:moveTo>
                  <a:pt x="276" y="112"/>
                </a:moveTo>
                <a:cubicBezTo>
                  <a:pt x="216" y="112"/>
                  <a:pt x="166" y="61"/>
                  <a:pt x="166" y="0"/>
                </a:cubicBezTo>
                <a:lnTo>
                  <a:pt x="0" y="0"/>
                </a:lnTo>
                <a:cubicBezTo>
                  <a:pt x="0" y="153"/>
                  <a:pt x="124" y="278"/>
                  <a:pt x="276" y="278"/>
                </a:cubicBezTo>
                <a:cubicBezTo>
                  <a:pt x="430" y="278"/>
                  <a:pt x="555" y="153"/>
                  <a:pt x="555" y="0"/>
                </a:cubicBezTo>
                <a:lnTo>
                  <a:pt x="388" y="0"/>
                </a:lnTo>
                <a:cubicBezTo>
                  <a:pt x="388" y="61"/>
                  <a:pt x="337" y="112"/>
                  <a:pt x="276" y="112"/>
                </a:cubicBezTo>
                <a:close/>
              </a:path>
            </a:pathLst>
          </a:custGeom>
          <a:solidFill>
            <a:srgbClr val="027354">
              <a:alpha val="79000"/>
            </a:srgbClr>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34" name="Freeform: Shape 5394">
            <a:extLst>
              <a:ext uri="{FF2B5EF4-FFF2-40B4-BE49-F238E27FC236}">
                <a16:creationId xmlns:a16="http://schemas.microsoft.com/office/drawing/2014/main" id="{DCF81C32-50F0-E048-92E5-F1FB6300AD3E}"/>
              </a:ext>
            </a:extLst>
          </p:cNvPr>
          <p:cNvSpPr/>
          <p:nvPr userDrawn="1"/>
        </p:nvSpPr>
        <p:spPr>
          <a:xfrm>
            <a:off x="7276128" y="3969743"/>
            <a:ext cx="1249143" cy="1249142"/>
          </a:xfrm>
          <a:custGeom>
            <a:avLst/>
            <a:gdLst/>
            <a:ahLst/>
            <a:cxnLst>
              <a:cxn ang="3cd4">
                <a:pos x="hc" y="t"/>
              </a:cxn>
              <a:cxn ang="cd2">
                <a:pos x="l" y="vc"/>
              </a:cxn>
              <a:cxn ang="cd4">
                <a:pos x="hc" y="b"/>
              </a:cxn>
              <a:cxn ang="0">
                <a:pos x="r" y="vc"/>
              </a:cxn>
            </a:cxnLst>
            <a:rect l="l" t="t" r="r" b="b"/>
            <a:pathLst>
              <a:path w="343" h="343">
                <a:moveTo>
                  <a:pt x="343" y="171"/>
                </a:moveTo>
                <a:cubicBezTo>
                  <a:pt x="343" y="266"/>
                  <a:pt x="266" y="343"/>
                  <a:pt x="172" y="343"/>
                </a:cubicBezTo>
                <a:cubicBezTo>
                  <a:pt x="77" y="343"/>
                  <a:pt x="0" y="266"/>
                  <a:pt x="0" y="171"/>
                </a:cubicBezTo>
                <a:cubicBezTo>
                  <a:pt x="0" y="77"/>
                  <a:pt x="77" y="0"/>
                  <a:pt x="172" y="0"/>
                </a:cubicBezTo>
                <a:cubicBezTo>
                  <a:pt x="266" y="0"/>
                  <a:pt x="343" y="77"/>
                  <a:pt x="343" y="171"/>
                </a:cubicBezTo>
                <a:close/>
              </a:path>
            </a:pathLst>
          </a:custGeom>
          <a:solidFill>
            <a:srgbClr val="027354"/>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46" name="Text Placeholder 23">
            <a:extLst>
              <a:ext uri="{FF2B5EF4-FFF2-40B4-BE49-F238E27FC236}">
                <a16:creationId xmlns:a16="http://schemas.microsoft.com/office/drawing/2014/main" id="{0BFFF00C-E477-574F-B7F1-E37BE32A202E}"/>
              </a:ext>
            </a:extLst>
          </p:cNvPr>
          <p:cNvSpPr>
            <a:spLocks noGrp="1"/>
          </p:cNvSpPr>
          <p:nvPr>
            <p:ph type="body" sz="quarter" idx="13" hasCustomPrompt="1"/>
          </p:nvPr>
        </p:nvSpPr>
        <p:spPr>
          <a:xfrm>
            <a:off x="2901087" y="5329401"/>
            <a:ext cx="2489520" cy="781105"/>
          </a:xfrm>
        </p:spPr>
        <p:txBody>
          <a:bodyPr>
            <a:normAutofit/>
          </a:bodyPr>
          <a:lstStyle>
            <a:lvl1pPr marL="0" indent="0" algn="ctr">
              <a:buNone/>
              <a:defRPr sz="2400" b="0">
                <a:solidFill>
                  <a:srgbClr val="262626"/>
                </a:solidFill>
                <a:latin typeface="+mn-lt"/>
              </a:defRPr>
            </a:lvl1pPr>
          </a:lstStyle>
          <a:p>
            <a:pPr lvl="0"/>
            <a:r>
              <a:rPr lang="en-US" dirty="0"/>
              <a:t>TITLE</a:t>
            </a:r>
          </a:p>
        </p:txBody>
      </p:sp>
      <p:sp>
        <p:nvSpPr>
          <p:cNvPr id="47" name="Text Placeholder 23">
            <a:extLst>
              <a:ext uri="{FF2B5EF4-FFF2-40B4-BE49-F238E27FC236}">
                <a16:creationId xmlns:a16="http://schemas.microsoft.com/office/drawing/2014/main" id="{C2B98318-0949-9E47-9B45-7FE9A243DAC9}"/>
              </a:ext>
            </a:extLst>
          </p:cNvPr>
          <p:cNvSpPr>
            <a:spLocks noGrp="1"/>
          </p:cNvSpPr>
          <p:nvPr>
            <p:ph type="body" sz="quarter" idx="14" hasCustomPrompt="1"/>
          </p:nvPr>
        </p:nvSpPr>
        <p:spPr>
          <a:xfrm>
            <a:off x="6752726" y="5302521"/>
            <a:ext cx="2489520" cy="781105"/>
          </a:xfrm>
        </p:spPr>
        <p:txBody>
          <a:bodyPr>
            <a:normAutofit/>
          </a:bodyPr>
          <a:lstStyle>
            <a:lvl1pPr marL="0" indent="0" algn="ctr">
              <a:buNone/>
              <a:defRPr sz="2400" b="0">
                <a:solidFill>
                  <a:srgbClr val="262626"/>
                </a:solidFill>
                <a:latin typeface="+mn-lt"/>
              </a:defRPr>
            </a:lvl1pPr>
          </a:lstStyle>
          <a:p>
            <a:pPr lvl="0"/>
            <a:r>
              <a:rPr lang="en-US" dirty="0"/>
              <a:t>TITLE</a:t>
            </a:r>
          </a:p>
        </p:txBody>
      </p:sp>
      <p:sp>
        <p:nvSpPr>
          <p:cNvPr id="49" name="Text Placeholder 23">
            <a:extLst>
              <a:ext uri="{FF2B5EF4-FFF2-40B4-BE49-F238E27FC236}">
                <a16:creationId xmlns:a16="http://schemas.microsoft.com/office/drawing/2014/main" id="{E3B4C0C2-44B9-CD48-B17D-CB41F21728D8}"/>
              </a:ext>
            </a:extLst>
          </p:cNvPr>
          <p:cNvSpPr>
            <a:spLocks noGrp="1"/>
          </p:cNvSpPr>
          <p:nvPr>
            <p:ph type="body" sz="quarter" idx="15" hasCustomPrompt="1"/>
          </p:nvPr>
        </p:nvSpPr>
        <p:spPr>
          <a:xfrm>
            <a:off x="999601" y="1414535"/>
            <a:ext cx="2489520" cy="781105"/>
          </a:xfrm>
        </p:spPr>
        <p:txBody>
          <a:bodyPr>
            <a:normAutofit/>
          </a:bodyPr>
          <a:lstStyle>
            <a:lvl1pPr marL="0" indent="0" algn="ctr">
              <a:buNone/>
              <a:defRPr sz="2400" b="0">
                <a:solidFill>
                  <a:srgbClr val="262626"/>
                </a:solidFill>
                <a:latin typeface="+mn-lt"/>
              </a:defRPr>
            </a:lvl1pPr>
          </a:lstStyle>
          <a:p>
            <a:pPr lvl="0"/>
            <a:r>
              <a:rPr lang="en-US" dirty="0"/>
              <a:t>TITLE</a:t>
            </a:r>
          </a:p>
        </p:txBody>
      </p:sp>
      <p:sp>
        <p:nvSpPr>
          <p:cNvPr id="50" name="Text Placeholder 23">
            <a:extLst>
              <a:ext uri="{FF2B5EF4-FFF2-40B4-BE49-F238E27FC236}">
                <a16:creationId xmlns:a16="http://schemas.microsoft.com/office/drawing/2014/main" id="{8E1E8370-DF14-CB43-95EB-EBB45E520512}"/>
              </a:ext>
            </a:extLst>
          </p:cNvPr>
          <p:cNvSpPr>
            <a:spLocks noGrp="1"/>
          </p:cNvSpPr>
          <p:nvPr>
            <p:ph type="body" sz="quarter" idx="16" hasCustomPrompt="1"/>
          </p:nvPr>
        </p:nvSpPr>
        <p:spPr>
          <a:xfrm>
            <a:off x="4851240" y="1387655"/>
            <a:ext cx="2489520" cy="781105"/>
          </a:xfrm>
        </p:spPr>
        <p:txBody>
          <a:bodyPr>
            <a:normAutofit/>
          </a:bodyPr>
          <a:lstStyle>
            <a:lvl1pPr marL="0" indent="0" algn="ctr">
              <a:buNone/>
              <a:defRPr sz="2400" b="0">
                <a:solidFill>
                  <a:srgbClr val="262626"/>
                </a:solidFill>
                <a:latin typeface="+mn-lt"/>
              </a:defRPr>
            </a:lvl1pPr>
          </a:lstStyle>
          <a:p>
            <a:pPr lvl="0"/>
            <a:r>
              <a:rPr lang="en-US" dirty="0"/>
              <a:t>TITLE</a:t>
            </a:r>
          </a:p>
        </p:txBody>
      </p:sp>
      <p:sp>
        <p:nvSpPr>
          <p:cNvPr id="52" name="Text Placeholder 23">
            <a:extLst>
              <a:ext uri="{FF2B5EF4-FFF2-40B4-BE49-F238E27FC236}">
                <a16:creationId xmlns:a16="http://schemas.microsoft.com/office/drawing/2014/main" id="{45232F39-AAE7-9946-9440-A1CF975BD731}"/>
              </a:ext>
            </a:extLst>
          </p:cNvPr>
          <p:cNvSpPr>
            <a:spLocks noGrp="1"/>
          </p:cNvSpPr>
          <p:nvPr>
            <p:ph type="body" sz="quarter" idx="18" hasCustomPrompt="1"/>
          </p:nvPr>
        </p:nvSpPr>
        <p:spPr>
          <a:xfrm>
            <a:off x="8579347" y="1421369"/>
            <a:ext cx="2489520" cy="781105"/>
          </a:xfrm>
        </p:spPr>
        <p:txBody>
          <a:bodyPr>
            <a:normAutofit/>
          </a:bodyPr>
          <a:lstStyle>
            <a:lvl1pPr marL="0" indent="0" algn="ctr">
              <a:buNone/>
              <a:defRPr sz="2400" b="0">
                <a:solidFill>
                  <a:srgbClr val="262626"/>
                </a:solidFill>
                <a:latin typeface="+mn-lt"/>
              </a:defRPr>
            </a:lvl1pPr>
          </a:lstStyle>
          <a:p>
            <a:pPr lvl="0"/>
            <a:r>
              <a:rPr lang="en-US" dirty="0"/>
              <a:t>TITLE</a:t>
            </a:r>
          </a:p>
        </p:txBody>
      </p:sp>
      <p:sp>
        <p:nvSpPr>
          <p:cNvPr id="56" name="Text Placeholder 23">
            <a:extLst>
              <a:ext uri="{FF2B5EF4-FFF2-40B4-BE49-F238E27FC236}">
                <a16:creationId xmlns:a16="http://schemas.microsoft.com/office/drawing/2014/main" id="{48E771EF-1D53-F64A-A789-87115AD31405}"/>
              </a:ext>
            </a:extLst>
          </p:cNvPr>
          <p:cNvSpPr>
            <a:spLocks noGrp="1"/>
          </p:cNvSpPr>
          <p:nvPr>
            <p:ph type="body" sz="quarter" idx="19" hasCustomPrompt="1"/>
          </p:nvPr>
        </p:nvSpPr>
        <p:spPr>
          <a:xfrm>
            <a:off x="-36782" y="422900"/>
            <a:ext cx="12192000" cy="953429"/>
          </a:xfrm>
        </p:spPr>
        <p:txBody>
          <a:bodyPr>
            <a:normAutofit/>
          </a:bodyPr>
          <a:lstStyle>
            <a:lvl1pPr marL="366713" indent="0" algn="ctr">
              <a:buNone/>
              <a:tabLst/>
              <a:defRPr sz="3600" b="1">
                <a:solidFill>
                  <a:srgbClr val="262626"/>
                </a:solidFill>
                <a:latin typeface="+mn-lt"/>
              </a:defRPr>
            </a:lvl1pPr>
          </a:lstStyle>
          <a:p>
            <a:pPr lvl="0"/>
            <a:r>
              <a:rPr lang="en-US" dirty="0"/>
              <a:t>Timeline Graphic Slide</a:t>
            </a:r>
          </a:p>
        </p:txBody>
      </p:sp>
      <p:sp>
        <p:nvSpPr>
          <p:cNvPr id="62" name="Text Placeholder 23">
            <a:extLst>
              <a:ext uri="{FF2B5EF4-FFF2-40B4-BE49-F238E27FC236}">
                <a16:creationId xmlns:a16="http://schemas.microsoft.com/office/drawing/2014/main" id="{E7175E87-0794-4142-9CD2-D571A380CBC8}"/>
              </a:ext>
            </a:extLst>
          </p:cNvPr>
          <p:cNvSpPr>
            <a:spLocks noGrp="1"/>
          </p:cNvSpPr>
          <p:nvPr>
            <p:ph type="body" sz="quarter" idx="20" hasCustomPrompt="1"/>
          </p:nvPr>
        </p:nvSpPr>
        <p:spPr>
          <a:xfrm>
            <a:off x="1637185" y="2540303"/>
            <a:ext cx="1274631" cy="781105"/>
          </a:xfrm>
        </p:spPr>
        <p:txBody>
          <a:bodyPr>
            <a:normAutofit/>
          </a:bodyPr>
          <a:lstStyle>
            <a:lvl1pPr marL="0" indent="0" algn="ctr">
              <a:buNone/>
              <a:defRPr sz="3200" b="1">
                <a:solidFill>
                  <a:schemeClr val="bg1"/>
                </a:solidFill>
                <a:latin typeface="+mn-lt"/>
              </a:defRPr>
            </a:lvl1pPr>
          </a:lstStyle>
          <a:p>
            <a:pPr lvl="0"/>
            <a:r>
              <a:rPr lang="en-US" dirty="0"/>
              <a:t>2015</a:t>
            </a:r>
          </a:p>
        </p:txBody>
      </p:sp>
      <p:sp>
        <p:nvSpPr>
          <p:cNvPr id="63" name="Text Placeholder 23">
            <a:extLst>
              <a:ext uri="{FF2B5EF4-FFF2-40B4-BE49-F238E27FC236}">
                <a16:creationId xmlns:a16="http://schemas.microsoft.com/office/drawing/2014/main" id="{870FE825-B215-4E4D-A6E9-2E1DC4906B68}"/>
              </a:ext>
            </a:extLst>
          </p:cNvPr>
          <p:cNvSpPr>
            <a:spLocks noGrp="1"/>
          </p:cNvSpPr>
          <p:nvPr>
            <p:ph type="body" sz="quarter" idx="21" hasCustomPrompt="1"/>
          </p:nvPr>
        </p:nvSpPr>
        <p:spPr>
          <a:xfrm>
            <a:off x="5421903" y="2568800"/>
            <a:ext cx="1274631" cy="781105"/>
          </a:xfrm>
        </p:spPr>
        <p:txBody>
          <a:bodyPr>
            <a:normAutofit/>
          </a:bodyPr>
          <a:lstStyle>
            <a:lvl1pPr marL="0" indent="0" algn="ctr">
              <a:buNone/>
              <a:defRPr sz="3200" b="1">
                <a:solidFill>
                  <a:schemeClr val="bg1"/>
                </a:solidFill>
                <a:latin typeface="+mn-lt"/>
              </a:defRPr>
            </a:lvl1pPr>
          </a:lstStyle>
          <a:p>
            <a:pPr lvl="0"/>
            <a:r>
              <a:rPr lang="en-US" dirty="0"/>
              <a:t>2017</a:t>
            </a:r>
          </a:p>
        </p:txBody>
      </p:sp>
      <p:sp>
        <p:nvSpPr>
          <p:cNvPr id="64" name="Text Placeholder 23">
            <a:extLst>
              <a:ext uri="{FF2B5EF4-FFF2-40B4-BE49-F238E27FC236}">
                <a16:creationId xmlns:a16="http://schemas.microsoft.com/office/drawing/2014/main" id="{B30C2559-5097-C743-B55E-8BC045F0A04B}"/>
              </a:ext>
            </a:extLst>
          </p:cNvPr>
          <p:cNvSpPr>
            <a:spLocks noGrp="1"/>
          </p:cNvSpPr>
          <p:nvPr>
            <p:ph type="body" sz="quarter" idx="22" hasCustomPrompt="1"/>
          </p:nvPr>
        </p:nvSpPr>
        <p:spPr>
          <a:xfrm>
            <a:off x="9241134" y="2556845"/>
            <a:ext cx="1274631" cy="781105"/>
          </a:xfrm>
        </p:spPr>
        <p:txBody>
          <a:bodyPr>
            <a:normAutofit/>
          </a:bodyPr>
          <a:lstStyle>
            <a:lvl1pPr marL="0" indent="0" algn="ctr">
              <a:buNone/>
              <a:defRPr sz="3200" b="1">
                <a:solidFill>
                  <a:schemeClr val="bg1"/>
                </a:solidFill>
                <a:latin typeface="+mn-lt"/>
              </a:defRPr>
            </a:lvl1pPr>
          </a:lstStyle>
          <a:p>
            <a:pPr lvl="0"/>
            <a:r>
              <a:rPr lang="en-US" dirty="0"/>
              <a:t>2019</a:t>
            </a:r>
          </a:p>
        </p:txBody>
      </p:sp>
      <p:sp>
        <p:nvSpPr>
          <p:cNvPr id="65" name="Text Placeholder 23">
            <a:extLst>
              <a:ext uri="{FF2B5EF4-FFF2-40B4-BE49-F238E27FC236}">
                <a16:creationId xmlns:a16="http://schemas.microsoft.com/office/drawing/2014/main" id="{580F434F-C530-1D40-AC67-C2B4223D41F8}"/>
              </a:ext>
            </a:extLst>
          </p:cNvPr>
          <p:cNvSpPr>
            <a:spLocks noGrp="1"/>
          </p:cNvSpPr>
          <p:nvPr>
            <p:ph type="body" sz="quarter" idx="23" hasCustomPrompt="1"/>
          </p:nvPr>
        </p:nvSpPr>
        <p:spPr>
          <a:xfrm>
            <a:off x="3535580" y="4427431"/>
            <a:ext cx="1274631" cy="781105"/>
          </a:xfrm>
        </p:spPr>
        <p:txBody>
          <a:bodyPr>
            <a:normAutofit/>
          </a:bodyPr>
          <a:lstStyle>
            <a:lvl1pPr marL="0" indent="0" algn="ctr">
              <a:buNone/>
              <a:defRPr sz="3200" b="1">
                <a:solidFill>
                  <a:schemeClr val="bg1"/>
                </a:solidFill>
                <a:latin typeface="+mn-lt"/>
              </a:defRPr>
            </a:lvl1pPr>
          </a:lstStyle>
          <a:p>
            <a:pPr lvl="0"/>
            <a:r>
              <a:rPr lang="en-US" dirty="0"/>
              <a:t>2016</a:t>
            </a:r>
          </a:p>
        </p:txBody>
      </p:sp>
      <p:sp>
        <p:nvSpPr>
          <p:cNvPr id="66" name="Text Placeholder 23">
            <a:extLst>
              <a:ext uri="{FF2B5EF4-FFF2-40B4-BE49-F238E27FC236}">
                <a16:creationId xmlns:a16="http://schemas.microsoft.com/office/drawing/2014/main" id="{BDBC228B-8410-D346-9F40-A519D35D84E9}"/>
              </a:ext>
            </a:extLst>
          </p:cNvPr>
          <p:cNvSpPr>
            <a:spLocks noGrp="1"/>
          </p:cNvSpPr>
          <p:nvPr>
            <p:ph type="body" sz="quarter" idx="24" hasCustomPrompt="1"/>
          </p:nvPr>
        </p:nvSpPr>
        <p:spPr>
          <a:xfrm>
            <a:off x="7276128" y="4341801"/>
            <a:ext cx="1274631" cy="781105"/>
          </a:xfrm>
        </p:spPr>
        <p:txBody>
          <a:bodyPr>
            <a:normAutofit/>
          </a:bodyPr>
          <a:lstStyle>
            <a:lvl1pPr marL="0" indent="0" algn="ctr">
              <a:buNone/>
              <a:defRPr sz="3200" b="1">
                <a:solidFill>
                  <a:schemeClr val="bg1"/>
                </a:solidFill>
                <a:latin typeface="+mn-lt"/>
              </a:defRPr>
            </a:lvl1pPr>
          </a:lstStyle>
          <a:p>
            <a:pPr lvl="0"/>
            <a:r>
              <a:rPr lang="en-US" dirty="0"/>
              <a:t>2018</a:t>
            </a:r>
          </a:p>
        </p:txBody>
      </p:sp>
      <p:grpSp>
        <p:nvGrpSpPr>
          <p:cNvPr id="26" name="Group 25">
            <a:extLst>
              <a:ext uri="{FF2B5EF4-FFF2-40B4-BE49-F238E27FC236}">
                <a16:creationId xmlns:a16="http://schemas.microsoft.com/office/drawing/2014/main" id="{9900079C-F12C-D348-A2E7-4D7FDC1305FC}"/>
              </a:ext>
            </a:extLst>
          </p:cNvPr>
          <p:cNvGrpSpPr/>
          <p:nvPr userDrawn="1"/>
        </p:nvGrpSpPr>
        <p:grpSpPr>
          <a:xfrm>
            <a:off x="4766232" y="6468534"/>
            <a:ext cx="2761590" cy="389466"/>
            <a:chOff x="4766232" y="6468534"/>
            <a:chExt cx="2761590" cy="389466"/>
          </a:xfrm>
        </p:grpSpPr>
        <p:pic>
          <p:nvPicPr>
            <p:cNvPr id="27" name="Picture 26" descr="A picture containing text&#10;&#10;Description automatically generated">
              <a:extLst>
                <a:ext uri="{FF2B5EF4-FFF2-40B4-BE49-F238E27FC236}">
                  <a16:creationId xmlns:a16="http://schemas.microsoft.com/office/drawing/2014/main" id="{62CDC7E0-2F83-5D44-87E6-B428C1838FF0}"/>
                </a:ext>
              </a:extLst>
            </p:cNvPr>
            <p:cNvPicPr/>
            <p:nvPr userDrawn="1"/>
          </p:nvPicPr>
          <p:blipFill rotWithShape="1">
            <a:blip r:embed="rId2" cstate="email">
              <a:extLst>
                <a:ext uri="{28A0092B-C50C-407E-A947-70E740481C1C}">
                  <a14:useLocalDpi xmlns:a14="http://schemas.microsoft.com/office/drawing/2010/main"/>
                </a:ext>
              </a:extLst>
            </a:blip>
            <a:srcRect l="6164" t="76348" r="14342" b="-5648"/>
            <a:stretch/>
          </p:blipFill>
          <p:spPr>
            <a:xfrm>
              <a:off x="4766232" y="6468534"/>
              <a:ext cx="2761590" cy="182880"/>
            </a:xfrm>
            <a:prstGeom prst="rect">
              <a:avLst/>
            </a:prstGeom>
          </p:spPr>
        </p:pic>
        <p:pic>
          <p:nvPicPr>
            <p:cNvPr id="37" name="Picture 36" descr="A picture containing text&#10;&#10;Description automatically generated">
              <a:extLst>
                <a:ext uri="{FF2B5EF4-FFF2-40B4-BE49-F238E27FC236}">
                  <a16:creationId xmlns:a16="http://schemas.microsoft.com/office/drawing/2014/main" id="{5C829A93-CD5D-AF4A-AA9B-D93EEBCD540A}"/>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7439" t="5170" r="53817" b="62231"/>
            <a:stretch/>
          </p:blipFill>
          <p:spPr>
            <a:xfrm>
              <a:off x="6003160" y="6607120"/>
              <a:ext cx="321925" cy="250880"/>
            </a:xfrm>
            <a:prstGeom prst="rect">
              <a:avLst/>
            </a:prstGeom>
          </p:spPr>
        </p:pic>
      </p:grpSp>
    </p:spTree>
    <p:extLst>
      <p:ext uri="{BB962C8B-B14F-4D97-AF65-F5344CB8AC3E}">
        <p14:creationId xmlns:p14="http://schemas.microsoft.com/office/powerpoint/2010/main" val="210167175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Final Slide">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8B0A86A5-98D4-7A49-8F80-271D35FA5019}"/>
              </a:ext>
            </a:extLst>
          </p:cNvPr>
          <p:cNvGrpSpPr/>
          <p:nvPr userDrawn="1"/>
        </p:nvGrpSpPr>
        <p:grpSpPr>
          <a:xfrm rot="10800000" flipH="1" flipV="1">
            <a:off x="0" y="0"/>
            <a:ext cx="7961586" cy="6858000"/>
            <a:chOff x="327570" y="4453037"/>
            <a:chExt cx="1539689" cy="1542069"/>
          </a:xfrm>
        </p:grpSpPr>
        <p:sp>
          <p:nvSpPr>
            <p:cNvPr id="22" name="Freeform 21">
              <a:extLst>
                <a:ext uri="{FF2B5EF4-FFF2-40B4-BE49-F238E27FC236}">
                  <a16:creationId xmlns:a16="http://schemas.microsoft.com/office/drawing/2014/main" id="{39393152-D1BB-3E44-A70C-A5B953B2E6B9}"/>
                </a:ext>
              </a:extLst>
            </p:cNvPr>
            <p:cNvSpPr/>
            <p:nvPr userDrawn="1"/>
          </p:nvSpPr>
          <p:spPr>
            <a:xfrm flipH="1" flipV="1">
              <a:off x="327570" y="5115106"/>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3" name="Freeform 22">
              <a:extLst>
                <a:ext uri="{FF2B5EF4-FFF2-40B4-BE49-F238E27FC236}">
                  <a16:creationId xmlns:a16="http://schemas.microsoft.com/office/drawing/2014/main" id="{C659853A-F32A-A445-8415-829DEAA31606}"/>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18" name="Text Placeholder 23"/>
          <p:cNvSpPr>
            <a:spLocks noGrp="1"/>
          </p:cNvSpPr>
          <p:nvPr>
            <p:ph type="body" sz="quarter" idx="19" hasCustomPrompt="1"/>
          </p:nvPr>
        </p:nvSpPr>
        <p:spPr>
          <a:xfrm>
            <a:off x="540629" y="1356348"/>
            <a:ext cx="3195486" cy="731140"/>
          </a:xfrm>
        </p:spPr>
        <p:txBody>
          <a:bodyPr anchor="ctr">
            <a:normAutofit/>
          </a:bodyPr>
          <a:lstStyle>
            <a:lvl1pPr marL="0" indent="0" algn="l">
              <a:buNone/>
              <a:defRPr sz="2800" baseline="0">
                <a:solidFill>
                  <a:schemeClr val="bg1"/>
                </a:solidFill>
                <a:latin typeface="+mn-lt"/>
              </a:defRPr>
            </a:lvl1pPr>
          </a:lstStyle>
          <a:p>
            <a:pPr lvl="0"/>
            <a:r>
              <a:rPr lang="en-US" dirty="0"/>
              <a:t>Any Questions?</a:t>
            </a:r>
          </a:p>
        </p:txBody>
      </p:sp>
      <p:sp>
        <p:nvSpPr>
          <p:cNvPr id="19" name="Text Placeholder 23"/>
          <p:cNvSpPr>
            <a:spLocks noGrp="1"/>
          </p:cNvSpPr>
          <p:nvPr>
            <p:ph type="body" sz="quarter" idx="20" hasCustomPrompt="1"/>
          </p:nvPr>
        </p:nvSpPr>
        <p:spPr>
          <a:xfrm>
            <a:off x="540629" y="546772"/>
            <a:ext cx="3195485" cy="837258"/>
          </a:xfrm>
        </p:spPr>
        <p:txBody>
          <a:bodyPr anchor="ctr">
            <a:normAutofit/>
          </a:bodyPr>
          <a:lstStyle>
            <a:lvl1pPr marL="0" indent="0" algn="l">
              <a:buNone/>
              <a:defRPr sz="5000" baseline="0">
                <a:solidFill>
                  <a:schemeClr val="bg1"/>
                </a:solidFill>
                <a:latin typeface="+mn-lt"/>
              </a:defRPr>
            </a:lvl1pPr>
          </a:lstStyle>
          <a:p>
            <a:pPr lvl="0"/>
            <a:r>
              <a:rPr lang="en-US" dirty="0"/>
              <a:t>Thank You</a:t>
            </a:r>
          </a:p>
        </p:txBody>
      </p:sp>
      <p:sp>
        <p:nvSpPr>
          <p:cNvPr id="11" name="Text Placeholder 2">
            <a:extLst>
              <a:ext uri="{FF2B5EF4-FFF2-40B4-BE49-F238E27FC236}">
                <a16:creationId xmlns:a16="http://schemas.microsoft.com/office/drawing/2014/main" id="{CF539CD9-60CE-714B-8A84-7C0BE1DC9217}"/>
              </a:ext>
            </a:extLst>
          </p:cNvPr>
          <p:cNvSpPr>
            <a:spLocks noGrp="1"/>
          </p:cNvSpPr>
          <p:nvPr>
            <p:ph type="body" sz="quarter" idx="15" hasCustomPrompt="1"/>
          </p:nvPr>
        </p:nvSpPr>
        <p:spPr>
          <a:xfrm>
            <a:off x="7095795" y="4314349"/>
            <a:ext cx="4096083" cy="483075"/>
          </a:xfrm>
        </p:spPr>
        <p:txBody>
          <a:bodyPr anchor="t">
            <a:normAutofit/>
          </a:bodyPr>
          <a:lstStyle>
            <a:lvl1pPr marL="0" indent="0">
              <a:buNone/>
              <a:defRPr sz="1600">
                <a:solidFill>
                  <a:srgbClr val="262626"/>
                </a:solidFill>
              </a:defRPr>
            </a:lvl1pPr>
          </a:lstStyle>
          <a:p>
            <a:pPr lvl="0"/>
            <a:r>
              <a:rPr lang="en-US" dirty="0"/>
              <a:t>https://www.facebook.com/CSR-Ready-Project-102637535317152/</a:t>
            </a:r>
          </a:p>
        </p:txBody>
      </p:sp>
      <p:sp>
        <p:nvSpPr>
          <p:cNvPr id="13" name="Text Placeholder 2">
            <a:extLst>
              <a:ext uri="{FF2B5EF4-FFF2-40B4-BE49-F238E27FC236}">
                <a16:creationId xmlns:a16="http://schemas.microsoft.com/office/drawing/2014/main" id="{21760F33-1862-4647-B6AD-A5A4D0E9396A}"/>
              </a:ext>
            </a:extLst>
          </p:cNvPr>
          <p:cNvSpPr>
            <a:spLocks noGrp="1"/>
          </p:cNvSpPr>
          <p:nvPr>
            <p:ph type="body" sz="quarter" idx="17" hasCustomPrompt="1"/>
          </p:nvPr>
        </p:nvSpPr>
        <p:spPr>
          <a:xfrm>
            <a:off x="7111995" y="5067641"/>
            <a:ext cx="4096083" cy="259820"/>
          </a:xfrm>
        </p:spPr>
        <p:txBody>
          <a:bodyPr anchor="t">
            <a:normAutofit/>
          </a:bodyPr>
          <a:lstStyle>
            <a:lvl1pPr marL="0" indent="0">
              <a:buNone/>
              <a:defRPr sz="1600">
                <a:solidFill>
                  <a:srgbClr val="262626"/>
                </a:solidFill>
              </a:defRPr>
            </a:lvl1pPr>
          </a:lstStyle>
          <a:p>
            <a:pPr lvl="0"/>
            <a:r>
              <a:rPr lang="en-US" dirty="0"/>
              <a:t>https://www.csrready.eu </a:t>
            </a:r>
          </a:p>
        </p:txBody>
      </p:sp>
      <p:pic>
        <p:nvPicPr>
          <p:cNvPr id="17" name="Picture 16" descr="A picture containing text&#10;&#10;Description automatically generated">
            <a:extLst>
              <a:ext uri="{FF2B5EF4-FFF2-40B4-BE49-F238E27FC236}">
                <a16:creationId xmlns:a16="http://schemas.microsoft.com/office/drawing/2014/main" id="{C94C4F90-1C7E-434E-A05D-A989F8398839}"/>
              </a:ext>
            </a:extLst>
          </p:cNvPr>
          <p:cNvPicPr/>
          <p:nvPr userDrawn="1"/>
        </p:nvPicPr>
        <p:blipFill>
          <a:blip r:embed="rId2" cstate="email">
            <a:extLst>
              <a:ext uri="{28A0092B-C50C-407E-A947-70E740481C1C}">
                <a14:useLocalDpi xmlns:a14="http://schemas.microsoft.com/office/drawing/2010/main"/>
              </a:ext>
            </a:extLst>
          </a:blip>
          <a:stretch>
            <a:fillRect/>
          </a:stretch>
        </p:blipFill>
        <p:spPr>
          <a:xfrm>
            <a:off x="6533491" y="1463623"/>
            <a:ext cx="5111452" cy="1114261"/>
          </a:xfrm>
          <a:prstGeom prst="rect">
            <a:avLst/>
          </a:prstGeom>
        </p:spPr>
      </p:pic>
      <p:sp>
        <p:nvSpPr>
          <p:cNvPr id="21" name="Google Shape;482;p39">
            <a:extLst>
              <a:ext uri="{FF2B5EF4-FFF2-40B4-BE49-F238E27FC236}">
                <a16:creationId xmlns:a16="http://schemas.microsoft.com/office/drawing/2014/main" id="{4C0FB6EC-8028-3D4F-BDFF-CBF291B9C109}"/>
              </a:ext>
            </a:extLst>
          </p:cNvPr>
          <p:cNvSpPr/>
          <p:nvPr userDrawn="1"/>
        </p:nvSpPr>
        <p:spPr>
          <a:xfrm>
            <a:off x="6614008" y="4314350"/>
            <a:ext cx="229290" cy="200087"/>
          </a:xfrm>
          <a:custGeom>
            <a:avLst/>
            <a:gdLst/>
            <a:ahLst/>
            <a:cxnLst/>
            <a:rect l="l" t="t" r="r" b="b"/>
            <a:pathLst>
              <a:path w="18365" h="16026" fill="none" extrusionOk="0">
                <a:moveTo>
                  <a:pt x="9182" y="0"/>
                </a:moveTo>
                <a:lnTo>
                  <a:pt x="0" y="8841"/>
                </a:lnTo>
                <a:lnTo>
                  <a:pt x="2874" y="8841"/>
                </a:lnTo>
                <a:lnTo>
                  <a:pt x="2874" y="15246"/>
                </a:lnTo>
                <a:lnTo>
                  <a:pt x="2874" y="15246"/>
                </a:lnTo>
                <a:lnTo>
                  <a:pt x="2899" y="15417"/>
                </a:lnTo>
                <a:lnTo>
                  <a:pt x="2947" y="15563"/>
                </a:lnTo>
                <a:lnTo>
                  <a:pt x="3020" y="15685"/>
                </a:lnTo>
                <a:lnTo>
                  <a:pt x="3093" y="15806"/>
                </a:lnTo>
                <a:lnTo>
                  <a:pt x="3215" y="15904"/>
                </a:lnTo>
                <a:lnTo>
                  <a:pt x="3361" y="15977"/>
                </a:lnTo>
                <a:lnTo>
                  <a:pt x="3508" y="16026"/>
                </a:lnTo>
                <a:lnTo>
                  <a:pt x="3654" y="16026"/>
                </a:lnTo>
                <a:lnTo>
                  <a:pt x="7404" y="16026"/>
                </a:lnTo>
                <a:lnTo>
                  <a:pt x="7404" y="13420"/>
                </a:lnTo>
                <a:lnTo>
                  <a:pt x="7404" y="13420"/>
                </a:lnTo>
                <a:lnTo>
                  <a:pt x="7429" y="13127"/>
                </a:lnTo>
                <a:lnTo>
                  <a:pt x="7526" y="12860"/>
                </a:lnTo>
                <a:lnTo>
                  <a:pt x="7648" y="12616"/>
                </a:lnTo>
                <a:lnTo>
                  <a:pt x="7818" y="12421"/>
                </a:lnTo>
                <a:lnTo>
                  <a:pt x="8038" y="12251"/>
                </a:lnTo>
                <a:lnTo>
                  <a:pt x="8257" y="12129"/>
                </a:lnTo>
                <a:lnTo>
                  <a:pt x="8525" y="12031"/>
                </a:lnTo>
                <a:lnTo>
                  <a:pt x="8817" y="12007"/>
                </a:lnTo>
                <a:lnTo>
                  <a:pt x="9548" y="12007"/>
                </a:lnTo>
                <a:lnTo>
                  <a:pt x="9548" y="12007"/>
                </a:lnTo>
                <a:lnTo>
                  <a:pt x="9840" y="12031"/>
                </a:lnTo>
                <a:lnTo>
                  <a:pt x="10108" y="12129"/>
                </a:lnTo>
                <a:lnTo>
                  <a:pt x="10327" y="12251"/>
                </a:lnTo>
                <a:lnTo>
                  <a:pt x="10546" y="12421"/>
                </a:lnTo>
                <a:lnTo>
                  <a:pt x="10717" y="12616"/>
                </a:lnTo>
                <a:lnTo>
                  <a:pt x="10838" y="12860"/>
                </a:lnTo>
                <a:lnTo>
                  <a:pt x="10936" y="13127"/>
                </a:lnTo>
                <a:lnTo>
                  <a:pt x="10960" y="13420"/>
                </a:lnTo>
                <a:lnTo>
                  <a:pt x="10960" y="16026"/>
                </a:lnTo>
                <a:lnTo>
                  <a:pt x="14711" y="16026"/>
                </a:lnTo>
                <a:lnTo>
                  <a:pt x="14711" y="16026"/>
                </a:lnTo>
                <a:lnTo>
                  <a:pt x="14857" y="16026"/>
                </a:lnTo>
                <a:lnTo>
                  <a:pt x="15003" y="15977"/>
                </a:lnTo>
                <a:lnTo>
                  <a:pt x="15149" y="15904"/>
                </a:lnTo>
                <a:lnTo>
                  <a:pt x="15271" y="15806"/>
                </a:lnTo>
                <a:lnTo>
                  <a:pt x="15344" y="15685"/>
                </a:lnTo>
                <a:lnTo>
                  <a:pt x="15417" y="15563"/>
                </a:lnTo>
                <a:lnTo>
                  <a:pt x="15466" y="15417"/>
                </a:lnTo>
                <a:lnTo>
                  <a:pt x="15490" y="15246"/>
                </a:lnTo>
                <a:lnTo>
                  <a:pt x="15490" y="8841"/>
                </a:lnTo>
                <a:lnTo>
                  <a:pt x="18364" y="8841"/>
                </a:lnTo>
                <a:lnTo>
                  <a:pt x="9182" y="0"/>
                </a:lnTo>
                <a:close/>
              </a:path>
            </a:pathLst>
          </a:custGeom>
          <a:solidFill>
            <a:srgbClr val="F29E38"/>
          </a:solidFill>
          <a:ln w="9525" cap="rnd" cmpd="sng">
            <a:solidFill>
              <a:srgbClr val="F29E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9446A"/>
              </a:solidFill>
            </a:endParaRPr>
          </a:p>
        </p:txBody>
      </p:sp>
      <p:grpSp>
        <p:nvGrpSpPr>
          <p:cNvPr id="24" name="Google Shape;664;p39">
            <a:extLst>
              <a:ext uri="{FF2B5EF4-FFF2-40B4-BE49-F238E27FC236}">
                <a16:creationId xmlns:a16="http://schemas.microsoft.com/office/drawing/2014/main" id="{D83487A2-49A9-9048-8136-843B594DBFE1}"/>
              </a:ext>
            </a:extLst>
          </p:cNvPr>
          <p:cNvGrpSpPr/>
          <p:nvPr userDrawn="1"/>
        </p:nvGrpSpPr>
        <p:grpSpPr>
          <a:xfrm>
            <a:off x="6614008" y="5069898"/>
            <a:ext cx="233548" cy="233548"/>
            <a:chOff x="5941025" y="3634400"/>
            <a:chExt cx="467650" cy="467650"/>
          </a:xfrm>
          <a:solidFill>
            <a:srgbClr val="F29E38"/>
          </a:solidFill>
        </p:grpSpPr>
        <p:sp>
          <p:nvSpPr>
            <p:cNvPr id="25" name="Google Shape;665;p39">
              <a:extLst>
                <a:ext uri="{FF2B5EF4-FFF2-40B4-BE49-F238E27FC236}">
                  <a16:creationId xmlns:a16="http://schemas.microsoft.com/office/drawing/2014/main" id="{A38ECD07-9DC0-CB4B-8B8B-E82629C6FF05}"/>
                </a:ext>
              </a:extLst>
            </p:cNvPr>
            <p:cNvSpPr/>
            <p:nvPr/>
          </p:nvSpPr>
          <p:spPr>
            <a:xfrm>
              <a:off x="5941025" y="3634400"/>
              <a:ext cx="467650" cy="467650"/>
            </a:xfrm>
            <a:custGeom>
              <a:avLst/>
              <a:gdLst/>
              <a:ahLst/>
              <a:cxnLst/>
              <a:rect l="l" t="t" r="r" b="b"/>
              <a:pathLst>
                <a:path w="18706" h="18706" fill="none" extrusionOk="0">
                  <a:moveTo>
                    <a:pt x="9353" y="1"/>
                  </a:moveTo>
                  <a:lnTo>
                    <a:pt x="9353" y="1"/>
                  </a:lnTo>
                  <a:lnTo>
                    <a:pt x="8866" y="25"/>
                  </a:lnTo>
                  <a:lnTo>
                    <a:pt x="8403" y="50"/>
                  </a:lnTo>
                  <a:lnTo>
                    <a:pt x="7940" y="123"/>
                  </a:lnTo>
                  <a:lnTo>
                    <a:pt x="7478" y="196"/>
                  </a:lnTo>
                  <a:lnTo>
                    <a:pt x="7015" y="293"/>
                  </a:lnTo>
                  <a:lnTo>
                    <a:pt x="6577" y="439"/>
                  </a:lnTo>
                  <a:lnTo>
                    <a:pt x="6138" y="585"/>
                  </a:lnTo>
                  <a:lnTo>
                    <a:pt x="5724" y="732"/>
                  </a:lnTo>
                  <a:lnTo>
                    <a:pt x="5310" y="926"/>
                  </a:lnTo>
                  <a:lnTo>
                    <a:pt x="4896" y="1146"/>
                  </a:lnTo>
                  <a:lnTo>
                    <a:pt x="4506" y="1365"/>
                  </a:lnTo>
                  <a:lnTo>
                    <a:pt x="4117" y="1608"/>
                  </a:lnTo>
                  <a:lnTo>
                    <a:pt x="3751" y="1876"/>
                  </a:lnTo>
                  <a:lnTo>
                    <a:pt x="3410" y="2144"/>
                  </a:lnTo>
                  <a:lnTo>
                    <a:pt x="3069" y="2436"/>
                  </a:lnTo>
                  <a:lnTo>
                    <a:pt x="2753" y="2753"/>
                  </a:lnTo>
                  <a:lnTo>
                    <a:pt x="2436" y="3070"/>
                  </a:lnTo>
                  <a:lnTo>
                    <a:pt x="2144" y="3411"/>
                  </a:lnTo>
                  <a:lnTo>
                    <a:pt x="1876" y="3752"/>
                  </a:lnTo>
                  <a:lnTo>
                    <a:pt x="1608" y="4117"/>
                  </a:lnTo>
                  <a:lnTo>
                    <a:pt x="1365" y="4507"/>
                  </a:lnTo>
                  <a:lnTo>
                    <a:pt x="1145" y="4896"/>
                  </a:lnTo>
                  <a:lnTo>
                    <a:pt x="926" y="5310"/>
                  </a:lnTo>
                  <a:lnTo>
                    <a:pt x="731" y="5724"/>
                  </a:lnTo>
                  <a:lnTo>
                    <a:pt x="585" y="6138"/>
                  </a:lnTo>
                  <a:lnTo>
                    <a:pt x="439" y="6577"/>
                  </a:lnTo>
                  <a:lnTo>
                    <a:pt x="293" y="7015"/>
                  </a:lnTo>
                  <a:lnTo>
                    <a:pt x="196" y="7478"/>
                  </a:lnTo>
                  <a:lnTo>
                    <a:pt x="123" y="7941"/>
                  </a:lnTo>
                  <a:lnTo>
                    <a:pt x="49" y="8403"/>
                  </a:lnTo>
                  <a:lnTo>
                    <a:pt x="25" y="8866"/>
                  </a:lnTo>
                  <a:lnTo>
                    <a:pt x="1" y="9353"/>
                  </a:lnTo>
                  <a:lnTo>
                    <a:pt x="1" y="9353"/>
                  </a:lnTo>
                  <a:lnTo>
                    <a:pt x="25" y="9840"/>
                  </a:lnTo>
                  <a:lnTo>
                    <a:pt x="49" y="10303"/>
                  </a:lnTo>
                  <a:lnTo>
                    <a:pt x="123" y="10766"/>
                  </a:lnTo>
                  <a:lnTo>
                    <a:pt x="196" y="11229"/>
                  </a:lnTo>
                  <a:lnTo>
                    <a:pt x="293" y="11691"/>
                  </a:lnTo>
                  <a:lnTo>
                    <a:pt x="439" y="12130"/>
                  </a:lnTo>
                  <a:lnTo>
                    <a:pt x="585" y="12568"/>
                  </a:lnTo>
                  <a:lnTo>
                    <a:pt x="731" y="12982"/>
                  </a:lnTo>
                  <a:lnTo>
                    <a:pt x="926" y="13396"/>
                  </a:lnTo>
                  <a:lnTo>
                    <a:pt x="1145" y="13810"/>
                  </a:lnTo>
                  <a:lnTo>
                    <a:pt x="1365" y="14200"/>
                  </a:lnTo>
                  <a:lnTo>
                    <a:pt x="1608" y="14590"/>
                  </a:lnTo>
                  <a:lnTo>
                    <a:pt x="1876" y="14955"/>
                  </a:lnTo>
                  <a:lnTo>
                    <a:pt x="2144" y="15296"/>
                  </a:lnTo>
                  <a:lnTo>
                    <a:pt x="2436" y="15637"/>
                  </a:lnTo>
                  <a:lnTo>
                    <a:pt x="2753" y="15953"/>
                  </a:lnTo>
                  <a:lnTo>
                    <a:pt x="3069" y="16270"/>
                  </a:lnTo>
                  <a:lnTo>
                    <a:pt x="3410" y="16562"/>
                  </a:lnTo>
                  <a:lnTo>
                    <a:pt x="3751" y="16830"/>
                  </a:lnTo>
                  <a:lnTo>
                    <a:pt x="4117" y="17098"/>
                  </a:lnTo>
                  <a:lnTo>
                    <a:pt x="4506" y="17342"/>
                  </a:lnTo>
                  <a:lnTo>
                    <a:pt x="4896" y="17561"/>
                  </a:lnTo>
                  <a:lnTo>
                    <a:pt x="5310" y="17780"/>
                  </a:lnTo>
                  <a:lnTo>
                    <a:pt x="5724" y="17975"/>
                  </a:lnTo>
                  <a:lnTo>
                    <a:pt x="6138" y="18121"/>
                  </a:lnTo>
                  <a:lnTo>
                    <a:pt x="6577" y="18267"/>
                  </a:lnTo>
                  <a:lnTo>
                    <a:pt x="7015" y="18413"/>
                  </a:lnTo>
                  <a:lnTo>
                    <a:pt x="7478" y="18511"/>
                  </a:lnTo>
                  <a:lnTo>
                    <a:pt x="7940" y="18584"/>
                  </a:lnTo>
                  <a:lnTo>
                    <a:pt x="8403" y="18657"/>
                  </a:lnTo>
                  <a:lnTo>
                    <a:pt x="8866" y="18681"/>
                  </a:lnTo>
                  <a:lnTo>
                    <a:pt x="9353" y="18706"/>
                  </a:lnTo>
                  <a:lnTo>
                    <a:pt x="9353" y="18706"/>
                  </a:lnTo>
                  <a:lnTo>
                    <a:pt x="9840" y="18681"/>
                  </a:lnTo>
                  <a:lnTo>
                    <a:pt x="10303" y="18657"/>
                  </a:lnTo>
                  <a:lnTo>
                    <a:pt x="10766" y="18584"/>
                  </a:lnTo>
                  <a:lnTo>
                    <a:pt x="11228" y="18511"/>
                  </a:lnTo>
                  <a:lnTo>
                    <a:pt x="11691" y="18413"/>
                  </a:lnTo>
                  <a:lnTo>
                    <a:pt x="12130" y="18267"/>
                  </a:lnTo>
                  <a:lnTo>
                    <a:pt x="12568" y="18121"/>
                  </a:lnTo>
                  <a:lnTo>
                    <a:pt x="12982" y="17975"/>
                  </a:lnTo>
                  <a:lnTo>
                    <a:pt x="13396" y="17780"/>
                  </a:lnTo>
                  <a:lnTo>
                    <a:pt x="13810" y="17561"/>
                  </a:lnTo>
                  <a:lnTo>
                    <a:pt x="14200" y="17342"/>
                  </a:lnTo>
                  <a:lnTo>
                    <a:pt x="14589" y="17098"/>
                  </a:lnTo>
                  <a:lnTo>
                    <a:pt x="14955" y="16830"/>
                  </a:lnTo>
                  <a:lnTo>
                    <a:pt x="15296" y="16562"/>
                  </a:lnTo>
                  <a:lnTo>
                    <a:pt x="15637" y="16270"/>
                  </a:lnTo>
                  <a:lnTo>
                    <a:pt x="15953" y="15953"/>
                  </a:lnTo>
                  <a:lnTo>
                    <a:pt x="16270" y="15637"/>
                  </a:lnTo>
                  <a:lnTo>
                    <a:pt x="16562" y="15296"/>
                  </a:lnTo>
                  <a:lnTo>
                    <a:pt x="16830" y="14955"/>
                  </a:lnTo>
                  <a:lnTo>
                    <a:pt x="17098" y="14590"/>
                  </a:lnTo>
                  <a:lnTo>
                    <a:pt x="17341" y="14200"/>
                  </a:lnTo>
                  <a:lnTo>
                    <a:pt x="17561" y="13810"/>
                  </a:lnTo>
                  <a:lnTo>
                    <a:pt x="17780" y="13396"/>
                  </a:lnTo>
                  <a:lnTo>
                    <a:pt x="17975" y="12982"/>
                  </a:lnTo>
                  <a:lnTo>
                    <a:pt x="18121" y="12568"/>
                  </a:lnTo>
                  <a:lnTo>
                    <a:pt x="18267" y="12130"/>
                  </a:lnTo>
                  <a:lnTo>
                    <a:pt x="18413" y="11691"/>
                  </a:lnTo>
                  <a:lnTo>
                    <a:pt x="18511" y="11229"/>
                  </a:lnTo>
                  <a:lnTo>
                    <a:pt x="18584" y="10766"/>
                  </a:lnTo>
                  <a:lnTo>
                    <a:pt x="18657" y="10303"/>
                  </a:lnTo>
                  <a:lnTo>
                    <a:pt x="18681" y="9840"/>
                  </a:lnTo>
                  <a:lnTo>
                    <a:pt x="18705" y="9353"/>
                  </a:lnTo>
                  <a:lnTo>
                    <a:pt x="18705" y="9353"/>
                  </a:lnTo>
                  <a:lnTo>
                    <a:pt x="18681" y="8866"/>
                  </a:lnTo>
                  <a:lnTo>
                    <a:pt x="18657" y="8403"/>
                  </a:lnTo>
                  <a:lnTo>
                    <a:pt x="18584" y="7941"/>
                  </a:lnTo>
                  <a:lnTo>
                    <a:pt x="18511" y="7478"/>
                  </a:lnTo>
                  <a:lnTo>
                    <a:pt x="18413" y="7015"/>
                  </a:lnTo>
                  <a:lnTo>
                    <a:pt x="18267" y="6577"/>
                  </a:lnTo>
                  <a:lnTo>
                    <a:pt x="18121" y="6138"/>
                  </a:lnTo>
                  <a:lnTo>
                    <a:pt x="17975" y="5724"/>
                  </a:lnTo>
                  <a:lnTo>
                    <a:pt x="17780" y="5310"/>
                  </a:lnTo>
                  <a:lnTo>
                    <a:pt x="17561" y="4896"/>
                  </a:lnTo>
                  <a:lnTo>
                    <a:pt x="17341" y="4507"/>
                  </a:lnTo>
                  <a:lnTo>
                    <a:pt x="17098" y="4117"/>
                  </a:lnTo>
                  <a:lnTo>
                    <a:pt x="16830" y="3752"/>
                  </a:lnTo>
                  <a:lnTo>
                    <a:pt x="16562" y="3411"/>
                  </a:lnTo>
                  <a:lnTo>
                    <a:pt x="16270" y="3070"/>
                  </a:lnTo>
                  <a:lnTo>
                    <a:pt x="15953" y="2753"/>
                  </a:lnTo>
                  <a:lnTo>
                    <a:pt x="15637" y="2436"/>
                  </a:lnTo>
                  <a:lnTo>
                    <a:pt x="15296" y="2144"/>
                  </a:lnTo>
                  <a:lnTo>
                    <a:pt x="14955" y="1876"/>
                  </a:lnTo>
                  <a:lnTo>
                    <a:pt x="14589" y="1608"/>
                  </a:lnTo>
                  <a:lnTo>
                    <a:pt x="14200" y="1365"/>
                  </a:lnTo>
                  <a:lnTo>
                    <a:pt x="13810" y="1146"/>
                  </a:lnTo>
                  <a:lnTo>
                    <a:pt x="13396" y="926"/>
                  </a:lnTo>
                  <a:lnTo>
                    <a:pt x="12982" y="732"/>
                  </a:lnTo>
                  <a:lnTo>
                    <a:pt x="12568" y="585"/>
                  </a:lnTo>
                  <a:lnTo>
                    <a:pt x="12130" y="439"/>
                  </a:lnTo>
                  <a:lnTo>
                    <a:pt x="11691" y="293"/>
                  </a:lnTo>
                  <a:lnTo>
                    <a:pt x="11228" y="196"/>
                  </a:lnTo>
                  <a:lnTo>
                    <a:pt x="10766" y="123"/>
                  </a:lnTo>
                  <a:lnTo>
                    <a:pt x="10303" y="50"/>
                  </a:lnTo>
                  <a:lnTo>
                    <a:pt x="9840" y="25"/>
                  </a:lnTo>
                  <a:lnTo>
                    <a:pt x="9353" y="1"/>
                  </a:lnTo>
                  <a:lnTo>
                    <a:pt x="9353" y="1"/>
                  </a:lnTo>
                </a:path>
              </a:pathLst>
            </a:custGeom>
            <a:grpFill/>
            <a:ln w="9525" cap="rnd" cmpd="sng">
              <a:solidFill>
                <a:srgbClr val="F29E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9446A"/>
                </a:solidFill>
              </a:endParaRPr>
            </a:p>
          </p:txBody>
        </p:sp>
        <p:sp>
          <p:nvSpPr>
            <p:cNvPr id="26" name="Google Shape;666;p39">
              <a:extLst>
                <a:ext uri="{FF2B5EF4-FFF2-40B4-BE49-F238E27FC236}">
                  <a16:creationId xmlns:a16="http://schemas.microsoft.com/office/drawing/2014/main" id="{81742174-9756-FF42-8C73-90F117565A3D}"/>
                </a:ext>
              </a:extLst>
            </p:cNvPr>
            <p:cNvSpPr/>
            <p:nvPr/>
          </p:nvSpPr>
          <p:spPr>
            <a:xfrm>
              <a:off x="6211975" y="3753150"/>
              <a:ext cx="19525" cy="18900"/>
            </a:xfrm>
            <a:custGeom>
              <a:avLst/>
              <a:gdLst/>
              <a:ahLst/>
              <a:cxnLst/>
              <a:rect l="l" t="t" r="r" b="b"/>
              <a:pathLst>
                <a:path w="781" h="756" fill="none" extrusionOk="0">
                  <a:moveTo>
                    <a:pt x="585" y="0"/>
                  </a:moveTo>
                  <a:lnTo>
                    <a:pt x="585" y="0"/>
                  </a:lnTo>
                  <a:lnTo>
                    <a:pt x="658" y="24"/>
                  </a:lnTo>
                  <a:lnTo>
                    <a:pt x="707" y="49"/>
                  </a:lnTo>
                  <a:lnTo>
                    <a:pt x="756" y="122"/>
                  </a:lnTo>
                  <a:lnTo>
                    <a:pt x="780" y="195"/>
                  </a:lnTo>
                  <a:lnTo>
                    <a:pt x="780" y="195"/>
                  </a:lnTo>
                  <a:lnTo>
                    <a:pt x="756" y="268"/>
                  </a:lnTo>
                  <a:lnTo>
                    <a:pt x="707" y="390"/>
                  </a:lnTo>
                  <a:lnTo>
                    <a:pt x="658" y="487"/>
                  </a:lnTo>
                  <a:lnTo>
                    <a:pt x="585" y="560"/>
                  </a:lnTo>
                  <a:lnTo>
                    <a:pt x="585" y="560"/>
                  </a:lnTo>
                  <a:lnTo>
                    <a:pt x="488" y="633"/>
                  </a:lnTo>
                  <a:lnTo>
                    <a:pt x="390" y="706"/>
                  </a:lnTo>
                  <a:lnTo>
                    <a:pt x="293" y="755"/>
                  </a:lnTo>
                  <a:lnTo>
                    <a:pt x="196" y="755"/>
                  </a:lnTo>
                  <a:lnTo>
                    <a:pt x="196" y="755"/>
                  </a:lnTo>
                  <a:lnTo>
                    <a:pt x="122" y="755"/>
                  </a:lnTo>
                  <a:lnTo>
                    <a:pt x="74" y="706"/>
                  </a:lnTo>
                  <a:lnTo>
                    <a:pt x="25" y="633"/>
                  </a:lnTo>
                  <a:lnTo>
                    <a:pt x="1" y="560"/>
                  </a:lnTo>
                  <a:lnTo>
                    <a:pt x="1" y="560"/>
                  </a:lnTo>
                  <a:lnTo>
                    <a:pt x="25" y="487"/>
                  </a:lnTo>
                  <a:lnTo>
                    <a:pt x="74" y="390"/>
                  </a:lnTo>
                  <a:lnTo>
                    <a:pt x="122" y="268"/>
                  </a:lnTo>
                  <a:lnTo>
                    <a:pt x="196" y="195"/>
                  </a:lnTo>
                  <a:lnTo>
                    <a:pt x="196" y="195"/>
                  </a:lnTo>
                  <a:lnTo>
                    <a:pt x="293" y="122"/>
                  </a:lnTo>
                  <a:lnTo>
                    <a:pt x="390" y="49"/>
                  </a:lnTo>
                  <a:lnTo>
                    <a:pt x="488" y="24"/>
                  </a:lnTo>
                  <a:lnTo>
                    <a:pt x="585" y="0"/>
                  </a:lnTo>
                  <a:lnTo>
                    <a:pt x="585" y="0"/>
                  </a:lnTo>
                </a:path>
              </a:pathLst>
            </a:custGeom>
            <a:grpFill/>
            <a:ln w="9525" cap="rnd" cmpd="sng">
              <a:solidFill>
                <a:srgbClr val="F29E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9446A"/>
                </a:solidFill>
              </a:endParaRPr>
            </a:p>
          </p:txBody>
        </p:sp>
        <p:sp>
          <p:nvSpPr>
            <p:cNvPr id="27" name="Google Shape;667;p39">
              <a:extLst>
                <a:ext uri="{FF2B5EF4-FFF2-40B4-BE49-F238E27FC236}">
                  <a16:creationId xmlns:a16="http://schemas.microsoft.com/office/drawing/2014/main" id="{3DBC6C26-8C99-BF40-BDA2-D4F7EF5B0692}"/>
                </a:ext>
              </a:extLst>
            </p:cNvPr>
            <p:cNvSpPr/>
            <p:nvPr/>
          </p:nvSpPr>
          <p:spPr>
            <a:xfrm>
              <a:off x="5943475" y="3695900"/>
              <a:ext cx="177800" cy="351350"/>
            </a:xfrm>
            <a:custGeom>
              <a:avLst/>
              <a:gdLst/>
              <a:ahLst/>
              <a:cxnLst/>
              <a:rect l="l" t="t" r="r" b="b"/>
              <a:pathLst>
                <a:path w="7112" h="14054" fill="none" extrusionOk="0">
                  <a:moveTo>
                    <a:pt x="2582" y="780"/>
                  </a:moveTo>
                  <a:lnTo>
                    <a:pt x="2582" y="780"/>
                  </a:lnTo>
                  <a:lnTo>
                    <a:pt x="2752" y="780"/>
                  </a:lnTo>
                  <a:lnTo>
                    <a:pt x="2752" y="780"/>
                  </a:lnTo>
                  <a:lnTo>
                    <a:pt x="2996" y="780"/>
                  </a:lnTo>
                  <a:lnTo>
                    <a:pt x="3215" y="829"/>
                  </a:lnTo>
                  <a:lnTo>
                    <a:pt x="3386" y="878"/>
                  </a:lnTo>
                  <a:lnTo>
                    <a:pt x="3507" y="951"/>
                  </a:lnTo>
                  <a:lnTo>
                    <a:pt x="3507" y="951"/>
                  </a:lnTo>
                  <a:lnTo>
                    <a:pt x="3605" y="1024"/>
                  </a:lnTo>
                  <a:lnTo>
                    <a:pt x="3702" y="1048"/>
                  </a:lnTo>
                  <a:lnTo>
                    <a:pt x="3800" y="1024"/>
                  </a:lnTo>
                  <a:lnTo>
                    <a:pt x="3897" y="951"/>
                  </a:lnTo>
                  <a:lnTo>
                    <a:pt x="3897" y="951"/>
                  </a:lnTo>
                  <a:lnTo>
                    <a:pt x="3970" y="878"/>
                  </a:lnTo>
                  <a:lnTo>
                    <a:pt x="4092" y="829"/>
                  </a:lnTo>
                  <a:lnTo>
                    <a:pt x="4189" y="780"/>
                  </a:lnTo>
                  <a:lnTo>
                    <a:pt x="4262" y="780"/>
                  </a:lnTo>
                  <a:lnTo>
                    <a:pt x="4262" y="780"/>
                  </a:lnTo>
                  <a:lnTo>
                    <a:pt x="4384" y="731"/>
                  </a:lnTo>
                  <a:lnTo>
                    <a:pt x="4506" y="658"/>
                  </a:lnTo>
                  <a:lnTo>
                    <a:pt x="4676" y="537"/>
                  </a:lnTo>
                  <a:lnTo>
                    <a:pt x="4847" y="390"/>
                  </a:lnTo>
                  <a:lnTo>
                    <a:pt x="4847" y="390"/>
                  </a:lnTo>
                  <a:lnTo>
                    <a:pt x="5042" y="244"/>
                  </a:lnTo>
                  <a:lnTo>
                    <a:pt x="5285" y="123"/>
                  </a:lnTo>
                  <a:lnTo>
                    <a:pt x="5529" y="49"/>
                  </a:lnTo>
                  <a:lnTo>
                    <a:pt x="5797" y="1"/>
                  </a:lnTo>
                  <a:lnTo>
                    <a:pt x="5797" y="1"/>
                  </a:lnTo>
                  <a:lnTo>
                    <a:pt x="5894" y="25"/>
                  </a:lnTo>
                  <a:lnTo>
                    <a:pt x="5992" y="49"/>
                  </a:lnTo>
                  <a:lnTo>
                    <a:pt x="6040" y="74"/>
                  </a:lnTo>
                  <a:lnTo>
                    <a:pt x="6089" y="123"/>
                  </a:lnTo>
                  <a:lnTo>
                    <a:pt x="6089" y="171"/>
                  </a:lnTo>
                  <a:lnTo>
                    <a:pt x="6089" y="244"/>
                  </a:lnTo>
                  <a:lnTo>
                    <a:pt x="6040" y="317"/>
                  </a:lnTo>
                  <a:lnTo>
                    <a:pt x="5992" y="390"/>
                  </a:lnTo>
                  <a:lnTo>
                    <a:pt x="5992" y="390"/>
                  </a:lnTo>
                  <a:lnTo>
                    <a:pt x="5845" y="561"/>
                  </a:lnTo>
                  <a:lnTo>
                    <a:pt x="5772" y="707"/>
                  </a:lnTo>
                  <a:lnTo>
                    <a:pt x="5748" y="853"/>
                  </a:lnTo>
                  <a:lnTo>
                    <a:pt x="5772" y="926"/>
                  </a:lnTo>
                  <a:lnTo>
                    <a:pt x="5797" y="951"/>
                  </a:lnTo>
                  <a:lnTo>
                    <a:pt x="5797" y="951"/>
                  </a:lnTo>
                  <a:lnTo>
                    <a:pt x="5870" y="1048"/>
                  </a:lnTo>
                  <a:lnTo>
                    <a:pt x="5918" y="1145"/>
                  </a:lnTo>
                  <a:lnTo>
                    <a:pt x="5967" y="1243"/>
                  </a:lnTo>
                  <a:lnTo>
                    <a:pt x="5992" y="1340"/>
                  </a:lnTo>
                  <a:lnTo>
                    <a:pt x="5992" y="1340"/>
                  </a:lnTo>
                  <a:lnTo>
                    <a:pt x="5967" y="1438"/>
                  </a:lnTo>
                  <a:lnTo>
                    <a:pt x="5918" y="1535"/>
                  </a:lnTo>
                  <a:lnTo>
                    <a:pt x="5870" y="1633"/>
                  </a:lnTo>
                  <a:lnTo>
                    <a:pt x="5797" y="1730"/>
                  </a:lnTo>
                  <a:lnTo>
                    <a:pt x="5797" y="1730"/>
                  </a:lnTo>
                  <a:lnTo>
                    <a:pt x="5748" y="1754"/>
                  </a:lnTo>
                  <a:lnTo>
                    <a:pt x="5699" y="1754"/>
                  </a:lnTo>
                  <a:lnTo>
                    <a:pt x="5553" y="1754"/>
                  </a:lnTo>
                  <a:lnTo>
                    <a:pt x="5383" y="1657"/>
                  </a:lnTo>
                  <a:lnTo>
                    <a:pt x="5212" y="1535"/>
                  </a:lnTo>
                  <a:lnTo>
                    <a:pt x="5212" y="1535"/>
                  </a:lnTo>
                  <a:lnTo>
                    <a:pt x="5066" y="1389"/>
                  </a:lnTo>
                  <a:lnTo>
                    <a:pt x="4896" y="1316"/>
                  </a:lnTo>
                  <a:lnTo>
                    <a:pt x="4749" y="1292"/>
                  </a:lnTo>
                  <a:lnTo>
                    <a:pt x="4701" y="1316"/>
                  </a:lnTo>
                  <a:lnTo>
                    <a:pt x="4652" y="1340"/>
                  </a:lnTo>
                  <a:lnTo>
                    <a:pt x="4652" y="1340"/>
                  </a:lnTo>
                  <a:lnTo>
                    <a:pt x="4555" y="1413"/>
                  </a:lnTo>
                  <a:lnTo>
                    <a:pt x="4457" y="1486"/>
                  </a:lnTo>
                  <a:lnTo>
                    <a:pt x="4360" y="1511"/>
                  </a:lnTo>
                  <a:lnTo>
                    <a:pt x="4262" y="1535"/>
                  </a:lnTo>
                  <a:lnTo>
                    <a:pt x="4262" y="1535"/>
                  </a:lnTo>
                  <a:lnTo>
                    <a:pt x="4116" y="1559"/>
                  </a:lnTo>
                  <a:lnTo>
                    <a:pt x="4043" y="1584"/>
                  </a:lnTo>
                  <a:lnTo>
                    <a:pt x="3994" y="1633"/>
                  </a:lnTo>
                  <a:lnTo>
                    <a:pt x="3994" y="1633"/>
                  </a:lnTo>
                  <a:lnTo>
                    <a:pt x="3946" y="1657"/>
                  </a:lnTo>
                  <a:lnTo>
                    <a:pt x="3873" y="1681"/>
                  </a:lnTo>
                  <a:lnTo>
                    <a:pt x="3702" y="1730"/>
                  </a:lnTo>
                  <a:lnTo>
                    <a:pt x="3702" y="1730"/>
                  </a:lnTo>
                  <a:lnTo>
                    <a:pt x="3605" y="1730"/>
                  </a:lnTo>
                  <a:lnTo>
                    <a:pt x="3507" y="1779"/>
                  </a:lnTo>
                  <a:lnTo>
                    <a:pt x="3410" y="1827"/>
                  </a:lnTo>
                  <a:lnTo>
                    <a:pt x="3312" y="1900"/>
                  </a:lnTo>
                  <a:lnTo>
                    <a:pt x="3312" y="1900"/>
                  </a:lnTo>
                  <a:lnTo>
                    <a:pt x="3288" y="1949"/>
                  </a:lnTo>
                  <a:lnTo>
                    <a:pt x="3288" y="2022"/>
                  </a:lnTo>
                  <a:lnTo>
                    <a:pt x="3288" y="2144"/>
                  </a:lnTo>
                  <a:lnTo>
                    <a:pt x="3386" y="2314"/>
                  </a:lnTo>
                  <a:lnTo>
                    <a:pt x="3507" y="2485"/>
                  </a:lnTo>
                  <a:lnTo>
                    <a:pt x="3507" y="2485"/>
                  </a:lnTo>
                  <a:lnTo>
                    <a:pt x="3605" y="2558"/>
                  </a:lnTo>
                  <a:lnTo>
                    <a:pt x="3702" y="2582"/>
                  </a:lnTo>
                  <a:lnTo>
                    <a:pt x="3800" y="2607"/>
                  </a:lnTo>
                  <a:lnTo>
                    <a:pt x="3921" y="2607"/>
                  </a:lnTo>
                  <a:lnTo>
                    <a:pt x="4043" y="2582"/>
                  </a:lnTo>
                  <a:lnTo>
                    <a:pt x="4141" y="2534"/>
                  </a:lnTo>
                  <a:lnTo>
                    <a:pt x="4262" y="2461"/>
                  </a:lnTo>
                  <a:lnTo>
                    <a:pt x="4360" y="2388"/>
                  </a:lnTo>
                  <a:lnTo>
                    <a:pt x="4360" y="2388"/>
                  </a:lnTo>
                  <a:lnTo>
                    <a:pt x="4555" y="2193"/>
                  </a:lnTo>
                  <a:lnTo>
                    <a:pt x="4749" y="2047"/>
                  </a:lnTo>
                  <a:lnTo>
                    <a:pt x="4920" y="1949"/>
                  </a:lnTo>
                  <a:lnTo>
                    <a:pt x="5042" y="1900"/>
                  </a:lnTo>
                  <a:lnTo>
                    <a:pt x="5042" y="1900"/>
                  </a:lnTo>
                  <a:lnTo>
                    <a:pt x="5115" y="1925"/>
                  </a:lnTo>
                  <a:lnTo>
                    <a:pt x="5163" y="1974"/>
                  </a:lnTo>
                  <a:lnTo>
                    <a:pt x="5212" y="2022"/>
                  </a:lnTo>
                  <a:lnTo>
                    <a:pt x="5212" y="2095"/>
                  </a:lnTo>
                  <a:lnTo>
                    <a:pt x="5212" y="2095"/>
                  </a:lnTo>
                  <a:lnTo>
                    <a:pt x="5236" y="2168"/>
                  </a:lnTo>
                  <a:lnTo>
                    <a:pt x="5285" y="2241"/>
                  </a:lnTo>
                  <a:lnTo>
                    <a:pt x="5334" y="2266"/>
                  </a:lnTo>
                  <a:lnTo>
                    <a:pt x="5407" y="2290"/>
                  </a:lnTo>
                  <a:lnTo>
                    <a:pt x="5407" y="2290"/>
                  </a:lnTo>
                  <a:lnTo>
                    <a:pt x="5504" y="2314"/>
                  </a:lnTo>
                  <a:lnTo>
                    <a:pt x="5602" y="2339"/>
                  </a:lnTo>
                  <a:lnTo>
                    <a:pt x="5699" y="2412"/>
                  </a:lnTo>
                  <a:lnTo>
                    <a:pt x="5797" y="2485"/>
                  </a:lnTo>
                  <a:lnTo>
                    <a:pt x="5797" y="2485"/>
                  </a:lnTo>
                  <a:lnTo>
                    <a:pt x="5845" y="2558"/>
                  </a:lnTo>
                  <a:lnTo>
                    <a:pt x="5870" y="2680"/>
                  </a:lnTo>
                  <a:lnTo>
                    <a:pt x="5845" y="2777"/>
                  </a:lnTo>
                  <a:lnTo>
                    <a:pt x="5797" y="2850"/>
                  </a:lnTo>
                  <a:lnTo>
                    <a:pt x="5797" y="2850"/>
                  </a:lnTo>
                  <a:lnTo>
                    <a:pt x="5699" y="2923"/>
                  </a:lnTo>
                  <a:lnTo>
                    <a:pt x="5602" y="2996"/>
                  </a:lnTo>
                  <a:lnTo>
                    <a:pt x="5504" y="3045"/>
                  </a:lnTo>
                  <a:lnTo>
                    <a:pt x="5407" y="3045"/>
                  </a:lnTo>
                  <a:lnTo>
                    <a:pt x="5407" y="3045"/>
                  </a:lnTo>
                  <a:lnTo>
                    <a:pt x="5310" y="3069"/>
                  </a:lnTo>
                  <a:lnTo>
                    <a:pt x="5163" y="3167"/>
                  </a:lnTo>
                  <a:lnTo>
                    <a:pt x="4993" y="3289"/>
                  </a:lnTo>
                  <a:lnTo>
                    <a:pt x="4847" y="3435"/>
                  </a:lnTo>
                  <a:lnTo>
                    <a:pt x="4847" y="3435"/>
                  </a:lnTo>
                  <a:lnTo>
                    <a:pt x="4676" y="3581"/>
                  </a:lnTo>
                  <a:lnTo>
                    <a:pt x="4506" y="3703"/>
                  </a:lnTo>
                  <a:lnTo>
                    <a:pt x="4384" y="3776"/>
                  </a:lnTo>
                  <a:lnTo>
                    <a:pt x="4262" y="3800"/>
                  </a:lnTo>
                  <a:lnTo>
                    <a:pt x="4262" y="3800"/>
                  </a:lnTo>
                  <a:lnTo>
                    <a:pt x="4141" y="3849"/>
                  </a:lnTo>
                  <a:lnTo>
                    <a:pt x="3970" y="3971"/>
                  </a:lnTo>
                  <a:lnTo>
                    <a:pt x="3726" y="4165"/>
                  </a:lnTo>
                  <a:lnTo>
                    <a:pt x="3483" y="4409"/>
                  </a:lnTo>
                  <a:lnTo>
                    <a:pt x="3142" y="4750"/>
                  </a:lnTo>
                  <a:lnTo>
                    <a:pt x="3142" y="4750"/>
                  </a:lnTo>
                  <a:lnTo>
                    <a:pt x="3020" y="4847"/>
                  </a:lnTo>
                  <a:lnTo>
                    <a:pt x="2874" y="4969"/>
                  </a:lnTo>
                  <a:lnTo>
                    <a:pt x="2557" y="5164"/>
                  </a:lnTo>
                  <a:lnTo>
                    <a:pt x="2265" y="5286"/>
                  </a:lnTo>
                  <a:lnTo>
                    <a:pt x="2119" y="5310"/>
                  </a:lnTo>
                  <a:lnTo>
                    <a:pt x="1997" y="5335"/>
                  </a:lnTo>
                  <a:lnTo>
                    <a:pt x="1997" y="5335"/>
                  </a:lnTo>
                  <a:lnTo>
                    <a:pt x="1754" y="5335"/>
                  </a:lnTo>
                  <a:lnTo>
                    <a:pt x="1535" y="5383"/>
                  </a:lnTo>
                  <a:lnTo>
                    <a:pt x="1364" y="5456"/>
                  </a:lnTo>
                  <a:lnTo>
                    <a:pt x="1242" y="5529"/>
                  </a:lnTo>
                  <a:lnTo>
                    <a:pt x="1242" y="5529"/>
                  </a:lnTo>
                  <a:lnTo>
                    <a:pt x="1169" y="5602"/>
                  </a:lnTo>
                  <a:lnTo>
                    <a:pt x="1096" y="5700"/>
                  </a:lnTo>
                  <a:lnTo>
                    <a:pt x="1047" y="5797"/>
                  </a:lnTo>
                  <a:lnTo>
                    <a:pt x="1047" y="5895"/>
                  </a:lnTo>
                  <a:lnTo>
                    <a:pt x="1047" y="5895"/>
                  </a:lnTo>
                  <a:lnTo>
                    <a:pt x="1047" y="5992"/>
                  </a:lnTo>
                  <a:lnTo>
                    <a:pt x="1096" y="6090"/>
                  </a:lnTo>
                  <a:lnTo>
                    <a:pt x="1169" y="6187"/>
                  </a:lnTo>
                  <a:lnTo>
                    <a:pt x="1242" y="6284"/>
                  </a:lnTo>
                  <a:lnTo>
                    <a:pt x="1242" y="6284"/>
                  </a:lnTo>
                  <a:lnTo>
                    <a:pt x="1315" y="6357"/>
                  </a:lnTo>
                  <a:lnTo>
                    <a:pt x="1413" y="6406"/>
                  </a:lnTo>
                  <a:lnTo>
                    <a:pt x="1535" y="6455"/>
                  </a:lnTo>
                  <a:lnTo>
                    <a:pt x="1608" y="6455"/>
                  </a:lnTo>
                  <a:lnTo>
                    <a:pt x="1608" y="6455"/>
                  </a:lnTo>
                  <a:lnTo>
                    <a:pt x="1729" y="6504"/>
                  </a:lnTo>
                  <a:lnTo>
                    <a:pt x="1876" y="6601"/>
                  </a:lnTo>
                  <a:lnTo>
                    <a:pt x="2070" y="6747"/>
                  </a:lnTo>
                  <a:lnTo>
                    <a:pt x="2290" y="6942"/>
                  </a:lnTo>
                  <a:lnTo>
                    <a:pt x="2290" y="6942"/>
                  </a:lnTo>
                  <a:lnTo>
                    <a:pt x="2484" y="7137"/>
                  </a:lnTo>
                  <a:lnTo>
                    <a:pt x="2679" y="7283"/>
                  </a:lnTo>
                  <a:lnTo>
                    <a:pt x="2825" y="7380"/>
                  </a:lnTo>
                  <a:lnTo>
                    <a:pt x="2947" y="7405"/>
                  </a:lnTo>
                  <a:lnTo>
                    <a:pt x="2947" y="7405"/>
                  </a:lnTo>
                  <a:lnTo>
                    <a:pt x="3093" y="7380"/>
                  </a:lnTo>
                  <a:lnTo>
                    <a:pt x="3166" y="7356"/>
                  </a:lnTo>
                  <a:lnTo>
                    <a:pt x="3239" y="7332"/>
                  </a:lnTo>
                  <a:lnTo>
                    <a:pt x="3239" y="7332"/>
                  </a:lnTo>
                  <a:lnTo>
                    <a:pt x="3288" y="7283"/>
                  </a:lnTo>
                  <a:lnTo>
                    <a:pt x="3410" y="7259"/>
                  </a:lnTo>
                  <a:lnTo>
                    <a:pt x="3556" y="7234"/>
                  </a:lnTo>
                  <a:lnTo>
                    <a:pt x="3702" y="7234"/>
                  </a:lnTo>
                  <a:lnTo>
                    <a:pt x="3702" y="7234"/>
                  </a:lnTo>
                  <a:lnTo>
                    <a:pt x="3873" y="7234"/>
                  </a:lnTo>
                  <a:lnTo>
                    <a:pt x="4019" y="7283"/>
                  </a:lnTo>
                  <a:lnTo>
                    <a:pt x="4165" y="7332"/>
                  </a:lnTo>
                  <a:lnTo>
                    <a:pt x="4262" y="7429"/>
                  </a:lnTo>
                  <a:lnTo>
                    <a:pt x="4262" y="7429"/>
                  </a:lnTo>
                  <a:lnTo>
                    <a:pt x="4360" y="7502"/>
                  </a:lnTo>
                  <a:lnTo>
                    <a:pt x="4457" y="7551"/>
                  </a:lnTo>
                  <a:lnTo>
                    <a:pt x="4555" y="7600"/>
                  </a:lnTo>
                  <a:lnTo>
                    <a:pt x="4652" y="7600"/>
                  </a:lnTo>
                  <a:lnTo>
                    <a:pt x="4652" y="7600"/>
                  </a:lnTo>
                  <a:lnTo>
                    <a:pt x="4749" y="7648"/>
                  </a:lnTo>
                  <a:lnTo>
                    <a:pt x="4896" y="7721"/>
                  </a:lnTo>
                  <a:lnTo>
                    <a:pt x="5066" y="7843"/>
                  </a:lnTo>
                  <a:lnTo>
                    <a:pt x="5212" y="7989"/>
                  </a:lnTo>
                  <a:lnTo>
                    <a:pt x="5212" y="7989"/>
                  </a:lnTo>
                  <a:lnTo>
                    <a:pt x="5383" y="8135"/>
                  </a:lnTo>
                  <a:lnTo>
                    <a:pt x="5553" y="8257"/>
                  </a:lnTo>
                  <a:lnTo>
                    <a:pt x="5699" y="8330"/>
                  </a:lnTo>
                  <a:lnTo>
                    <a:pt x="5797" y="8355"/>
                  </a:lnTo>
                  <a:lnTo>
                    <a:pt x="5797" y="8355"/>
                  </a:lnTo>
                  <a:lnTo>
                    <a:pt x="5870" y="8379"/>
                  </a:lnTo>
                  <a:lnTo>
                    <a:pt x="5992" y="8428"/>
                  </a:lnTo>
                  <a:lnTo>
                    <a:pt x="6089" y="8476"/>
                  </a:lnTo>
                  <a:lnTo>
                    <a:pt x="6162" y="8549"/>
                  </a:lnTo>
                  <a:lnTo>
                    <a:pt x="6162" y="8549"/>
                  </a:lnTo>
                  <a:lnTo>
                    <a:pt x="6259" y="8622"/>
                  </a:lnTo>
                  <a:lnTo>
                    <a:pt x="6357" y="8695"/>
                  </a:lnTo>
                  <a:lnTo>
                    <a:pt x="6454" y="8720"/>
                  </a:lnTo>
                  <a:lnTo>
                    <a:pt x="6552" y="8744"/>
                  </a:lnTo>
                  <a:lnTo>
                    <a:pt x="6552" y="8744"/>
                  </a:lnTo>
                  <a:lnTo>
                    <a:pt x="6649" y="8769"/>
                  </a:lnTo>
                  <a:lnTo>
                    <a:pt x="6747" y="8793"/>
                  </a:lnTo>
                  <a:lnTo>
                    <a:pt x="6844" y="8866"/>
                  </a:lnTo>
                  <a:lnTo>
                    <a:pt x="6941" y="8939"/>
                  </a:lnTo>
                  <a:lnTo>
                    <a:pt x="6941" y="8939"/>
                  </a:lnTo>
                  <a:lnTo>
                    <a:pt x="7014" y="9036"/>
                  </a:lnTo>
                  <a:lnTo>
                    <a:pt x="7063" y="9134"/>
                  </a:lnTo>
                  <a:lnTo>
                    <a:pt x="7112" y="9231"/>
                  </a:lnTo>
                  <a:lnTo>
                    <a:pt x="7112" y="9304"/>
                  </a:lnTo>
                  <a:lnTo>
                    <a:pt x="7112" y="9304"/>
                  </a:lnTo>
                  <a:lnTo>
                    <a:pt x="7112" y="9402"/>
                  </a:lnTo>
                  <a:lnTo>
                    <a:pt x="7063" y="9499"/>
                  </a:lnTo>
                  <a:lnTo>
                    <a:pt x="7014" y="9597"/>
                  </a:lnTo>
                  <a:lnTo>
                    <a:pt x="6941" y="9694"/>
                  </a:lnTo>
                  <a:lnTo>
                    <a:pt x="6941" y="9694"/>
                  </a:lnTo>
                  <a:lnTo>
                    <a:pt x="6868" y="9791"/>
                  </a:lnTo>
                  <a:lnTo>
                    <a:pt x="6795" y="9889"/>
                  </a:lnTo>
                  <a:lnTo>
                    <a:pt x="6747" y="9986"/>
                  </a:lnTo>
                  <a:lnTo>
                    <a:pt x="6747" y="10084"/>
                  </a:lnTo>
                  <a:lnTo>
                    <a:pt x="6747" y="10084"/>
                  </a:lnTo>
                  <a:lnTo>
                    <a:pt x="6722" y="10181"/>
                  </a:lnTo>
                  <a:lnTo>
                    <a:pt x="6625" y="10327"/>
                  </a:lnTo>
                  <a:lnTo>
                    <a:pt x="6503" y="10473"/>
                  </a:lnTo>
                  <a:lnTo>
                    <a:pt x="6357" y="10644"/>
                  </a:lnTo>
                  <a:lnTo>
                    <a:pt x="6357" y="10644"/>
                  </a:lnTo>
                  <a:lnTo>
                    <a:pt x="6211" y="10814"/>
                  </a:lnTo>
                  <a:lnTo>
                    <a:pt x="6089" y="10961"/>
                  </a:lnTo>
                  <a:lnTo>
                    <a:pt x="6016" y="11107"/>
                  </a:lnTo>
                  <a:lnTo>
                    <a:pt x="5992" y="11204"/>
                  </a:lnTo>
                  <a:lnTo>
                    <a:pt x="5992" y="11204"/>
                  </a:lnTo>
                  <a:lnTo>
                    <a:pt x="5943" y="11326"/>
                  </a:lnTo>
                  <a:lnTo>
                    <a:pt x="5870" y="11472"/>
                  </a:lnTo>
                  <a:lnTo>
                    <a:pt x="5748" y="11618"/>
                  </a:lnTo>
                  <a:lnTo>
                    <a:pt x="5602" y="11789"/>
                  </a:lnTo>
                  <a:lnTo>
                    <a:pt x="5602" y="11789"/>
                  </a:lnTo>
                  <a:lnTo>
                    <a:pt x="5456" y="11935"/>
                  </a:lnTo>
                  <a:lnTo>
                    <a:pt x="5334" y="12105"/>
                  </a:lnTo>
                  <a:lnTo>
                    <a:pt x="5261" y="12251"/>
                  </a:lnTo>
                  <a:lnTo>
                    <a:pt x="5212" y="12349"/>
                  </a:lnTo>
                  <a:lnTo>
                    <a:pt x="5212" y="12349"/>
                  </a:lnTo>
                  <a:lnTo>
                    <a:pt x="5188" y="12446"/>
                  </a:lnTo>
                  <a:lnTo>
                    <a:pt x="5139" y="12568"/>
                  </a:lnTo>
                  <a:lnTo>
                    <a:pt x="5042" y="12714"/>
                  </a:lnTo>
                  <a:lnTo>
                    <a:pt x="4944" y="12836"/>
                  </a:lnTo>
                  <a:lnTo>
                    <a:pt x="4944" y="12836"/>
                  </a:lnTo>
                  <a:lnTo>
                    <a:pt x="4822" y="12958"/>
                  </a:lnTo>
                  <a:lnTo>
                    <a:pt x="4725" y="13079"/>
                  </a:lnTo>
                  <a:lnTo>
                    <a:pt x="4676" y="13201"/>
                  </a:lnTo>
                  <a:lnTo>
                    <a:pt x="4652" y="13299"/>
                  </a:lnTo>
                  <a:lnTo>
                    <a:pt x="4652" y="13299"/>
                  </a:lnTo>
                  <a:lnTo>
                    <a:pt x="4676" y="13469"/>
                  </a:lnTo>
                  <a:lnTo>
                    <a:pt x="4701" y="13542"/>
                  </a:lnTo>
                  <a:lnTo>
                    <a:pt x="4749" y="13591"/>
                  </a:lnTo>
                  <a:lnTo>
                    <a:pt x="4749" y="13591"/>
                  </a:lnTo>
                  <a:lnTo>
                    <a:pt x="4774" y="13640"/>
                  </a:lnTo>
                  <a:lnTo>
                    <a:pt x="4822" y="13713"/>
                  </a:lnTo>
                  <a:lnTo>
                    <a:pt x="4847" y="13883"/>
                  </a:lnTo>
                  <a:lnTo>
                    <a:pt x="4847" y="13883"/>
                  </a:lnTo>
                  <a:lnTo>
                    <a:pt x="4822" y="13956"/>
                  </a:lnTo>
                  <a:lnTo>
                    <a:pt x="4774" y="14005"/>
                  </a:lnTo>
                  <a:lnTo>
                    <a:pt x="4725" y="14054"/>
                  </a:lnTo>
                  <a:lnTo>
                    <a:pt x="4652" y="14054"/>
                  </a:lnTo>
                  <a:lnTo>
                    <a:pt x="4652" y="14054"/>
                  </a:lnTo>
                  <a:lnTo>
                    <a:pt x="4555" y="14054"/>
                  </a:lnTo>
                  <a:lnTo>
                    <a:pt x="4457" y="14005"/>
                  </a:lnTo>
                  <a:lnTo>
                    <a:pt x="4360" y="13956"/>
                  </a:lnTo>
                  <a:lnTo>
                    <a:pt x="4262" y="13883"/>
                  </a:lnTo>
                  <a:lnTo>
                    <a:pt x="4262" y="13883"/>
                  </a:lnTo>
                  <a:lnTo>
                    <a:pt x="4189" y="13761"/>
                  </a:lnTo>
                  <a:lnTo>
                    <a:pt x="4141" y="13615"/>
                  </a:lnTo>
                  <a:lnTo>
                    <a:pt x="4092" y="13469"/>
                  </a:lnTo>
                  <a:lnTo>
                    <a:pt x="4092" y="13299"/>
                  </a:lnTo>
                  <a:lnTo>
                    <a:pt x="4092" y="13299"/>
                  </a:lnTo>
                  <a:lnTo>
                    <a:pt x="4067" y="13152"/>
                  </a:lnTo>
                  <a:lnTo>
                    <a:pt x="4019" y="12982"/>
                  </a:lnTo>
                  <a:lnTo>
                    <a:pt x="3970" y="12836"/>
                  </a:lnTo>
                  <a:lnTo>
                    <a:pt x="3897" y="12738"/>
                  </a:lnTo>
                  <a:lnTo>
                    <a:pt x="3897" y="12738"/>
                  </a:lnTo>
                  <a:lnTo>
                    <a:pt x="3848" y="12690"/>
                  </a:lnTo>
                  <a:lnTo>
                    <a:pt x="3824" y="12592"/>
                  </a:lnTo>
                  <a:lnTo>
                    <a:pt x="3751" y="12349"/>
                  </a:lnTo>
                  <a:lnTo>
                    <a:pt x="3726" y="12056"/>
                  </a:lnTo>
                  <a:lnTo>
                    <a:pt x="3702" y="11716"/>
                  </a:lnTo>
                  <a:lnTo>
                    <a:pt x="3702" y="11472"/>
                  </a:lnTo>
                  <a:lnTo>
                    <a:pt x="3702" y="11472"/>
                  </a:lnTo>
                  <a:lnTo>
                    <a:pt x="3702" y="11301"/>
                  </a:lnTo>
                  <a:lnTo>
                    <a:pt x="3653" y="11107"/>
                  </a:lnTo>
                  <a:lnTo>
                    <a:pt x="3629" y="10936"/>
                  </a:lnTo>
                  <a:lnTo>
                    <a:pt x="3556" y="10741"/>
                  </a:lnTo>
                  <a:lnTo>
                    <a:pt x="3483" y="10571"/>
                  </a:lnTo>
                  <a:lnTo>
                    <a:pt x="3410" y="10425"/>
                  </a:lnTo>
                  <a:lnTo>
                    <a:pt x="3312" y="10279"/>
                  </a:lnTo>
                  <a:lnTo>
                    <a:pt x="3239" y="10181"/>
                  </a:lnTo>
                  <a:lnTo>
                    <a:pt x="3239" y="10181"/>
                  </a:lnTo>
                  <a:lnTo>
                    <a:pt x="3045" y="9962"/>
                  </a:lnTo>
                  <a:lnTo>
                    <a:pt x="2898" y="9767"/>
                  </a:lnTo>
                  <a:lnTo>
                    <a:pt x="2801" y="9621"/>
                  </a:lnTo>
                  <a:lnTo>
                    <a:pt x="2752" y="9499"/>
                  </a:lnTo>
                  <a:lnTo>
                    <a:pt x="2752" y="9499"/>
                  </a:lnTo>
                  <a:lnTo>
                    <a:pt x="2728" y="9353"/>
                  </a:lnTo>
                  <a:lnTo>
                    <a:pt x="2704" y="9280"/>
                  </a:lnTo>
                  <a:lnTo>
                    <a:pt x="2655" y="9231"/>
                  </a:lnTo>
                  <a:lnTo>
                    <a:pt x="2655" y="9231"/>
                  </a:lnTo>
                  <a:lnTo>
                    <a:pt x="2631" y="9158"/>
                  </a:lnTo>
                  <a:lnTo>
                    <a:pt x="2582" y="9036"/>
                  </a:lnTo>
                  <a:lnTo>
                    <a:pt x="2582" y="8890"/>
                  </a:lnTo>
                  <a:lnTo>
                    <a:pt x="2557" y="8744"/>
                  </a:lnTo>
                  <a:lnTo>
                    <a:pt x="2557" y="8744"/>
                  </a:lnTo>
                  <a:lnTo>
                    <a:pt x="2582" y="8598"/>
                  </a:lnTo>
                  <a:lnTo>
                    <a:pt x="2582" y="8452"/>
                  </a:lnTo>
                  <a:lnTo>
                    <a:pt x="2631" y="8330"/>
                  </a:lnTo>
                  <a:lnTo>
                    <a:pt x="2655" y="8281"/>
                  </a:lnTo>
                  <a:lnTo>
                    <a:pt x="2655" y="8281"/>
                  </a:lnTo>
                  <a:lnTo>
                    <a:pt x="2704" y="8208"/>
                  </a:lnTo>
                  <a:lnTo>
                    <a:pt x="2728" y="8160"/>
                  </a:lnTo>
                  <a:lnTo>
                    <a:pt x="2752" y="7989"/>
                  </a:lnTo>
                  <a:lnTo>
                    <a:pt x="2752" y="7989"/>
                  </a:lnTo>
                  <a:lnTo>
                    <a:pt x="2728" y="7819"/>
                  </a:lnTo>
                  <a:lnTo>
                    <a:pt x="2704" y="7746"/>
                  </a:lnTo>
                  <a:lnTo>
                    <a:pt x="2655" y="7697"/>
                  </a:lnTo>
                  <a:lnTo>
                    <a:pt x="2655" y="7697"/>
                  </a:lnTo>
                  <a:lnTo>
                    <a:pt x="2606" y="7673"/>
                  </a:lnTo>
                  <a:lnTo>
                    <a:pt x="2533" y="7624"/>
                  </a:lnTo>
                  <a:lnTo>
                    <a:pt x="2363" y="7600"/>
                  </a:lnTo>
                  <a:lnTo>
                    <a:pt x="2363" y="7600"/>
                  </a:lnTo>
                  <a:lnTo>
                    <a:pt x="2265" y="7575"/>
                  </a:lnTo>
                  <a:lnTo>
                    <a:pt x="2119" y="7502"/>
                  </a:lnTo>
                  <a:lnTo>
                    <a:pt x="1973" y="7380"/>
                  </a:lnTo>
                  <a:lnTo>
                    <a:pt x="1802" y="7234"/>
                  </a:lnTo>
                  <a:lnTo>
                    <a:pt x="1802" y="7234"/>
                  </a:lnTo>
                  <a:lnTo>
                    <a:pt x="1632" y="7088"/>
                  </a:lnTo>
                  <a:lnTo>
                    <a:pt x="1486" y="6966"/>
                  </a:lnTo>
                  <a:lnTo>
                    <a:pt x="1340" y="6869"/>
                  </a:lnTo>
                  <a:lnTo>
                    <a:pt x="1242" y="6845"/>
                  </a:lnTo>
                  <a:lnTo>
                    <a:pt x="1242" y="6845"/>
                  </a:lnTo>
                  <a:lnTo>
                    <a:pt x="1121" y="6796"/>
                  </a:lnTo>
                  <a:lnTo>
                    <a:pt x="926" y="6674"/>
                  </a:lnTo>
                  <a:lnTo>
                    <a:pt x="706" y="6504"/>
                  </a:lnTo>
                  <a:lnTo>
                    <a:pt x="463" y="6284"/>
                  </a:lnTo>
                  <a:lnTo>
                    <a:pt x="463" y="6284"/>
                  </a:lnTo>
                  <a:lnTo>
                    <a:pt x="171" y="5919"/>
                  </a:lnTo>
                  <a:lnTo>
                    <a:pt x="0" y="5700"/>
                  </a:lnTo>
                  <a:lnTo>
                    <a:pt x="0" y="5700"/>
                  </a:lnTo>
                  <a:lnTo>
                    <a:pt x="0" y="5724"/>
                  </a:lnTo>
                </a:path>
              </a:pathLst>
            </a:custGeom>
            <a:grpFill/>
            <a:ln w="9525" cap="rnd" cmpd="sng">
              <a:solidFill>
                <a:srgbClr val="F29E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9446A"/>
                </a:solidFill>
              </a:endParaRPr>
            </a:p>
          </p:txBody>
        </p:sp>
        <p:sp>
          <p:nvSpPr>
            <p:cNvPr id="28" name="Google Shape;668;p39">
              <a:extLst>
                <a:ext uri="{FF2B5EF4-FFF2-40B4-BE49-F238E27FC236}">
                  <a16:creationId xmlns:a16="http://schemas.microsoft.com/office/drawing/2014/main" id="{409ABAA8-78D8-814C-9842-FC71FCB3008A}"/>
                </a:ext>
              </a:extLst>
            </p:cNvPr>
            <p:cNvSpPr/>
            <p:nvPr/>
          </p:nvSpPr>
          <p:spPr>
            <a:xfrm>
              <a:off x="6128575" y="3695900"/>
              <a:ext cx="86475" cy="47525"/>
            </a:xfrm>
            <a:custGeom>
              <a:avLst/>
              <a:gdLst/>
              <a:ahLst/>
              <a:cxnLst/>
              <a:rect l="l" t="t" r="r" b="b"/>
              <a:pathLst>
                <a:path w="3459" h="1901" fill="none" extrusionOk="0">
                  <a:moveTo>
                    <a:pt x="2022" y="1340"/>
                  </a:moveTo>
                  <a:lnTo>
                    <a:pt x="2022" y="1340"/>
                  </a:lnTo>
                  <a:lnTo>
                    <a:pt x="1924" y="1413"/>
                  </a:lnTo>
                  <a:lnTo>
                    <a:pt x="1827" y="1486"/>
                  </a:lnTo>
                  <a:lnTo>
                    <a:pt x="1729" y="1511"/>
                  </a:lnTo>
                  <a:lnTo>
                    <a:pt x="1632" y="1535"/>
                  </a:lnTo>
                  <a:lnTo>
                    <a:pt x="1632" y="1535"/>
                  </a:lnTo>
                  <a:lnTo>
                    <a:pt x="1559" y="1535"/>
                  </a:lnTo>
                  <a:lnTo>
                    <a:pt x="1461" y="1584"/>
                  </a:lnTo>
                  <a:lnTo>
                    <a:pt x="1340" y="1657"/>
                  </a:lnTo>
                  <a:lnTo>
                    <a:pt x="1267" y="1730"/>
                  </a:lnTo>
                  <a:lnTo>
                    <a:pt x="1267" y="1730"/>
                  </a:lnTo>
                  <a:lnTo>
                    <a:pt x="1169" y="1803"/>
                  </a:lnTo>
                  <a:lnTo>
                    <a:pt x="1072" y="1852"/>
                  </a:lnTo>
                  <a:lnTo>
                    <a:pt x="974" y="1900"/>
                  </a:lnTo>
                  <a:lnTo>
                    <a:pt x="877" y="1900"/>
                  </a:lnTo>
                  <a:lnTo>
                    <a:pt x="877" y="1900"/>
                  </a:lnTo>
                  <a:lnTo>
                    <a:pt x="779" y="1900"/>
                  </a:lnTo>
                  <a:lnTo>
                    <a:pt x="682" y="1852"/>
                  </a:lnTo>
                  <a:lnTo>
                    <a:pt x="585" y="1803"/>
                  </a:lnTo>
                  <a:lnTo>
                    <a:pt x="512" y="1730"/>
                  </a:lnTo>
                  <a:lnTo>
                    <a:pt x="512" y="1730"/>
                  </a:lnTo>
                  <a:lnTo>
                    <a:pt x="438" y="1633"/>
                  </a:lnTo>
                  <a:lnTo>
                    <a:pt x="414" y="1535"/>
                  </a:lnTo>
                  <a:lnTo>
                    <a:pt x="438" y="1438"/>
                  </a:lnTo>
                  <a:lnTo>
                    <a:pt x="512" y="1340"/>
                  </a:lnTo>
                  <a:lnTo>
                    <a:pt x="512" y="1340"/>
                  </a:lnTo>
                  <a:lnTo>
                    <a:pt x="585" y="1243"/>
                  </a:lnTo>
                  <a:lnTo>
                    <a:pt x="633" y="1145"/>
                  </a:lnTo>
                  <a:lnTo>
                    <a:pt x="682" y="1048"/>
                  </a:lnTo>
                  <a:lnTo>
                    <a:pt x="682" y="951"/>
                  </a:lnTo>
                  <a:lnTo>
                    <a:pt x="682" y="951"/>
                  </a:lnTo>
                  <a:lnTo>
                    <a:pt x="658" y="804"/>
                  </a:lnTo>
                  <a:lnTo>
                    <a:pt x="633" y="731"/>
                  </a:lnTo>
                  <a:lnTo>
                    <a:pt x="585" y="683"/>
                  </a:lnTo>
                  <a:lnTo>
                    <a:pt x="585" y="683"/>
                  </a:lnTo>
                  <a:lnTo>
                    <a:pt x="536" y="634"/>
                  </a:lnTo>
                  <a:lnTo>
                    <a:pt x="463" y="610"/>
                  </a:lnTo>
                  <a:lnTo>
                    <a:pt x="317" y="585"/>
                  </a:lnTo>
                  <a:lnTo>
                    <a:pt x="317" y="585"/>
                  </a:lnTo>
                  <a:lnTo>
                    <a:pt x="146" y="561"/>
                  </a:lnTo>
                  <a:lnTo>
                    <a:pt x="73" y="512"/>
                  </a:lnTo>
                  <a:lnTo>
                    <a:pt x="24" y="488"/>
                  </a:lnTo>
                  <a:lnTo>
                    <a:pt x="24" y="488"/>
                  </a:lnTo>
                  <a:lnTo>
                    <a:pt x="0" y="439"/>
                  </a:lnTo>
                  <a:lnTo>
                    <a:pt x="24" y="366"/>
                  </a:lnTo>
                  <a:lnTo>
                    <a:pt x="49" y="293"/>
                  </a:lnTo>
                  <a:lnTo>
                    <a:pt x="122" y="196"/>
                  </a:lnTo>
                  <a:lnTo>
                    <a:pt x="122" y="196"/>
                  </a:lnTo>
                  <a:lnTo>
                    <a:pt x="171" y="171"/>
                  </a:lnTo>
                  <a:lnTo>
                    <a:pt x="268" y="123"/>
                  </a:lnTo>
                  <a:lnTo>
                    <a:pt x="512" y="74"/>
                  </a:lnTo>
                  <a:lnTo>
                    <a:pt x="804" y="25"/>
                  </a:lnTo>
                  <a:lnTo>
                    <a:pt x="1145" y="1"/>
                  </a:lnTo>
                  <a:lnTo>
                    <a:pt x="2509" y="1"/>
                  </a:lnTo>
                  <a:lnTo>
                    <a:pt x="2509" y="1"/>
                  </a:lnTo>
                  <a:lnTo>
                    <a:pt x="2850" y="25"/>
                  </a:lnTo>
                  <a:lnTo>
                    <a:pt x="3142" y="49"/>
                  </a:lnTo>
                  <a:lnTo>
                    <a:pt x="3337" y="74"/>
                  </a:lnTo>
                  <a:lnTo>
                    <a:pt x="3434" y="98"/>
                  </a:lnTo>
                  <a:lnTo>
                    <a:pt x="3434" y="98"/>
                  </a:lnTo>
                  <a:lnTo>
                    <a:pt x="3458" y="123"/>
                  </a:lnTo>
                  <a:lnTo>
                    <a:pt x="3434" y="171"/>
                  </a:lnTo>
                  <a:lnTo>
                    <a:pt x="3361" y="317"/>
                  </a:lnTo>
                  <a:lnTo>
                    <a:pt x="3239" y="488"/>
                  </a:lnTo>
                  <a:lnTo>
                    <a:pt x="3069" y="683"/>
                  </a:lnTo>
                  <a:lnTo>
                    <a:pt x="3069" y="683"/>
                  </a:lnTo>
                  <a:lnTo>
                    <a:pt x="2874" y="853"/>
                  </a:lnTo>
                  <a:lnTo>
                    <a:pt x="2679" y="999"/>
                  </a:lnTo>
                  <a:lnTo>
                    <a:pt x="2509" y="1121"/>
                  </a:lnTo>
                  <a:lnTo>
                    <a:pt x="2411" y="1145"/>
                  </a:lnTo>
                  <a:lnTo>
                    <a:pt x="2411" y="1145"/>
                  </a:lnTo>
                  <a:lnTo>
                    <a:pt x="2314" y="1170"/>
                  </a:lnTo>
                  <a:lnTo>
                    <a:pt x="2216" y="1194"/>
                  </a:lnTo>
                  <a:lnTo>
                    <a:pt x="2119" y="1267"/>
                  </a:lnTo>
                  <a:lnTo>
                    <a:pt x="2022" y="1340"/>
                  </a:lnTo>
                  <a:lnTo>
                    <a:pt x="2022" y="1340"/>
                  </a:lnTo>
                </a:path>
              </a:pathLst>
            </a:custGeom>
            <a:grpFill/>
            <a:ln w="9525" cap="rnd" cmpd="sng">
              <a:solidFill>
                <a:srgbClr val="F29E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9446A"/>
                </a:solidFill>
              </a:endParaRPr>
            </a:p>
          </p:txBody>
        </p:sp>
        <p:sp>
          <p:nvSpPr>
            <p:cNvPr id="29" name="Google Shape;669;p39">
              <a:extLst>
                <a:ext uri="{FF2B5EF4-FFF2-40B4-BE49-F238E27FC236}">
                  <a16:creationId xmlns:a16="http://schemas.microsoft.com/office/drawing/2014/main" id="{596977AF-6258-D048-B08E-E957582A4BE5}"/>
                </a:ext>
              </a:extLst>
            </p:cNvPr>
            <p:cNvSpPr/>
            <p:nvPr/>
          </p:nvSpPr>
          <p:spPr>
            <a:xfrm>
              <a:off x="6357500" y="3940075"/>
              <a:ext cx="18900" cy="34725"/>
            </a:xfrm>
            <a:custGeom>
              <a:avLst/>
              <a:gdLst/>
              <a:ahLst/>
              <a:cxnLst/>
              <a:rect l="l" t="t" r="r" b="b"/>
              <a:pathLst>
                <a:path w="756" h="1389" fill="none" extrusionOk="0">
                  <a:moveTo>
                    <a:pt x="585" y="682"/>
                  </a:moveTo>
                  <a:lnTo>
                    <a:pt x="585" y="682"/>
                  </a:lnTo>
                  <a:lnTo>
                    <a:pt x="512" y="779"/>
                  </a:lnTo>
                  <a:lnTo>
                    <a:pt x="439" y="877"/>
                  </a:lnTo>
                  <a:lnTo>
                    <a:pt x="390" y="974"/>
                  </a:lnTo>
                  <a:lnTo>
                    <a:pt x="390" y="1072"/>
                  </a:lnTo>
                  <a:lnTo>
                    <a:pt x="390" y="1072"/>
                  </a:lnTo>
                  <a:lnTo>
                    <a:pt x="366" y="1218"/>
                  </a:lnTo>
                  <a:lnTo>
                    <a:pt x="317" y="1291"/>
                  </a:lnTo>
                  <a:lnTo>
                    <a:pt x="293" y="1364"/>
                  </a:lnTo>
                  <a:lnTo>
                    <a:pt x="293" y="1364"/>
                  </a:lnTo>
                  <a:lnTo>
                    <a:pt x="244" y="1388"/>
                  </a:lnTo>
                  <a:lnTo>
                    <a:pt x="195" y="1388"/>
                  </a:lnTo>
                  <a:lnTo>
                    <a:pt x="147" y="1388"/>
                  </a:lnTo>
                  <a:lnTo>
                    <a:pt x="98" y="1364"/>
                  </a:lnTo>
                  <a:lnTo>
                    <a:pt x="98" y="1364"/>
                  </a:lnTo>
                  <a:lnTo>
                    <a:pt x="74" y="1291"/>
                  </a:lnTo>
                  <a:lnTo>
                    <a:pt x="25" y="1169"/>
                  </a:lnTo>
                  <a:lnTo>
                    <a:pt x="25" y="1023"/>
                  </a:lnTo>
                  <a:lnTo>
                    <a:pt x="1" y="877"/>
                  </a:lnTo>
                  <a:lnTo>
                    <a:pt x="1" y="877"/>
                  </a:lnTo>
                  <a:lnTo>
                    <a:pt x="25" y="706"/>
                  </a:lnTo>
                  <a:lnTo>
                    <a:pt x="98" y="536"/>
                  </a:lnTo>
                  <a:lnTo>
                    <a:pt x="171" y="365"/>
                  </a:lnTo>
                  <a:lnTo>
                    <a:pt x="293" y="219"/>
                  </a:lnTo>
                  <a:lnTo>
                    <a:pt x="293" y="219"/>
                  </a:lnTo>
                  <a:lnTo>
                    <a:pt x="415" y="122"/>
                  </a:lnTo>
                  <a:lnTo>
                    <a:pt x="512" y="49"/>
                  </a:lnTo>
                  <a:lnTo>
                    <a:pt x="609" y="0"/>
                  </a:lnTo>
                  <a:lnTo>
                    <a:pt x="682" y="24"/>
                  </a:lnTo>
                  <a:lnTo>
                    <a:pt x="682" y="24"/>
                  </a:lnTo>
                  <a:lnTo>
                    <a:pt x="707" y="73"/>
                  </a:lnTo>
                  <a:lnTo>
                    <a:pt x="731" y="146"/>
                  </a:lnTo>
                  <a:lnTo>
                    <a:pt x="756" y="317"/>
                  </a:lnTo>
                  <a:lnTo>
                    <a:pt x="756" y="317"/>
                  </a:lnTo>
                  <a:lnTo>
                    <a:pt x="756" y="390"/>
                  </a:lnTo>
                  <a:lnTo>
                    <a:pt x="707" y="487"/>
                  </a:lnTo>
                  <a:lnTo>
                    <a:pt x="658" y="609"/>
                  </a:lnTo>
                  <a:lnTo>
                    <a:pt x="585" y="682"/>
                  </a:lnTo>
                  <a:lnTo>
                    <a:pt x="585" y="682"/>
                  </a:lnTo>
                </a:path>
              </a:pathLst>
            </a:custGeom>
            <a:grpFill/>
            <a:ln w="9525" cap="rnd" cmpd="sng">
              <a:solidFill>
                <a:srgbClr val="F29E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9446A"/>
                </a:solidFill>
              </a:endParaRPr>
            </a:p>
          </p:txBody>
        </p:sp>
        <p:sp>
          <p:nvSpPr>
            <p:cNvPr id="30" name="Google Shape;670;p39">
              <a:extLst>
                <a:ext uri="{FF2B5EF4-FFF2-40B4-BE49-F238E27FC236}">
                  <a16:creationId xmlns:a16="http://schemas.microsoft.com/office/drawing/2014/main" id="{B04CB219-AC25-D044-A21E-C47BDB3E6593}"/>
                </a:ext>
              </a:extLst>
            </p:cNvPr>
            <p:cNvSpPr/>
            <p:nvPr/>
          </p:nvSpPr>
          <p:spPr>
            <a:xfrm>
              <a:off x="6202850" y="3720875"/>
              <a:ext cx="204000" cy="278875"/>
            </a:xfrm>
            <a:custGeom>
              <a:avLst/>
              <a:gdLst/>
              <a:ahLst/>
              <a:cxnLst/>
              <a:rect l="l" t="t" r="r" b="b"/>
              <a:pathLst>
                <a:path w="8160" h="11155" fill="none" extrusionOk="0">
                  <a:moveTo>
                    <a:pt x="8159" y="4774"/>
                  </a:moveTo>
                  <a:lnTo>
                    <a:pt x="8159" y="4774"/>
                  </a:lnTo>
                  <a:lnTo>
                    <a:pt x="7599" y="4701"/>
                  </a:lnTo>
                  <a:lnTo>
                    <a:pt x="7283" y="4652"/>
                  </a:lnTo>
                  <a:lnTo>
                    <a:pt x="7136" y="4603"/>
                  </a:lnTo>
                  <a:lnTo>
                    <a:pt x="7136" y="4603"/>
                  </a:lnTo>
                  <a:lnTo>
                    <a:pt x="7088" y="4579"/>
                  </a:lnTo>
                  <a:lnTo>
                    <a:pt x="7015" y="4555"/>
                  </a:lnTo>
                  <a:lnTo>
                    <a:pt x="6844" y="4530"/>
                  </a:lnTo>
                  <a:lnTo>
                    <a:pt x="6844" y="4530"/>
                  </a:lnTo>
                  <a:lnTo>
                    <a:pt x="6747" y="4506"/>
                  </a:lnTo>
                  <a:lnTo>
                    <a:pt x="6649" y="4457"/>
                  </a:lnTo>
                  <a:lnTo>
                    <a:pt x="6552" y="4409"/>
                  </a:lnTo>
                  <a:lnTo>
                    <a:pt x="6454" y="4336"/>
                  </a:lnTo>
                  <a:lnTo>
                    <a:pt x="6454" y="4336"/>
                  </a:lnTo>
                  <a:lnTo>
                    <a:pt x="6381" y="4262"/>
                  </a:lnTo>
                  <a:lnTo>
                    <a:pt x="6308" y="4214"/>
                  </a:lnTo>
                  <a:lnTo>
                    <a:pt x="6235" y="4214"/>
                  </a:lnTo>
                  <a:lnTo>
                    <a:pt x="6187" y="4238"/>
                  </a:lnTo>
                  <a:lnTo>
                    <a:pt x="6187" y="4238"/>
                  </a:lnTo>
                  <a:lnTo>
                    <a:pt x="6162" y="4287"/>
                  </a:lnTo>
                  <a:lnTo>
                    <a:pt x="6162" y="4360"/>
                  </a:lnTo>
                  <a:lnTo>
                    <a:pt x="6211" y="4433"/>
                  </a:lnTo>
                  <a:lnTo>
                    <a:pt x="6284" y="4530"/>
                  </a:lnTo>
                  <a:lnTo>
                    <a:pt x="6284" y="4530"/>
                  </a:lnTo>
                  <a:lnTo>
                    <a:pt x="6357" y="4603"/>
                  </a:lnTo>
                  <a:lnTo>
                    <a:pt x="6454" y="4652"/>
                  </a:lnTo>
                  <a:lnTo>
                    <a:pt x="6576" y="4701"/>
                  </a:lnTo>
                  <a:lnTo>
                    <a:pt x="6649" y="4701"/>
                  </a:lnTo>
                  <a:lnTo>
                    <a:pt x="6649" y="4701"/>
                  </a:lnTo>
                  <a:lnTo>
                    <a:pt x="6747" y="4725"/>
                  </a:lnTo>
                  <a:lnTo>
                    <a:pt x="6844" y="4774"/>
                  </a:lnTo>
                  <a:lnTo>
                    <a:pt x="6942" y="4823"/>
                  </a:lnTo>
                  <a:lnTo>
                    <a:pt x="7039" y="4896"/>
                  </a:lnTo>
                  <a:lnTo>
                    <a:pt x="7039" y="4896"/>
                  </a:lnTo>
                  <a:lnTo>
                    <a:pt x="7063" y="4944"/>
                  </a:lnTo>
                  <a:lnTo>
                    <a:pt x="7088" y="4993"/>
                  </a:lnTo>
                  <a:lnTo>
                    <a:pt x="7063" y="5139"/>
                  </a:lnTo>
                  <a:lnTo>
                    <a:pt x="6966" y="5310"/>
                  </a:lnTo>
                  <a:lnTo>
                    <a:pt x="6844" y="5480"/>
                  </a:lnTo>
                  <a:lnTo>
                    <a:pt x="6844" y="5480"/>
                  </a:lnTo>
                  <a:lnTo>
                    <a:pt x="6674" y="5626"/>
                  </a:lnTo>
                  <a:lnTo>
                    <a:pt x="6528" y="5748"/>
                  </a:lnTo>
                  <a:lnTo>
                    <a:pt x="6381" y="5821"/>
                  </a:lnTo>
                  <a:lnTo>
                    <a:pt x="6284" y="5846"/>
                  </a:lnTo>
                  <a:lnTo>
                    <a:pt x="6284" y="5846"/>
                  </a:lnTo>
                  <a:lnTo>
                    <a:pt x="6113" y="5870"/>
                  </a:lnTo>
                  <a:lnTo>
                    <a:pt x="6040" y="5894"/>
                  </a:lnTo>
                  <a:lnTo>
                    <a:pt x="5992" y="5943"/>
                  </a:lnTo>
                  <a:lnTo>
                    <a:pt x="5992" y="5943"/>
                  </a:lnTo>
                  <a:lnTo>
                    <a:pt x="5943" y="5967"/>
                  </a:lnTo>
                  <a:lnTo>
                    <a:pt x="5894" y="5992"/>
                  </a:lnTo>
                  <a:lnTo>
                    <a:pt x="5846" y="5967"/>
                  </a:lnTo>
                  <a:lnTo>
                    <a:pt x="5797" y="5943"/>
                  </a:lnTo>
                  <a:lnTo>
                    <a:pt x="5797" y="5943"/>
                  </a:lnTo>
                  <a:lnTo>
                    <a:pt x="5773" y="5894"/>
                  </a:lnTo>
                  <a:lnTo>
                    <a:pt x="5724" y="5821"/>
                  </a:lnTo>
                  <a:lnTo>
                    <a:pt x="5699" y="5651"/>
                  </a:lnTo>
                  <a:lnTo>
                    <a:pt x="5699" y="5651"/>
                  </a:lnTo>
                  <a:lnTo>
                    <a:pt x="5675" y="5553"/>
                  </a:lnTo>
                  <a:lnTo>
                    <a:pt x="5602" y="5407"/>
                  </a:lnTo>
                  <a:lnTo>
                    <a:pt x="5480" y="5261"/>
                  </a:lnTo>
                  <a:lnTo>
                    <a:pt x="5334" y="5091"/>
                  </a:lnTo>
                  <a:lnTo>
                    <a:pt x="5334" y="5091"/>
                  </a:lnTo>
                  <a:lnTo>
                    <a:pt x="5188" y="4920"/>
                  </a:lnTo>
                  <a:lnTo>
                    <a:pt x="5066" y="4774"/>
                  </a:lnTo>
                  <a:lnTo>
                    <a:pt x="4969" y="4628"/>
                  </a:lnTo>
                  <a:lnTo>
                    <a:pt x="4944" y="4530"/>
                  </a:lnTo>
                  <a:lnTo>
                    <a:pt x="4944" y="4530"/>
                  </a:lnTo>
                  <a:lnTo>
                    <a:pt x="4944" y="4457"/>
                  </a:lnTo>
                  <a:lnTo>
                    <a:pt x="4920" y="4409"/>
                  </a:lnTo>
                  <a:lnTo>
                    <a:pt x="4896" y="4409"/>
                  </a:lnTo>
                  <a:lnTo>
                    <a:pt x="4847" y="4433"/>
                  </a:lnTo>
                  <a:lnTo>
                    <a:pt x="4847" y="4433"/>
                  </a:lnTo>
                  <a:lnTo>
                    <a:pt x="4823" y="4482"/>
                  </a:lnTo>
                  <a:lnTo>
                    <a:pt x="4774" y="4555"/>
                  </a:lnTo>
                  <a:lnTo>
                    <a:pt x="4750" y="4701"/>
                  </a:lnTo>
                  <a:lnTo>
                    <a:pt x="4750" y="4701"/>
                  </a:lnTo>
                  <a:lnTo>
                    <a:pt x="4774" y="4798"/>
                  </a:lnTo>
                  <a:lnTo>
                    <a:pt x="4847" y="4920"/>
                  </a:lnTo>
                  <a:lnTo>
                    <a:pt x="4920" y="5066"/>
                  </a:lnTo>
                  <a:lnTo>
                    <a:pt x="5042" y="5188"/>
                  </a:lnTo>
                  <a:lnTo>
                    <a:pt x="5042" y="5188"/>
                  </a:lnTo>
                  <a:lnTo>
                    <a:pt x="5139" y="5310"/>
                  </a:lnTo>
                  <a:lnTo>
                    <a:pt x="5237" y="5431"/>
                  </a:lnTo>
                  <a:lnTo>
                    <a:pt x="5310" y="5553"/>
                  </a:lnTo>
                  <a:lnTo>
                    <a:pt x="5334" y="5651"/>
                  </a:lnTo>
                  <a:lnTo>
                    <a:pt x="5334" y="5651"/>
                  </a:lnTo>
                  <a:lnTo>
                    <a:pt x="5334" y="5748"/>
                  </a:lnTo>
                  <a:lnTo>
                    <a:pt x="5383" y="5846"/>
                  </a:lnTo>
                  <a:lnTo>
                    <a:pt x="5432" y="5943"/>
                  </a:lnTo>
                  <a:lnTo>
                    <a:pt x="5505" y="6040"/>
                  </a:lnTo>
                  <a:lnTo>
                    <a:pt x="5505" y="6040"/>
                  </a:lnTo>
                  <a:lnTo>
                    <a:pt x="5626" y="6113"/>
                  </a:lnTo>
                  <a:lnTo>
                    <a:pt x="5773" y="6162"/>
                  </a:lnTo>
                  <a:lnTo>
                    <a:pt x="5919" y="6211"/>
                  </a:lnTo>
                  <a:lnTo>
                    <a:pt x="6089" y="6235"/>
                  </a:lnTo>
                  <a:lnTo>
                    <a:pt x="6089" y="6235"/>
                  </a:lnTo>
                  <a:lnTo>
                    <a:pt x="6235" y="6235"/>
                  </a:lnTo>
                  <a:lnTo>
                    <a:pt x="6357" y="6284"/>
                  </a:lnTo>
                  <a:lnTo>
                    <a:pt x="6430" y="6333"/>
                  </a:lnTo>
                  <a:lnTo>
                    <a:pt x="6454" y="6381"/>
                  </a:lnTo>
                  <a:lnTo>
                    <a:pt x="6454" y="6430"/>
                  </a:lnTo>
                  <a:lnTo>
                    <a:pt x="6454" y="6430"/>
                  </a:lnTo>
                  <a:lnTo>
                    <a:pt x="6430" y="6527"/>
                  </a:lnTo>
                  <a:lnTo>
                    <a:pt x="6308" y="6722"/>
                  </a:lnTo>
                  <a:lnTo>
                    <a:pt x="6113" y="6941"/>
                  </a:lnTo>
                  <a:lnTo>
                    <a:pt x="5894" y="7185"/>
                  </a:lnTo>
                  <a:lnTo>
                    <a:pt x="5894" y="7185"/>
                  </a:lnTo>
                  <a:lnTo>
                    <a:pt x="5675" y="7429"/>
                  </a:lnTo>
                  <a:lnTo>
                    <a:pt x="5505" y="7696"/>
                  </a:lnTo>
                  <a:lnTo>
                    <a:pt x="5358" y="7940"/>
                  </a:lnTo>
                  <a:lnTo>
                    <a:pt x="5334" y="8037"/>
                  </a:lnTo>
                  <a:lnTo>
                    <a:pt x="5334" y="8135"/>
                  </a:lnTo>
                  <a:lnTo>
                    <a:pt x="5334" y="8135"/>
                  </a:lnTo>
                  <a:lnTo>
                    <a:pt x="5334" y="8281"/>
                  </a:lnTo>
                  <a:lnTo>
                    <a:pt x="5358" y="8427"/>
                  </a:lnTo>
                  <a:lnTo>
                    <a:pt x="5383" y="8525"/>
                  </a:lnTo>
                  <a:lnTo>
                    <a:pt x="5432" y="8598"/>
                  </a:lnTo>
                  <a:lnTo>
                    <a:pt x="5432" y="8598"/>
                  </a:lnTo>
                  <a:lnTo>
                    <a:pt x="5456" y="8646"/>
                  </a:lnTo>
                  <a:lnTo>
                    <a:pt x="5480" y="8719"/>
                  </a:lnTo>
                  <a:lnTo>
                    <a:pt x="5505" y="8890"/>
                  </a:lnTo>
                  <a:lnTo>
                    <a:pt x="5505" y="8890"/>
                  </a:lnTo>
                  <a:lnTo>
                    <a:pt x="5480" y="8987"/>
                  </a:lnTo>
                  <a:lnTo>
                    <a:pt x="5383" y="9158"/>
                  </a:lnTo>
                  <a:lnTo>
                    <a:pt x="5237" y="9353"/>
                  </a:lnTo>
                  <a:lnTo>
                    <a:pt x="5042" y="9547"/>
                  </a:lnTo>
                  <a:lnTo>
                    <a:pt x="5042" y="9547"/>
                  </a:lnTo>
                  <a:lnTo>
                    <a:pt x="4847" y="9742"/>
                  </a:lnTo>
                  <a:lnTo>
                    <a:pt x="4701" y="9937"/>
                  </a:lnTo>
                  <a:lnTo>
                    <a:pt x="4603" y="10108"/>
                  </a:lnTo>
                  <a:lnTo>
                    <a:pt x="4555" y="10205"/>
                  </a:lnTo>
                  <a:lnTo>
                    <a:pt x="4555" y="10205"/>
                  </a:lnTo>
                  <a:lnTo>
                    <a:pt x="4530" y="10327"/>
                  </a:lnTo>
                  <a:lnTo>
                    <a:pt x="4457" y="10473"/>
                  </a:lnTo>
                  <a:lnTo>
                    <a:pt x="4336" y="10619"/>
                  </a:lnTo>
                  <a:lnTo>
                    <a:pt x="4189" y="10790"/>
                  </a:lnTo>
                  <a:lnTo>
                    <a:pt x="4189" y="10790"/>
                  </a:lnTo>
                  <a:lnTo>
                    <a:pt x="4019" y="10936"/>
                  </a:lnTo>
                  <a:lnTo>
                    <a:pt x="3873" y="11057"/>
                  </a:lnTo>
                  <a:lnTo>
                    <a:pt x="3727" y="11131"/>
                  </a:lnTo>
                  <a:lnTo>
                    <a:pt x="3605" y="11155"/>
                  </a:lnTo>
                  <a:lnTo>
                    <a:pt x="3605" y="11155"/>
                  </a:lnTo>
                  <a:lnTo>
                    <a:pt x="3532" y="11155"/>
                  </a:lnTo>
                  <a:lnTo>
                    <a:pt x="3434" y="11106"/>
                  </a:lnTo>
                  <a:lnTo>
                    <a:pt x="3337" y="11057"/>
                  </a:lnTo>
                  <a:lnTo>
                    <a:pt x="3240" y="10984"/>
                  </a:lnTo>
                  <a:lnTo>
                    <a:pt x="3240" y="10984"/>
                  </a:lnTo>
                  <a:lnTo>
                    <a:pt x="3167" y="10887"/>
                  </a:lnTo>
                  <a:lnTo>
                    <a:pt x="3093" y="10790"/>
                  </a:lnTo>
                  <a:lnTo>
                    <a:pt x="3069" y="10692"/>
                  </a:lnTo>
                  <a:lnTo>
                    <a:pt x="3045" y="10595"/>
                  </a:lnTo>
                  <a:lnTo>
                    <a:pt x="3045" y="10595"/>
                  </a:lnTo>
                  <a:lnTo>
                    <a:pt x="3020" y="10424"/>
                  </a:lnTo>
                  <a:lnTo>
                    <a:pt x="2996" y="10351"/>
                  </a:lnTo>
                  <a:lnTo>
                    <a:pt x="2947" y="10302"/>
                  </a:lnTo>
                  <a:lnTo>
                    <a:pt x="2947" y="10302"/>
                  </a:lnTo>
                  <a:lnTo>
                    <a:pt x="2923" y="10254"/>
                  </a:lnTo>
                  <a:lnTo>
                    <a:pt x="2874" y="10181"/>
                  </a:lnTo>
                  <a:lnTo>
                    <a:pt x="2850" y="10035"/>
                  </a:lnTo>
                  <a:lnTo>
                    <a:pt x="2850" y="10035"/>
                  </a:lnTo>
                  <a:lnTo>
                    <a:pt x="2826" y="9864"/>
                  </a:lnTo>
                  <a:lnTo>
                    <a:pt x="2801" y="9791"/>
                  </a:lnTo>
                  <a:lnTo>
                    <a:pt x="2752" y="9742"/>
                  </a:lnTo>
                  <a:lnTo>
                    <a:pt x="2752" y="9742"/>
                  </a:lnTo>
                  <a:lnTo>
                    <a:pt x="2728" y="9669"/>
                  </a:lnTo>
                  <a:lnTo>
                    <a:pt x="2704" y="9572"/>
                  </a:lnTo>
                  <a:lnTo>
                    <a:pt x="2679" y="9426"/>
                  </a:lnTo>
                  <a:lnTo>
                    <a:pt x="2655" y="9255"/>
                  </a:lnTo>
                  <a:lnTo>
                    <a:pt x="2655" y="9255"/>
                  </a:lnTo>
                  <a:lnTo>
                    <a:pt x="2679" y="9109"/>
                  </a:lnTo>
                  <a:lnTo>
                    <a:pt x="2704" y="8963"/>
                  </a:lnTo>
                  <a:lnTo>
                    <a:pt x="2728" y="8866"/>
                  </a:lnTo>
                  <a:lnTo>
                    <a:pt x="2752" y="8792"/>
                  </a:lnTo>
                  <a:lnTo>
                    <a:pt x="2752" y="8792"/>
                  </a:lnTo>
                  <a:lnTo>
                    <a:pt x="2801" y="8744"/>
                  </a:lnTo>
                  <a:lnTo>
                    <a:pt x="2826" y="8671"/>
                  </a:lnTo>
                  <a:lnTo>
                    <a:pt x="2850" y="8500"/>
                  </a:lnTo>
                  <a:lnTo>
                    <a:pt x="2850" y="8500"/>
                  </a:lnTo>
                  <a:lnTo>
                    <a:pt x="2826" y="8403"/>
                  </a:lnTo>
                  <a:lnTo>
                    <a:pt x="2777" y="8281"/>
                  </a:lnTo>
                  <a:lnTo>
                    <a:pt x="2679" y="8159"/>
                  </a:lnTo>
                  <a:lnTo>
                    <a:pt x="2582" y="8037"/>
                  </a:lnTo>
                  <a:lnTo>
                    <a:pt x="2582" y="8037"/>
                  </a:lnTo>
                  <a:lnTo>
                    <a:pt x="2460" y="7891"/>
                  </a:lnTo>
                  <a:lnTo>
                    <a:pt x="2363" y="7721"/>
                  </a:lnTo>
                  <a:lnTo>
                    <a:pt x="2314" y="7526"/>
                  </a:lnTo>
                  <a:lnTo>
                    <a:pt x="2290" y="7356"/>
                  </a:lnTo>
                  <a:lnTo>
                    <a:pt x="2290" y="7356"/>
                  </a:lnTo>
                  <a:lnTo>
                    <a:pt x="2290" y="7209"/>
                  </a:lnTo>
                  <a:lnTo>
                    <a:pt x="2265" y="7063"/>
                  </a:lnTo>
                  <a:lnTo>
                    <a:pt x="2217" y="6966"/>
                  </a:lnTo>
                  <a:lnTo>
                    <a:pt x="2192" y="6893"/>
                  </a:lnTo>
                  <a:lnTo>
                    <a:pt x="2192" y="6893"/>
                  </a:lnTo>
                  <a:lnTo>
                    <a:pt x="2144" y="6844"/>
                  </a:lnTo>
                  <a:lnTo>
                    <a:pt x="2071" y="6820"/>
                  </a:lnTo>
                  <a:lnTo>
                    <a:pt x="1900" y="6795"/>
                  </a:lnTo>
                  <a:lnTo>
                    <a:pt x="1900" y="6795"/>
                  </a:lnTo>
                  <a:lnTo>
                    <a:pt x="1754" y="6820"/>
                  </a:lnTo>
                  <a:lnTo>
                    <a:pt x="1681" y="6844"/>
                  </a:lnTo>
                  <a:lnTo>
                    <a:pt x="1632" y="6893"/>
                  </a:lnTo>
                  <a:lnTo>
                    <a:pt x="1632" y="6893"/>
                  </a:lnTo>
                  <a:lnTo>
                    <a:pt x="1559" y="6941"/>
                  </a:lnTo>
                  <a:lnTo>
                    <a:pt x="1437" y="6966"/>
                  </a:lnTo>
                  <a:lnTo>
                    <a:pt x="1291" y="6990"/>
                  </a:lnTo>
                  <a:lnTo>
                    <a:pt x="1145" y="6990"/>
                  </a:lnTo>
                  <a:lnTo>
                    <a:pt x="1145" y="6990"/>
                  </a:lnTo>
                  <a:lnTo>
                    <a:pt x="975" y="6966"/>
                  </a:lnTo>
                  <a:lnTo>
                    <a:pt x="780" y="6868"/>
                  </a:lnTo>
                  <a:lnTo>
                    <a:pt x="561" y="6747"/>
                  </a:lnTo>
                  <a:lnTo>
                    <a:pt x="390" y="6601"/>
                  </a:lnTo>
                  <a:lnTo>
                    <a:pt x="390" y="6601"/>
                  </a:lnTo>
                  <a:lnTo>
                    <a:pt x="317" y="6527"/>
                  </a:lnTo>
                  <a:lnTo>
                    <a:pt x="244" y="6406"/>
                  </a:lnTo>
                  <a:lnTo>
                    <a:pt x="122" y="6113"/>
                  </a:lnTo>
                  <a:lnTo>
                    <a:pt x="49" y="5797"/>
                  </a:lnTo>
                  <a:lnTo>
                    <a:pt x="0" y="5480"/>
                  </a:lnTo>
                  <a:lnTo>
                    <a:pt x="0" y="5480"/>
                  </a:lnTo>
                  <a:lnTo>
                    <a:pt x="25" y="5310"/>
                  </a:lnTo>
                  <a:lnTo>
                    <a:pt x="49" y="5139"/>
                  </a:lnTo>
                  <a:lnTo>
                    <a:pt x="147" y="4798"/>
                  </a:lnTo>
                  <a:lnTo>
                    <a:pt x="220" y="4628"/>
                  </a:lnTo>
                  <a:lnTo>
                    <a:pt x="293" y="4482"/>
                  </a:lnTo>
                  <a:lnTo>
                    <a:pt x="390" y="4336"/>
                  </a:lnTo>
                  <a:lnTo>
                    <a:pt x="487" y="4238"/>
                  </a:lnTo>
                  <a:lnTo>
                    <a:pt x="487" y="4238"/>
                  </a:lnTo>
                  <a:lnTo>
                    <a:pt x="682" y="4043"/>
                  </a:lnTo>
                  <a:lnTo>
                    <a:pt x="877" y="3897"/>
                  </a:lnTo>
                  <a:lnTo>
                    <a:pt x="1048" y="3800"/>
                  </a:lnTo>
                  <a:lnTo>
                    <a:pt x="1145" y="3751"/>
                  </a:lnTo>
                  <a:lnTo>
                    <a:pt x="1145" y="3751"/>
                  </a:lnTo>
                  <a:lnTo>
                    <a:pt x="1316" y="3727"/>
                  </a:lnTo>
                  <a:lnTo>
                    <a:pt x="1389" y="3702"/>
                  </a:lnTo>
                  <a:lnTo>
                    <a:pt x="1437" y="3654"/>
                  </a:lnTo>
                  <a:lnTo>
                    <a:pt x="1437" y="3654"/>
                  </a:lnTo>
                  <a:lnTo>
                    <a:pt x="1510" y="3629"/>
                  </a:lnTo>
                  <a:lnTo>
                    <a:pt x="1608" y="3605"/>
                  </a:lnTo>
                  <a:lnTo>
                    <a:pt x="1754" y="3581"/>
                  </a:lnTo>
                  <a:lnTo>
                    <a:pt x="1900" y="3581"/>
                  </a:lnTo>
                  <a:lnTo>
                    <a:pt x="1900" y="3581"/>
                  </a:lnTo>
                  <a:lnTo>
                    <a:pt x="2071" y="3581"/>
                  </a:lnTo>
                  <a:lnTo>
                    <a:pt x="2241" y="3629"/>
                  </a:lnTo>
                  <a:lnTo>
                    <a:pt x="2363" y="3678"/>
                  </a:lnTo>
                  <a:lnTo>
                    <a:pt x="2485" y="3751"/>
                  </a:lnTo>
                  <a:lnTo>
                    <a:pt x="2485" y="3751"/>
                  </a:lnTo>
                  <a:lnTo>
                    <a:pt x="2558" y="3824"/>
                  </a:lnTo>
                  <a:lnTo>
                    <a:pt x="2655" y="3897"/>
                  </a:lnTo>
                  <a:lnTo>
                    <a:pt x="2777" y="3946"/>
                  </a:lnTo>
                  <a:lnTo>
                    <a:pt x="2850" y="3946"/>
                  </a:lnTo>
                  <a:lnTo>
                    <a:pt x="2850" y="3946"/>
                  </a:lnTo>
                  <a:lnTo>
                    <a:pt x="3020" y="3970"/>
                  </a:lnTo>
                  <a:lnTo>
                    <a:pt x="3093" y="4019"/>
                  </a:lnTo>
                  <a:lnTo>
                    <a:pt x="3142" y="4043"/>
                  </a:lnTo>
                  <a:lnTo>
                    <a:pt x="3142" y="4043"/>
                  </a:lnTo>
                  <a:lnTo>
                    <a:pt x="3191" y="4068"/>
                  </a:lnTo>
                  <a:lnTo>
                    <a:pt x="3240" y="4092"/>
                  </a:lnTo>
                  <a:lnTo>
                    <a:pt x="3288" y="4068"/>
                  </a:lnTo>
                  <a:lnTo>
                    <a:pt x="3337" y="4043"/>
                  </a:lnTo>
                  <a:lnTo>
                    <a:pt x="3337" y="4043"/>
                  </a:lnTo>
                  <a:lnTo>
                    <a:pt x="3386" y="4019"/>
                  </a:lnTo>
                  <a:lnTo>
                    <a:pt x="3459" y="3970"/>
                  </a:lnTo>
                  <a:lnTo>
                    <a:pt x="3605" y="3946"/>
                  </a:lnTo>
                  <a:lnTo>
                    <a:pt x="3605" y="3946"/>
                  </a:lnTo>
                  <a:lnTo>
                    <a:pt x="3775" y="3970"/>
                  </a:lnTo>
                  <a:lnTo>
                    <a:pt x="3848" y="4019"/>
                  </a:lnTo>
                  <a:lnTo>
                    <a:pt x="3897" y="4043"/>
                  </a:lnTo>
                  <a:lnTo>
                    <a:pt x="3897" y="4043"/>
                  </a:lnTo>
                  <a:lnTo>
                    <a:pt x="3970" y="4092"/>
                  </a:lnTo>
                  <a:lnTo>
                    <a:pt x="4068" y="4116"/>
                  </a:lnTo>
                  <a:lnTo>
                    <a:pt x="4214" y="4141"/>
                  </a:lnTo>
                  <a:lnTo>
                    <a:pt x="4384" y="4141"/>
                  </a:lnTo>
                  <a:lnTo>
                    <a:pt x="4384" y="4141"/>
                  </a:lnTo>
                  <a:lnTo>
                    <a:pt x="4530" y="4141"/>
                  </a:lnTo>
                  <a:lnTo>
                    <a:pt x="4677" y="4116"/>
                  </a:lnTo>
                  <a:lnTo>
                    <a:pt x="4774" y="4092"/>
                  </a:lnTo>
                  <a:lnTo>
                    <a:pt x="4847" y="4043"/>
                  </a:lnTo>
                  <a:lnTo>
                    <a:pt x="4847" y="4043"/>
                  </a:lnTo>
                  <a:lnTo>
                    <a:pt x="4896" y="3995"/>
                  </a:lnTo>
                  <a:lnTo>
                    <a:pt x="4920" y="3921"/>
                  </a:lnTo>
                  <a:lnTo>
                    <a:pt x="4944" y="3751"/>
                  </a:lnTo>
                  <a:lnTo>
                    <a:pt x="4944" y="3751"/>
                  </a:lnTo>
                  <a:lnTo>
                    <a:pt x="4944" y="3727"/>
                  </a:lnTo>
                  <a:lnTo>
                    <a:pt x="4920" y="3678"/>
                  </a:lnTo>
                  <a:lnTo>
                    <a:pt x="4823" y="3629"/>
                  </a:lnTo>
                  <a:lnTo>
                    <a:pt x="4701" y="3581"/>
                  </a:lnTo>
                  <a:lnTo>
                    <a:pt x="4555" y="3581"/>
                  </a:lnTo>
                  <a:lnTo>
                    <a:pt x="4555" y="3581"/>
                  </a:lnTo>
                  <a:lnTo>
                    <a:pt x="4409" y="3556"/>
                  </a:lnTo>
                  <a:lnTo>
                    <a:pt x="4238" y="3507"/>
                  </a:lnTo>
                  <a:lnTo>
                    <a:pt x="4092" y="3459"/>
                  </a:lnTo>
                  <a:lnTo>
                    <a:pt x="3995" y="3386"/>
                  </a:lnTo>
                  <a:lnTo>
                    <a:pt x="3995" y="3386"/>
                  </a:lnTo>
                  <a:lnTo>
                    <a:pt x="3897" y="3313"/>
                  </a:lnTo>
                  <a:lnTo>
                    <a:pt x="3800" y="3240"/>
                  </a:lnTo>
                  <a:lnTo>
                    <a:pt x="3702" y="3215"/>
                  </a:lnTo>
                  <a:lnTo>
                    <a:pt x="3605" y="3191"/>
                  </a:lnTo>
                  <a:lnTo>
                    <a:pt x="3605" y="3191"/>
                  </a:lnTo>
                  <a:lnTo>
                    <a:pt x="3532" y="3166"/>
                  </a:lnTo>
                  <a:lnTo>
                    <a:pt x="3434" y="3142"/>
                  </a:lnTo>
                  <a:lnTo>
                    <a:pt x="3337" y="3069"/>
                  </a:lnTo>
                  <a:lnTo>
                    <a:pt x="3240" y="2996"/>
                  </a:lnTo>
                  <a:lnTo>
                    <a:pt x="3240" y="2996"/>
                  </a:lnTo>
                  <a:lnTo>
                    <a:pt x="3167" y="2923"/>
                  </a:lnTo>
                  <a:lnTo>
                    <a:pt x="3069" y="2899"/>
                  </a:lnTo>
                  <a:lnTo>
                    <a:pt x="2996" y="2874"/>
                  </a:lnTo>
                  <a:lnTo>
                    <a:pt x="2947" y="2899"/>
                  </a:lnTo>
                  <a:lnTo>
                    <a:pt x="2947" y="2899"/>
                  </a:lnTo>
                  <a:lnTo>
                    <a:pt x="2899" y="2923"/>
                  </a:lnTo>
                  <a:lnTo>
                    <a:pt x="2826" y="2923"/>
                  </a:lnTo>
                  <a:lnTo>
                    <a:pt x="2752" y="2874"/>
                  </a:lnTo>
                  <a:lnTo>
                    <a:pt x="2655" y="2801"/>
                  </a:lnTo>
                  <a:lnTo>
                    <a:pt x="2655" y="2801"/>
                  </a:lnTo>
                  <a:lnTo>
                    <a:pt x="2582" y="2752"/>
                  </a:lnTo>
                  <a:lnTo>
                    <a:pt x="2509" y="2704"/>
                  </a:lnTo>
                  <a:lnTo>
                    <a:pt x="2436" y="2704"/>
                  </a:lnTo>
                  <a:lnTo>
                    <a:pt x="2387" y="2704"/>
                  </a:lnTo>
                  <a:lnTo>
                    <a:pt x="2387" y="2704"/>
                  </a:lnTo>
                  <a:lnTo>
                    <a:pt x="2338" y="2752"/>
                  </a:lnTo>
                  <a:lnTo>
                    <a:pt x="2265" y="2777"/>
                  </a:lnTo>
                  <a:lnTo>
                    <a:pt x="2095" y="2801"/>
                  </a:lnTo>
                  <a:lnTo>
                    <a:pt x="2095" y="2801"/>
                  </a:lnTo>
                  <a:lnTo>
                    <a:pt x="1997" y="2850"/>
                  </a:lnTo>
                  <a:lnTo>
                    <a:pt x="1851" y="2923"/>
                  </a:lnTo>
                  <a:lnTo>
                    <a:pt x="1681" y="3045"/>
                  </a:lnTo>
                  <a:lnTo>
                    <a:pt x="1535" y="3191"/>
                  </a:lnTo>
                  <a:lnTo>
                    <a:pt x="1535" y="3191"/>
                  </a:lnTo>
                  <a:lnTo>
                    <a:pt x="1364" y="3337"/>
                  </a:lnTo>
                  <a:lnTo>
                    <a:pt x="1194" y="3459"/>
                  </a:lnTo>
                  <a:lnTo>
                    <a:pt x="1072" y="3532"/>
                  </a:lnTo>
                  <a:lnTo>
                    <a:pt x="950" y="3581"/>
                  </a:lnTo>
                  <a:lnTo>
                    <a:pt x="950" y="3581"/>
                  </a:lnTo>
                  <a:lnTo>
                    <a:pt x="804" y="3532"/>
                  </a:lnTo>
                  <a:lnTo>
                    <a:pt x="731" y="3507"/>
                  </a:lnTo>
                  <a:lnTo>
                    <a:pt x="682" y="3483"/>
                  </a:lnTo>
                  <a:lnTo>
                    <a:pt x="682" y="3483"/>
                  </a:lnTo>
                  <a:lnTo>
                    <a:pt x="634" y="3434"/>
                  </a:lnTo>
                  <a:lnTo>
                    <a:pt x="609" y="3361"/>
                  </a:lnTo>
                  <a:lnTo>
                    <a:pt x="585" y="3191"/>
                  </a:lnTo>
                  <a:lnTo>
                    <a:pt x="585" y="3191"/>
                  </a:lnTo>
                  <a:lnTo>
                    <a:pt x="609" y="3020"/>
                  </a:lnTo>
                  <a:lnTo>
                    <a:pt x="634" y="2947"/>
                  </a:lnTo>
                  <a:lnTo>
                    <a:pt x="682" y="2899"/>
                  </a:lnTo>
                  <a:lnTo>
                    <a:pt x="682" y="2899"/>
                  </a:lnTo>
                  <a:lnTo>
                    <a:pt x="731" y="2874"/>
                  </a:lnTo>
                  <a:lnTo>
                    <a:pt x="853" y="2850"/>
                  </a:lnTo>
                  <a:lnTo>
                    <a:pt x="999" y="2826"/>
                  </a:lnTo>
                  <a:lnTo>
                    <a:pt x="1145" y="2801"/>
                  </a:lnTo>
                  <a:lnTo>
                    <a:pt x="1145" y="2801"/>
                  </a:lnTo>
                  <a:lnTo>
                    <a:pt x="1291" y="2801"/>
                  </a:lnTo>
                  <a:lnTo>
                    <a:pt x="1413" y="2752"/>
                  </a:lnTo>
                  <a:lnTo>
                    <a:pt x="1486" y="2704"/>
                  </a:lnTo>
                  <a:lnTo>
                    <a:pt x="1510" y="2655"/>
                  </a:lnTo>
                  <a:lnTo>
                    <a:pt x="1535" y="2631"/>
                  </a:lnTo>
                  <a:lnTo>
                    <a:pt x="1535" y="2631"/>
                  </a:lnTo>
                  <a:lnTo>
                    <a:pt x="1486" y="2460"/>
                  </a:lnTo>
                  <a:lnTo>
                    <a:pt x="1462" y="2387"/>
                  </a:lnTo>
                  <a:lnTo>
                    <a:pt x="1437" y="2338"/>
                  </a:lnTo>
                  <a:lnTo>
                    <a:pt x="1437" y="2338"/>
                  </a:lnTo>
                  <a:lnTo>
                    <a:pt x="1389" y="2290"/>
                  </a:lnTo>
                  <a:lnTo>
                    <a:pt x="1389" y="2241"/>
                  </a:lnTo>
                  <a:lnTo>
                    <a:pt x="1389" y="2192"/>
                  </a:lnTo>
                  <a:lnTo>
                    <a:pt x="1437" y="2144"/>
                  </a:lnTo>
                  <a:lnTo>
                    <a:pt x="1437" y="2144"/>
                  </a:lnTo>
                  <a:lnTo>
                    <a:pt x="1486" y="2119"/>
                  </a:lnTo>
                  <a:lnTo>
                    <a:pt x="1559" y="2070"/>
                  </a:lnTo>
                  <a:lnTo>
                    <a:pt x="1705" y="2046"/>
                  </a:lnTo>
                  <a:lnTo>
                    <a:pt x="1705" y="2046"/>
                  </a:lnTo>
                  <a:lnTo>
                    <a:pt x="1803" y="2046"/>
                  </a:lnTo>
                  <a:lnTo>
                    <a:pt x="1900" y="1997"/>
                  </a:lnTo>
                  <a:lnTo>
                    <a:pt x="1997" y="1924"/>
                  </a:lnTo>
                  <a:lnTo>
                    <a:pt x="2095" y="1851"/>
                  </a:lnTo>
                  <a:lnTo>
                    <a:pt x="2095" y="1851"/>
                  </a:lnTo>
                  <a:lnTo>
                    <a:pt x="2168" y="1778"/>
                  </a:lnTo>
                  <a:lnTo>
                    <a:pt x="2241" y="1681"/>
                  </a:lnTo>
                  <a:lnTo>
                    <a:pt x="2265" y="1559"/>
                  </a:lnTo>
                  <a:lnTo>
                    <a:pt x="2290" y="1486"/>
                  </a:lnTo>
                  <a:lnTo>
                    <a:pt x="2290" y="1486"/>
                  </a:lnTo>
                  <a:lnTo>
                    <a:pt x="2265" y="1315"/>
                  </a:lnTo>
                  <a:lnTo>
                    <a:pt x="2217" y="1242"/>
                  </a:lnTo>
                  <a:lnTo>
                    <a:pt x="2192" y="1194"/>
                  </a:lnTo>
                  <a:lnTo>
                    <a:pt x="2192" y="1194"/>
                  </a:lnTo>
                  <a:lnTo>
                    <a:pt x="2192" y="1169"/>
                  </a:lnTo>
                  <a:lnTo>
                    <a:pt x="2192" y="1121"/>
                  </a:lnTo>
                  <a:lnTo>
                    <a:pt x="2265" y="999"/>
                  </a:lnTo>
                  <a:lnTo>
                    <a:pt x="2387" y="828"/>
                  </a:lnTo>
                  <a:lnTo>
                    <a:pt x="2582" y="634"/>
                  </a:lnTo>
                  <a:lnTo>
                    <a:pt x="2582" y="634"/>
                  </a:lnTo>
                  <a:lnTo>
                    <a:pt x="2679" y="536"/>
                  </a:lnTo>
                  <a:lnTo>
                    <a:pt x="2826" y="439"/>
                  </a:lnTo>
                  <a:lnTo>
                    <a:pt x="2972" y="366"/>
                  </a:lnTo>
                  <a:lnTo>
                    <a:pt x="3142" y="293"/>
                  </a:lnTo>
                  <a:lnTo>
                    <a:pt x="3483" y="195"/>
                  </a:lnTo>
                  <a:lnTo>
                    <a:pt x="3654" y="171"/>
                  </a:lnTo>
                  <a:lnTo>
                    <a:pt x="3800" y="146"/>
                  </a:lnTo>
                  <a:lnTo>
                    <a:pt x="3800" y="146"/>
                  </a:lnTo>
                  <a:lnTo>
                    <a:pt x="4116" y="171"/>
                  </a:lnTo>
                  <a:lnTo>
                    <a:pt x="4360" y="171"/>
                  </a:lnTo>
                  <a:lnTo>
                    <a:pt x="4555" y="220"/>
                  </a:lnTo>
                  <a:lnTo>
                    <a:pt x="4652" y="244"/>
                  </a:lnTo>
                  <a:lnTo>
                    <a:pt x="4652" y="244"/>
                  </a:lnTo>
                  <a:lnTo>
                    <a:pt x="4701" y="268"/>
                  </a:lnTo>
                  <a:lnTo>
                    <a:pt x="4750" y="293"/>
                  </a:lnTo>
                  <a:lnTo>
                    <a:pt x="4798" y="268"/>
                  </a:lnTo>
                  <a:lnTo>
                    <a:pt x="4847" y="244"/>
                  </a:lnTo>
                  <a:lnTo>
                    <a:pt x="4847" y="244"/>
                  </a:lnTo>
                  <a:lnTo>
                    <a:pt x="5018" y="195"/>
                  </a:lnTo>
                  <a:lnTo>
                    <a:pt x="5407" y="122"/>
                  </a:lnTo>
                  <a:lnTo>
                    <a:pt x="5821" y="25"/>
                  </a:lnTo>
                  <a:lnTo>
                    <a:pt x="6138" y="0"/>
                  </a:lnTo>
                </a:path>
              </a:pathLst>
            </a:custGeom>
            <a:grpFill/>
            <a:ln w="9525" cap="rnd" cmpd="sng">
              <a:solidFill>
                <a:srgbClr val="F29E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9446A"/>
                </a:solidFill>
              </a:endParaRPr>
            </a:p>
          </p:txBody>
        </p:sp>
      </p:grpSp>
      <p:pic>
        <p:nvPicPr>
          <p:cNvPr id="35" name="Picture 34">
            <a:extLst>
              <a:ext uri="{FF2B5EF4-FFF2-40B4-BE49-F238E27FC236}">
                <a16:creationId xmlns:a16="http://schemas.microsoft.com/office/drawing/2014/main" id="{6752E673-783C-A5A6-4C60-602D2CA41812}"/>
              </a:ext>
            </a:extLst>
          </p:cNvPr>
          <p:cNvPicPr>
            <a:picLocks noChangeAspect="1"/>
          </p:cNvPicPr>
          <p:nvPr userDrawn="1"/>
        </p:nvPicPr>
        <p:blipFill>
          <a:blip r:embed="rId3"/>
          <a:stretch>
            <a:fillRect/>
          </a:stretch>
        </p:blipFill>
        <p:spPr>
          <a:xfrm>
            <a:off x="212697" y="6132512"/>
            <a:ext cx="2399704" cy="639921"/>
          </a:xfrm>
          <a:prstGeom prst="rect">
            <a:avLst/>
          </a:prstGeom>
        </p:spPr>
      </p:pic>
      <p:sp>
        <p:nvSpPr>
          <p:cNvPr id="36" name="TextBox 35">
            <a:extLst>
              <a:ext uri="{FF2B5EF4-FFF2-40B4-BE49-F238E27FC236}">
                <a16:creationId xmlns:a16="http://schemas.microsoft.com/office/drawing/2014/main" id="{90804853-03BE-50E9-F80C-3F843649C5D7}"/>
              </a:ext>
            </a:extLst>
          </p:cNvPr>
          <p:cNvSpPr txBox="1"/>
          <p:nvPr userDrawn="1"/>
        </p:nvSpPr>
        <p:spPr>
          <a:xfrm>
            <a:off x="2294837" y="6119338"/>
            <a:ext cx="9684466" cy="738664"/>
          </a:xfrm>
          <a:prstGeom prst="rect">
            <a:avLst/>
          </a:prstGeom>
          <a:noFill/>
        </p:spPr>
        <p:txBody>
          <a:bodyPr wrap="square">
            <a:spAutoFit/>
          </a:bodyPr>
          <a:lstStyle/>
          <a:p>
            <a:r>
              <a:rPr lang="en-GB" sz="1400" dirty="0"/>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 </a:t>
            </a:r>
            <a:r>
              <a:rPr lang="en-IE" sz="1400" kern="1200" dirty="0">
                <a:solidFill>
                  <a:schemeClr val="tx1"/>
                </a:solidFill>
                <a:latin typeface="+mn-lt"/>
                <a:ea typeface="+mn-ea"/>
                <a:cs typeface="+mn-cs"/>
              </a:rPr>
              <a:t>2020-1-DE02-KA202-007503’</a:t>
            </a:r>
          </a:p>
        </p:txBody>
      </p:sp>
    </p:spTree>
    <p:extLst>
      <p:ext uri="{BB962C8B-B14F-4D97-AF65-F5344CB8AC3E}">
        <p14:creationId xmlns:p14="http://schemas.microsoft.com/office/powerpoint/2010/main" val="28132561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ver Slide 1">
    <p:spTree>
      <p:nvGrpSpPr>
        <p:cNvPr id="1" name=""/>
        <p:cNvGrpSpPr/>
        <p:nvPr/>
      </p:nvGrpSpPr>
      <p:grpSpPr>
        <a:xfrm>
          <a:off x="0" y="0"/>
          <a:ext cx="0" cy="0"/>
          <a:chOff x="0" y="0"/>
          <a:chExt cx="0" cy="0"/>
        </a:xfrm>
      </p:grpSpPr>
      <p:sp>
        <p:nvSpPr>
          <p:cNvPr id="32" name="Picture Placeholder 31">
            <a:extLst>
              <a:ext uri="{FF2B5EF4-FFF2-40B4-BE49-F238E27FC236}">
                <a16:creationId xmlns:a16="http://schemas.microsoft.com/office/drawing/2014/main" id="{574573BB-EF67-9D41-BAE2-F0D2D061EC4F}"/>
              </a:ext>
            </a:extLst>
          </p:cNvPr>
          <p:cNvSpPr>
            <a:spLocks noGrp="1"/>
          </p:cNvSpPr>
          <p:nvPr>
            <p:ph type="pic" sz="quarter" idx="17"/>
          </p:nvPr>
        </p:nvSpPr>
        <p:spPr>
          <a:xfrm>
            <a:off x="1864425" y="368134"/>
            <a:ext cx="10327574" cy="6489864"/>
          </a:xfrm>
          <a:custGeom>
            <a:avLst/>
            <a:gdLst>
              <a:gd name="connsiteX0" fmla="*/ 10327574 w 10327574"/>
              <a:gd name="connsiteY0" fmla="*/ 0 h 6489864"/>
              <a:gd name="connsiteX1" fmla="*/ 10327574 w 10327574"/>
              <a:gd name="connsiteY1" fmla="*/ 5287955 h 6489864"/>
              <a:gd name="connsiteX2" fmla="*/ 8027720 w 10327574"/>
              <a:gd name="connsiteY2" fmla="*/ 5287955 h 6489864"/>
              <a:gd name="connsiteX3" fmla="*/ 8027720 w 10327574"/>
              <a:gd name="connsiteY3" fmla="*/ 6020790 h 6489864"/>
              <a:gd name="connsiteX4" fmla="*/ 10327574 w 10327574"/>
              <a:gd name="connsiteY4" fmla="*/ 6020790 h 6489864"/>
              <a:gd name="connsiteX5" fmla="*/ 10327574 w 10327574"/>
              <a:gd name="connsiteY5" fmla="*/ 6489864 h 6489864"/>
              <a:gd name="connsiteX6" fmla="*/ 6401193 w 10327574"/>
              <a:gd name="connsiteY6" fmla="*/ 6489864 h 6489864"/>
              <a:gd name="connsiteX7" fmla="*/ 0 w 10327574"/>
              <a:gd name="connsiteY7" fmla="*/ 2679302 h 6489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27574" h="6489864">
                <a:moveTo>
                  <a:pt x="10327574" y="0"/>
                </a:moveTo>
                <a:lnTo>
                  <a:pt x="10327574" y="5287955"/>
                </a:lnTo>
                <a:lnTo>
                  <a:pt x="8027720" y="5287955"/>
                </a:lnTo>
                <a:lnTo>
                  <a:pt x="8027720" y="6020790"/>
                </a:lnTo>
                <a:lnTo>
                  <a:pt x="10327574" y="6020790"/>
                </a:lnTo>
                <a:lnTo>
                  <a:pt x="10327574" y="6489864"/>
                </a:lnTo>
                <a:lnTo>
                  <a:pt x="6401193" y="6489864"/>
                </a:lnTo>
                <a:lnTo>
                  <a:pt x="0" y="2679302"/>
                </a:lnTo>
                <a:close/>
              </a:path>
            </a:pathLst>
          </a:custGeom>
        </p:spPr>
        <p:txBody>
          <a:bodyPr wrap="square">
            <a:noAutofit/>
          </a:bodyPr>
          <a:lstStyle/>
          <a:p>
            <a:endParaRPr lang="en-US"/>
          </a:p>
        </p:txBody>
      </p:sp>
      <p:sp>
        <p:nvSpPr>
          <p:cNvPr id="26" name="Triangle 25">
            <a:extLst>
              <a:ext uri="{FF2B5EF4-FFF2-40B4-BE49-F238E27FC236}">
                <a16:creationId xmlns:a16="http://schemas.microsoft.com/office/drawing/2014/main" id="{431412E9-E3AF-A34B-AE83-CAEDBD7C2266}"/>
              </a:ext>
            </a:extLst>
          </p:cNvPr>
          <p:cNvSpPr/>
          <p:nvPr userDrawn="1"/>
        </p:nvSpPr>
        <p:spPr>
          <a:xfrm rot="5400000">
            <a:off x="172192" y="1727859"/>
            <a:ext cx="1686296" cy="2030682"/>
          </a:xfrm>
          <a:prstGeom prst="triangle">
            <a:avLst>
              <a:gd name="adj" fmla="val 72930"/>
            </a:avLst>
          </a:pr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a:extLst>
              <a:ext uri="{FF2B5EF4-FFF2-40B4-BE49-F238E27FC236}">
                <a16:creationId xmlns:a16="http://schemas.microsoft.com/office/drawing/2014/main" id="{080A3C76-8415-C249-9F21-A9F02C6769C9}"/>
              </a:ext>
            </a:extLst>
          </p:cNvPr>
          <p:cNvSpPr/>
          <p:nvPr userDrawn="1"/>
        </p:nvSpPr>
        <p:spPr>
          <a:xfrm>
            <a:off x="0" y="3043444"/>
            <a:ext cx="8274114" cy="3807877"/>
          </a:xfrm>
          <a:custGeom>
            <a:avLst/>
            <a:gdLst>
              <a:gd name="connsiteX0" fmla="*/ 1868694 w 8274114"/>
              <a:gd name="connsiteY0" fmla="*/ 0 h 3807877"/>
              <a:gd name="connsiteX1" fmla="*/ 8274114 w 8274114"/>
              <a:gd name="connsiteY1" fmla="*/ 3807877 h 3807877"/>
              <a:gd name="connsiteX2" fmla="*/ 0 w 8274114"/>
              <a:gd name="connsiteY2" fmla="*/ 3807877 h 3807877"/>
              <a:gd name="connsiteX3" fmla="*/ 0 w 8274114"/>
              <a:gd name="connsiteY3" fmla="*/ 523000 h 3807877"/>
            </a:gdLst>
            <a:ahLst/>
            <a:cxnLst>
              <a:cxn ang="0">
                <a:pos x="connsiteX0" y="connsiteY0"/>
              </a:cxn>
              <a:cxn ang="0">
                <a:pos x="connsiteX1" y="connsiteY1"/>
              </a:cxn>
              <a:cxn ang="0">
                <a:pos x="connsiteX2" y="connsiteY2"/>
              </a:cxn>
              <a:cxn ang="0">
                <a:pos x="connsiteX3" y="connsiteY3"/>
              </a:cxn>
            </a:cxnLst>
            <a:rect l="l" t="t" r="r" b="b"/>
            <a:pathLst>
              <a:path w="8274114" h="3807877">
                <a:moveTo>
                  <a:pt x="1868694" y="0"/>
                </a:moveTo>
                <a:lnTo>
                  <a:pt x="8274114" y="3807877"/>
                </a:lnTo>
                <a:lnTo>
                  <a:pt x="0" y="3807877"/>
                </a:lnTo>
                <a:lnTo>
                  <a:pt x="0" y="523000"/>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en-GB"/>
          </a:p>
        </p:txBody>
      </p:sp>
      <p:pic>
        <p:nvPicPr>
          <p:cNvPr id="19" name="Picture 18">
            <a:extLst>
              <a:ext uri="{FF2B5EF4-FFF2-40B4-BE49-F238E27FC236}">
                <a16:creationId xmlns:a16="http://schemas.microsoft.com/office/drawing/2014/main" id="{CE5713AF-C60E-944E-9727-1251D60620F7}"/>
              </a:ext>
            </a:extLst>
          </p:cNvPr>
          <p:cNvPicPr>
            <a:picLocks noChangeAspect="1"/>
          </p:cNvPicPr>
          <p:nvPr userDrawn="1"/>
        </p:nvPicPr>
        <p:blipFill rotWithShape="1">
          <a:blip r:embed="rId2"/>
          <a:srcRect l="7131" t="12454" r="5444" b="6761"/>
          <a:stretch/>
        </p:blipFill>
        <p:spPr>
          <a:xfrm>
            <a:off x="10070275" y="5795158"/>
            <a:ext cx="2097974" cy="516963"/>
          </a:xfrm>
          <a:prstGeom prst="rect">
            <a:avLst/>
          </a:prstGeom>
        </p:spPr>
      </p:pic>
      <p:sp>
        <p:nvSpPr>
          <p:cNvPr id="16" name="Text Placeholder 23">
            <a:extLst>
              <a:ext uri="{FF2B5EF4-FFF2-40B4-BE49-F238E27FC236}">
                <a16:creationId xmlns:a16="http://schemas.microsoft.com/office/drawing/2014/main" id="{B805EDD7-2A81-1B4E-9504-46AEB376EB8B}"/>
              </a:ext>
            </a:extLst>
          </p:cNvPr>
          <p:cNvSpPr>
            <a:spLocks noGrp="1"/>
          </p:cNvSpPr>
          <p:nvPr userDrawn="1">
            <p:ph type="body" sz="quarter" idx="15" hasCustomPrompt="1"/>
          </p:nvPr>
        </p:nvSpPr>
        <p:spPr>
          <a:xfrm>
            <a:off x="561518" y="4734484"/>
            <a:ext cx="3575539" cy="775681"/>
          </a:xfrm>
        </p:spPr>
        <p:txBody>
          <a:bodyPr>
            <a:noAutofit/>
          </a:bodyPr>
          <a:lstStyle>
            <a:lvl1pPr marL="0" indent="0" algn="l">
              <a:buNone/>
              <a:defRPr sz="5400" b="1" baseline="0">
                <a:solidFill>
                  <a:schemeClr val="bg1"/>
                </a:solidFill>
                <a:latin typeface="+mn-lt"/>
              </a:defRPr>
            </a:lvl1pPr>
          </a:lstStyle>
          <a:p>
            <a:pPr lvl="0"/>
            <a:r>
              <a:rPr lang="en-US" dirty="0"/>
              <a:t>Cover Slide</a:t>
            </a:r>
          </a:p>
        </p:txBody>
      </p:sp>
      <p:sp>
        <p:nvSpPr>
          <p:cNvPr id="17" name="Text Placeholder 23">
            <a:extLst>
              <a:ext uri="{FF2B5EF4-FFF2-40B4-BE49-F238E27FC236}">
                <a16:creationId xmlns:a16="http://schemas.microsoft.com/office/drawing/2014/main" id="{6F67CB86-9CF6-F240-9879-118B9C360A90}"/>
              </a:ext>
            </a:extLst>
          </p:cNvPr>
          <p:cNvSpPr>
            <a:spLocks noGrp="1"/>
          </p:cNvSpPr>
          <p:nvPr userDrawn="1">
            <p:ph type="body" sz="quarter" idx="16" hasCustomPrompt="1"/>
          </p:nvPr>
        </p:nvSpPr>
        <p:spPr>
          <a:xfrm>
            <a:off x="561518" y="5440977"/>
            <a:ext cx="3575539" cy="775681"/>
          </a:xfrm>
        </p:spPr>
        <p:txBody>
          <a:bodyPr>
            <a:normAutofit/>
          </a:bodyPr>
          <a:lstStyle>
            <a:lvl1pPr marL="0" indent="0" algn="l">
              <a:buNone/>
              <a:defRPr sz="3600">
                <a:solidFill>
                  <a:schemeClr val="bg1"/>
                </a:solidFill>
                <a:latin typeface="+mn-lt"/>
              </a:defRPr>
            </a:lvl1pPr>
          </a:lstStyle>
          <a:p>
            <a:pPr lvl="0"/>
            <a:r>
              <a:rPr lang="en-US" dirty="0"/>
              <a:t>Sub-Heading</a:t>
            </a:r>
          </a:p>
        </p:txBody>
      </p:sp>
      <p:pic>
        <p:nvPicPr>
          <p:cNvPr id="12" name="Picture 11" descr="A picture containing text&#10;&#10;Description automatically generated">
            <a:extLst>
              <a:ext uri="{FF2B5EF4-FFF2-40B4-BE49-F238E27FC236}">
                <a16:creationId xmlns:a16="http://schemas.microsoft.com/office/drawing/2014/main" id="{E6C4FDF7-CBE4-764F-86D1-8F3AC95CBB98}"/>
              </a:ext>
            </a:extLst>
          </p:cNvPr>
          <p:cNvPicPr/>
          <p:nvPr userDrawn="1"/>
        </p:nvPicPr>
        <p:blipFill>
          <a:blip r:embed="rId3" cstate="email">
            <a:extLst>
              <a:ext uri="{28A0092B-C50C-407E-A947-70E740481C1C}">
                <a14:useLocalDpi xmlns:a14="http://schemas.microsoft.com/office/drawing/2010/main"/>
              </a:ext>
            </a:extLst>
          </a:blip>
          <a:stretch>
            <a:fillRect/>
          </a:stretch>
        </p:blipFill>
        <p:spPr>
          <a:xfrm>
            <a:off x="561519" y="641383"/>
            <a:ext cx="5067386" cy="1104655"/>
          </a:xfrm>
          <a:prstGeom prst="rect">
            <a:avLst/>
          </a:prstGeom>
        </p:spPr>
      </p:pic>
    </p:spTree>
    <p:extLst>
      <p:ext uri="{BB962C8B-B14F-4D97-AF65-F5344CB8AC3E}">
        <p14:creationId xmlns:p14="http://schemas.microsoft.com/office/powerpoint/2010/main" val="322567838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97848AD-6592-B642-AC77-A3318D8B851F}" type="datetimeFigureOut">
              <a:rPr lang="en-US" smtClean="0"/>
              <a:t>8/10/2023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D58B29-4516-0E41-9E10-164871924BBC}" type="slidenum">
              <a:rPr lang="en-US" smtClean="0"/>
              <a:t>‹#›</a:t>
            </a:fld>
            <a:endParaRPr lang="en-US"/>
          </a:p>
        </p:txBody>
      </p:sp>
    </p:spTree>
    <p:extLst>
      <p:ext uri="{BB962C8B-B14F-4D97-AF65-F5344CB8AC3E}">
        <p14:creationId xmlns:p14="http://schemas.microsoft.com/office/powerpoint/2010/main" val="1152991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97848AD-6592-B642-AC77-A3318D8B851F}" type="datetimeFigureOut">
              <a:rPr lang="en-US" smtClean="0"/>
              <a:t>8/10/2023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D58B29-4516-0E41-9E10-164871924BBC}" type="slidenum">
              <a:rPr lang="en-US" smtClean="0"/>
              <a:t>‹#›</a:t>
            </a:fld>
            <a:endParaRPr lang="en-US"/>
          </a:p>
        </p:txBody>
      </p:sp>
    </p:spTree>
    <p:extLst>
      <p:ext uri="{BB962C8B-B14F-4D97-AF65-F5344CB8AC3E}">
        <p14:creationId xmlns:p14="http://schemas.microsoft.com/office/powerpoint/2010/main" val="50975317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97848AD-6592-B642-AC77-A3318D8B851F}" type="datetimeFigureOut">
              <a:rPr lang="en-US" smtClean="0"/>
              <a:t>8/10/2023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D58B29-4516-0E41-9E10-164871924BBC}" type="slidenum">
              <a:rPr lang="en-US" smtClean="0"/>
              <a:t>‹#›</a:t>
            </a:fld>
            <a:endParaRPr lang="en-US"/>
          </a:p>
        </p:txBody>
      </p:sp>
    </p:spTree>
    <p:extLst>
      <p:ext uri="{BB962C8B-B14F-4D97-AF65-F5344CB8AC3E}">
        <p14:creationId xmlns:p14="http://schemas.microsoft.com/office/powerpoint/2010/main" val="110934434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1_Quote slide - Orange">
    <p:spTree>
      <p:nvGrpSpPr>
        <p:cNvPr id="1" name=""/>
        <p:cNvGrpSpPr/>
        <p:nvPr/>
      </p:nvGrpSpPr>
      <p:grpSpPr>
        <a:xfrm>
          <a:off x="0" y="0"/>
          <a:ext cx="0" cy="0"/>
          <a:chOff x="0" y="0"/>
          <a:chExt cx="0" cy="0"/>
        </a:xfrm>
      </p:grpSpPr>
      <p:sp>
        <p:nvSpPr>
          <p:cNvPr id="34" name="Picture Placeholder 2">
            <a:extLst>
              <a:ext uri="{FF2B5EF4-FFF2-40B4-BE49-F238E27FC236}">
                <a16:creationId xmlns:a16="http://schemas.microsoft.com/office/drawing/2014/main" id="{8CC6C34D-3A90-F048-B53A-BC616573EE8E}"/>
              </a:ext>
            </a:extLst>
          </p:cNvPr>
          <p:cNvSpPr>
            <a:spLocks noGrp="1"/>
          </p:cNvSpPr>
          <p:nvPr>
            <p:ph type="pic" sz="quarter" idx="19"/>
          </p:nvPr>
        </p:nvSpPr>
        <p:spPr>
          <a:xfrm>
            <a:off x="5957047" y="0"/>
            <a:ext cx="5395869" cy="6858001"/>
          </a:xfrm>
        </p:spPr>
        <p:txBody>
          <a:bodyPr>
            <a:normAutofit/>
          </a:bodyPr>
          <a:lstStyle>
            <a:lvl1pPr marL="0" indent="0" algn="ctr">
              <a:buNone/>
              <a:defRPr sz="2000" i="1">
                <a:solidFill>
                  <a:srgbClr val="404040"/>
                </a:solidFill>
              </a:defRPr>
            </a:lvl1pPr>
          </a:lstStyle>
          <a:p>
            <a:endParaRPr lang="en-US" dirty="0"/>
          </a:p>
          <a:p>
            <a:endParaRPr lang="en-US" dirty="0"/>
          </a:p>
          <a:p>
            <a:endParaRPr lang="en-US" dirty="0"/>
          </a:p>
          <a:p>
            <a:r>
              <a:rPr lang="en-US" dirty="0"/>
              <a:t>Click  to add photo</a:t>
            </a:r>
          </a:p>
        </p:txBody>
      </p:sp>
      <p:pic>
        <p:nvPicPr>
          <p:cNvPr id="18" name="Picture 17" descr="A black background with white dots&#10;&#10;Description automatically generated with low confidence">
            <a:extLst>
              <a:ext uri="{FF2B5EF4-FFF2-40B4-BE49-F238E27FC236}">
                <a16:creationId xmlns:a16="http://schemas.microsoft.com/office/drawing/2014/main" id="{EE2566D1-75F4-854F-B455-4E00E261FDF7}"/>
              </a:ext>
            </a:extLst>
          </p:cNvPr>
          <p:cNvPicPr/>
          <p:nvPr userDrawn="1"/>
        </p:nvPicPr>
        <p:blipFill rotWithShape="1">
          <a:blip r:embed="rId2" cstate="email">
            <a:alphaModFix amt="10000"/>
            <a:extLst>
              <a:ext uri="{28A0092B-C50C-407E-A947-70E740481C1C}">
                <a14:useLocalDpi xmlns:a14="http://schemas.microsoft.com/office/drawing/2010/main"/>
              </a:ext>
            </a:extLst>
          </a:blip>
          <a:srcRect t="894" r="3674" b="11294"/>
          <a:stretch/>
        </p:blipFill>
        <p:spPr>
          <a:xfrm rot="16200000">
            <a:off x="2769567" y="-1426306"/>
            <a:ext cx="2640661" cy="4473027"/>
          </a:xfrm>
          <a:prstGeom prst="rect">
            <a:avLst/>
          </a:prstGeom>
        </p:spPr>
      </p:pic>
      <p:sp>
        <p:nvSpPr>
          <p:cNvPr id="2" name="Text Placeholder 23">
            <a:extLst>
              <a:ext uri="{FF2B5EF4-FFF2-40B4-BE49-F238E27FC236}">
                <a16:creationId xmlns:a16="http://schemas.microsoft.com/office/drawing/2014/main" id="{B2AF589B-E89B-6432-A165-EDA5F0BC2318}"/>
              </a:ext>
            </a:extLst>
          </p:cNvPr>
          <p:cNvSpPr>
            <a:spLocks noGrp="1"/>
          </p:cNvSpPr>
          <p:nvPr>
            <p:ph type="body" sz="quarter" idx="16" hasCustomPrompt="1"/>
          </p:nvPr>
        </p:nvSpPr>
        <p:spPr>
          <a:xfrm>
            <a:off x="733139" y="595510"/>
            <a:ext cx="4716425" cy="582221"/>
          </a:xfrm>
        </p:spPr>
        <p:txBody>
          <a:bodyPr>
            <a:normAutofit/>
          </a:bodyPr>
          <a:lstStyle>
            <a:lvl1pPr marL="0" indent="0" algn="l">
              <a:buNone/>
              <a:defRPr sz="3600" b="0" i="0">
                <a:solidFill>
                  <a:schemeClr val="bg1"/>
                </a:solidFill>
                <a:latin typeface="+mn-lt"/>
              </a:defRPr>
            </a:lvl1pPr>
          </a:lstStyle>
          <a:p>
            <a:pPr lvl="0"/>
            <a:r>
              <a:rPr lang="en-US" dirty="0"/>
              <a:t>Heading</a:t>
            </a:r>
          </a:p>
        </p:txBody>
      </p:sp>
      <p:sp>
        <p:nvSpPr>
          <p:cNvPr id="3" name="Text Placeholder 17">
            <a:extLst>
              <a:ext uri="{FF2B5EF4-FFF2-40B4-BE49-F238E27FC236}">
                <a16:creationId xmlns:a16="http://schemas.microsoft.com/office/drawing/2014/main" id="{EDD8681A-A247-A7C9-2298-A2613386ED1E}"/>
              </a:ext>
            </a:extLst>
          </p:cNvPr>
          <p:cNvSpPr>
            <a:spLocks noGrp="1"/>
          </p:cNvSpPr>
          <p:nvPr>
            <p:ph type="body" sz="quarter" idx="18" hasCustomPrompt="1"/>
          </p:nvPr>
        </p:nvSpPr>
        <p:spPr>
          <a:xfrm>
            <a:off x="775083" y="1427837"/>
            <a:ext cx="4621841" cy="4525954"/>
          </a:xfrm>
        </p:spPr>
        <p:txBody>
          <a:bodyPr/>
          <a:lstStyle>
            <a:lvl1pP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Tree>
    <p:extLst>
      <p:ext uri="{BB962C8B-B14F-4D97-AF65-F5344CB8AC3E}">
        <p14:creationId xmlns:p14="http://schemas.microsoft.com/office/powerpoint/2010/main" val="164888042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Slide 1">
    <p:spTree>
      <p:nvGrpSpPr>
        <p:cNvPr id="1" name=""/>
        <p:cNvGrpSpPr/>
        <p:nvPr/>
      </p:nvGrpSpPr>
      <p:grpSpPr>
        <a:xfrm>
          <a:off x="0" y="0"/>
          <a:ext cx="0" cy="0"/>
          <a:chOff x="0" y="0"/>
          <a:chExt cx="0" cy="0"/>
        </a:xfrm>
      </p:grpSpPr>
    </p:spTree>
    <p:extLst>
      <p:ext uri="{BB962C8B-B14F-4D97-AF65-F5344CB8AC3E}">
        <p14:creationId xmlns:p14="http://schemas.microsoft.com/office/powerpoint/2010/main" val="3523613227"/>
      </p:ext>
    </p:extLst>
  </p:cSld>
  <p:clrMapOvr>
    <a:masterClrMapping/>
  </p:clrMapOvr>
  <p:transition spd="med"/>
</p:sldLayout>
</file>

<file path=ppt/slideLayouts/slideLayout5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97848AD-6592-B642-AC77-A3318D8B851F}" type="datetimeFigureOut">
              <a:rPr lang="en-US" smtClean="0"/>
              <a:t>8/10/2023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D58B29-4516-0E41-9E10-164871924BBC}" type="slidenum">
              <a:rPr lang="en-US" smtClean="0"/>
              <a:t>‹#›</a:t>
            </a:fld>
            <a:endParaRPr lang="en-US"/>
          </a:p>
        </p:txBody>
      </p:sp>
    </p:spTree>
    <p:extLst>
      <p:ext uri="{BB962C8B-B14F-4D97-AF65-F5344CB8AC3E}">
        <p14:creationId xmlns:p14="http://schemas.microsoft.com/office/powerpoint/2010/main" val="114758686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ypeface Size Guide">
    <p:spTree>
      <p:nvGrpSpPr>
        <p:cNvPr id="1" name=""/>
        <p:cNvGrpSpPr/>
        <p:nvPr/>
      </p:nvGrpSpPr>
      <p:grpSpPr>
        <a:xfrm>
          <a:off x="0" y="0"/>
          <a:ext cx="0" cy="0"/>
          <a:chOff x="0" y="0"/>
          <a:chExt cx="0" cy="0"/>
        </a:xfrm>
      </p:grpSpPr>
      <p:sp>
        <p:nvSpPr>
          <p:cNvPr id="6" name="Rectangle 5"/>
          <p:cNvSpPr/>
          <p:nvPr userDrawn="1"/>
        </p:nvSpPr>
        <p:spPr>
          <a:xfrm>
            <a:off x="0" y="0"/>
            <a:ext cx="12192000" cy="6858001"/>
          </a:xfrm>
          <a:prstGeom prst="rect">
            <a:avLst/>
          </a:pr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424669" y="528535"/>
            <a:ext cx="6498645" cy="1446550"/>
          </a:xfrm>
          <a:prstGeom prst="rect">
            <a:avLst/>
          </a:prstGeom>
        </p:spPr>
        <p:txBody>
          <a:bodyPr wrap="square">
            <a:spAutoFit/>
          </a:bodyPr>
          <a:lstStyle/>
          <a:p>
            <a:pPr fontAlgn="base"/>
            <a:r>
              <a:rPr lang="en-IE" sz="4400" b="1" i="0" u="none" strike="noStrike" kern="1200" baseline="0" dirty="0">
                <a:solidFill>
                  <a:schemeClr val="bg1"/>
                </a:solidFill>
                <a:effectLst/>
                <a:latin typeface="+mn-lt"/>
                <a:ea typeface="+mn-ea"/>
                <a:cs typeface="+mn-cs"/>
                <a:sym typeface="Quattrocento Sans"/>
              </a:rPr>
              <a:t>CSR READY</a:t>
            </a:r>
          </a:p>
          <a:p>
            <a:pPr fontAlgn="base"/>
            <a:r>
              <a:rPr lang="en-IE" sz="4400" b="0" i="0" u="none" strike="noStrike" kern="1200" baseline="0" dirty="0">
                <a:solidFill>
                  <a:schemeClr val="bg1"/>
                </a:solidFill>
                <a:effectLst/>
                <a:latin typeface="+mn-lt"/>
                <a:ea typeface="+mn-ea"/>
                <a:cs typeface="+mn-cs"/>
                <a:sym typeface="Quattrocento Sans"/>
              </a:rPr>
              <a:t>FONT TYPEFACE &amp; SIZE</a:t>
            </a:r>
            <a:endParaRPr lang="en-IE" sz="3600" baseline="0" dirty="0">
              <a:solidFill>
                <a:schemeClr val="bg1"/>
              </a:solidFill>
              <a:latin typeface="+mn-lt"/>
              <a:ea typeface="Quattrocento Sans"/>
              <a:cs typeface="Quattrocento Sans"/>
              <a:sym typeface="Quattrocento Sans"/>
            </a:endParaRPr>
          </a:p>
        </p:txBody>
      </p:sp>
      <p:sp>
        <p:nvSpPr>
          <p:cNvPr id="8" name="Rectangle 7"/>
          <p:cNvSpPr/>
          <p:nvPr userDrawn="1"/>
        </p:nvSpPr>
        <p:spPr>
          <a:xfrm>
            <a:off x="7347983" y="564843"/>
            <a:ext cx="4589207" cy="4708981"/>
          </a:xfrm>
          <a:prstGeom prst="rect">
            <a:avLst/>
          </a:prstGeom>
        </p:spPr>
        <p:txBody>
          <a:bodyPr wrap="square">
            <a:spAutoFit/>
          </a:bodyPr>
          <a:lstStyle/>
          <a:p>
            <a:pPr fontAlgn="base"/>
            <a:r>
              <a:rPr lang="en-IE" sz="3000" b="0" i="0" u="none" strike="noStrike" kern="1200" dirty="0">
                <a:solidFill>
                  <a:schemeClr val="bg1"/>
                </a:solidFill>
                <a:effectLst/>
                <a:latin typeface="+mn-lt"/>
                <a:ea typeface="+mn-ea"/>
                <a:cs typeface="+mn-cs"/>
              </a:rPr>
              <a:t>PLEASE</a:t>
            </a:r>
            <a:r>
              <a:rPr lang="en-IE" sz="3000" b="0" i="0" u="none" strike="noStrike" kern="1200" baseline="0" dirty="0">
                <a:solidFill>
                  <a:schemeClr val="bg1"/>
                </a:solidFill>
                <a:effectLst/>
                <a:latin typeface="+mn-lt"/>
                <a:ea typeface="+mn-ea"/>
                <a:cs typeface="+mn-cs"/>
              </a:rPr>
              <a:t> ENSURE TO KEEP FONTS AS PER THE LAYOUT</a:t>
            </a:r>
            <a:endParaRPr lang="en-IE" sz="3000" b="0" i="0" u="none" strike="noStrike" kern="1200" dirty="0">
              <a:solidFill>
                <a:schemeClr val="bg1"/>
              </a:solidFill>
              <a:effectLst/>
              <a:latin typeface="+mn-lt"/>
              <a:ea typeface="+mn-ea"/>
              <a:cs typeface="+mn-cs"/>
            </a:endParaRPr>
          </a:p>
          <a:p>
            <a:pPr fontAlgn="base"/>
            <a:endParaRPr lang="en-IE" sz="3000" b="0" i="0" u="none" strike="noStrike" kern="1200" dirty="0">
              <a:solidFill>
                <a:schemeClr val="bg1"/>
              </a:solidFill>
              <a:effectLst/>
              <a:latin typeface="+mn-lt"/>
              <a:ea typeface="+mn-ea"/>
              <a:cs typeface="+mn-cs"/>
            </a:endParaRPr>
          </a:p>
          <a:p>
            <a:pPr marL="0" lvl="0" indent="0" algn="l" rtl="0">
              <a:spcBef>
                <a:spcPts val="0"/>
              </a:spcBef>
              <a:spcAft>
                <a:spcPts val="0"/>
              </a:spcAft>
              <a:buClr>
                <a:schemeClr val="dk1"/>
              </a:buClr>
              <a:buSzPts val="1100"/>
              <a:buFont typeface="Arial"/>
              <a:buNone/>
            </a:pPr>
            <a:r>
              <a:rPr lang="en-IE" sz="3000" b="0" i="0" u="none" strike="noStrike" kern="1200" dirty="0">
                <a:solidFill>
                  <a:schemeClr val="bg1"/>
                </a:solidFill>
                <a:effectLst/>
                <a:latin typeface="+mn-lt"/>
                <a:ea typeface="+mn-ea"/>
                <a:cs typeface="+mn-cs"/>
              </a:rPr>
              <a:t>48 point </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Divider</a:t>
            </a:r>
            <a:r>
              <a:rPr lang="en-IE" sz="3000" b="0" i="0" u="none" strike="noStrike" kern="1200" baseline="0" dirty="0">
                <a:solidFill>
                  <a:schemeClr val="bg1"/>
                </a:solidFill>
                <a:effectLst/>
                <a:latin typeface="+mn-lt"/>
                <a:ea typeface="+mn-ea"/>
                <a:cs typeface="+mn-cs"/>
              </a:rPr>
              <a:t> Slides</a:t>
            </a:r>
          </a:p>
          <a:p>
            <a:pPr marL="0" lvl="0" indent="0" algn="l" rtl="0">
              <a:spcBef>
                <a:spcPts val="0"/>
              </a:spcBef>
              <a:spcAft>
                <a:spcPts val="0"/>
              </a:spcAft>
              <a:buClr>
                <a:schemeClr val="dk1"/>
              </a:buClr>
              <a:buSzPts val="1100"/>
              <a:buFont typeface="Arial"/>
              <a:buNone/>
            </a:pPr>
            <a:endParaRPr lang="en-IE" sz="1000" b="1" baseline="0" dirty="0">
              <a:solidFill>
                <a:schemeClr val="bg1"/>
              </a:solidFill>
              <a:latin typeface="+mn-lt"/>
              <a:ea typeface="Quattrocento Sans"/>
              <a:cs typeface="Quattrocento Sans"/>
              <a:sym typeface="Quattrocento San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36 point</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Title Heading</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IE" sz="1000" b="0" i="0" u="none" strike="noStrike" kern="1200" dirty="0">
              <a:solidFill>
                <a:schemeClr val="bg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30 point</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Sub-Titles</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	</a:t>
            </a:r>
            <a:r>
              <a:rPr lang="en-IE" sz="3000" b="0" i="0" u="none" strike="noStrike" kern="1200" baseline="0" dirty="0">
                <a:solidFill>
                  <a:schemeClr val="bg1"/>
                </a:solidFill>
                <a:effectLst/>
                <a:latin typeface="+mn-lt"/>
                <a:ea typeface="+mn-ea"/>
                <a:cs typeface="+mn-cs"/>
              </a:rPr>
              <a:t>       </a:t>
            </a:r>
            <a:r>
              <a:rPr lang="en-IE" sz="3000" b="0" i="0" u="none" strike="noStrike" kern="1200" dirty="0">
                <a:solidFill>
                  <a:schemeClr val="bg1"/>
                </a:solidFill>
                <a:effectLst/>
                <a:latin typeface="+mn-lt"/>
                <a:ea typeface="+mn-ea"/>
                <a:cs typeface="+mn-cs"/>
              </a:rPr>
              <a:t>- Quotes	</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IE" sz="1000" b="0" i="0" u="none" strike="noStrike" kern="1200" dirty="0">
              <a:solidFill>
                <a:schemeClr val="bg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24 point</a:t>
            </a:r>
            <a:r>
              <a:rPr lang="en-IE" sz="3000" b="0" i="0" u="none" strike="noStrike" kern="1200" baseline="0" dirty="0">
                <a:solidFill>
                  <a:schemeClr val="bg1"/>
                </a:solidFill>
                <a:effectLst/>
                <a:latin typeface="+mn-lt"/>
                <a:ea typeface="+mn-ea"/>
                <a:cs typeface="+mn-cs"/>
              </a:rPr>
              <a:t>  -  </a:t>
            </a:r>
            <a:r>
              <a:rPr lang="en-IE" sz="3000" b="0" i="0" u="none" strike="noStrike" kern="1200" baseline="0" dirty="0">
                <a:solidFill>
                  <a:schemeClr val="bg1"/>
                </a:solidFill>
                <a:effectLst/>
                <a:latin typeface="+mn-lt"/>
                <a:ea typeface="Quattrocento Sans"/>
                <a:cs typeface="Quattrocento Sans"/>
                <a:sym typeface="Quattrocento Sans"/>
              </a:rPr>
              <a:t>Main </a:t>
            </a:r>
            <a:r>
              <a:rPr lang="en-IE" sz="3000" b="0" i="0" u="none" strike="noStrike" kern="1200" dirty="0">
                <a:solidFill>
                  <a:schemeClr val="bg1"/>
                </a:solidFill>
                <a:effectLst/>
                <a:latin typeface="+mn-lt"/>
                <a:ea typeface="+mn-ea"/>
                <a:cs typeface="+mn-cs"/>
              </a:rPr>
              <a:t>Text Body </a:t>
            </a:r>
            <a:endParaRPr lang="en-US" sz="3000" dirty="0"/>
          </a:p>
          <a:p>
            <a:pPr fontAlgn="base"/>
            <a:endParaRPr lang="en-IE" sz="3000" b="0" i="0" u="none" strike="noStrike" kern="1200" dirty="0">
              <a:solidFill>
                <a:schemeClr val="bg1"/>
              </a:solidFill>
              <a:effectLst/>
              <a:latin typeface="+mn-lt"/>
              <a:ea typeface="+mn-ea"/>
              <a:cs typeface="+mn-cs"/>
            </a:endParaRPr>
          </a:p>
        </p:txBody>
      </p:sp>
      <p:sp>
        <p:nvSpPr>
          <p:cNvPr id="9" name="Rectangle 8"/>
          <p:cNvSpPr/>
          <p:nvPr userDrawn="1"/>
        </p:nvSpPr>
        <p:spPr>
          <a:xfrm>
            <a:off x="424668" y="2883583"/>
            <a:ext cx="6187143" cy="2123658"/>
          </a:xfrm>
          <a:prstGeom prst="rect">
            <a:avLst/>
          </a:prstGeom>
        </p:spPr>
        <p:txBody>
          <a:bodyPr wrap="square">
            <a:spAutoFit/>
          </a:bodyPr>
          <a:lstStyle/>
          <a:p>
            <a:pPr fontAlgn="base"/>
            <a:r>
              <a:rPr lang="en-IE" sz="2400" b="0" i="0" u="none" strike="noStrike" kern="1200" baseline="0" dirty="0">
                <a:solidFill>
                  <a:schemeClr val="bg1"/>
                </a:solidFill>
                <a:effectLst/>
                <a:latin typeface="+mn-lt"/>
                <a:ea typeface="+mn-ea"/>
                <a:cs typeface="+mn-cs"/>
                <a:sym typeface="Quattrocento Sans"/>
              </a:rPr>
              <a:t>Please ensure to keep the font sizes set as per the slide layouts. The font used throughout the </a:t>
            </a:r>
            <a:r>
              <a:rPr lang="en-IE" sz="2400" b="1" i="0" u="none" strike="noStrike" kern="1200" baseline="0" dirty="0">
                <a:solidFill>
                  <a:schemeClr val="bg1"/>
                </a:solidFill>
                <a:effectLst/>
                <a:latin typeface="+mn-lt"/>
                <a:ea typeface="+mn-ea"/>
                <a:cs typeface="+mn-cs"/>
                <a:sym typeface="Quattrocento Sans"/>
              </a:rPr>
              <a:t>CSR READY </a:t>
            </a:r>
            <a:r>
              <a:rPr lang="en-IE" sz="2400" b="0" i="0" u="none" strike="noStrike" kern="1200" baseline="0" dirty="0">
                <a:solidFill>
                  <a:schemeClr val="bg1"/>
                </a:solidFill>
                <a:effectLst/>
                <a:latin typeface="+mn-lt"/>
                <a:ea typeface="+mn-ea"/>
                <a:cs typeface="+mn-cs"/>
                <a:sym typeface="Quattrocento Sans"/>
              </a:rPr>
              <a:t>PowerPoint is</a:t>
            </a:r>
            <a:r>
              <a:rPr lang="is-IS" sz="2400" b="0" i="0" u="none" strike="noStrike" kern="1200" baseline="0" dirty="0">
                <a:solidFill>
                  <a:schemeClr val="bg1"/>
                </a:solidFill>
                <a:effectLst/>
                <a:latin typeface="+mn-lt"/>
                <a:ea typeface="+mn-ea"/>
                <a:cs typeface="+mn-cs"/>
                <a:sym typeface="Quattrocento Sans"/>
              </a:rPr>
              <a:t>….</a:t>
            </a:r>
            <a:endParaRPr lang="en-IE" sz="2400" b="0" i="0" u="none" strike="noStrike" kern="1200" baseline="0" dirty="0">
              <a:solidFill>
                <a:schemeClr val="bg1"/>
              </a:solidFill>
              <a:effectLst/>
              <a:latin typeface="+mn-lt"/>
              <a:ea typeface="+mn-ea"/>
              <a:cs typeface="+mn-cs"/>
              <a:sym typeface="Quattrocento Sans"/>
            </a:endParaRPr>
          </a:p>
          <a:p>
            <a:pPr fontAlgn="base"/>
            <a:endParaRPr lang="en-IE" sz="2400" b="0" i="0" u="none" strike="noStrike" kern="1200" baseline="0" dirty="0">
              <a:solidFill>
                <a:schemeClr val="bg1"/>
              </a:solidFill>
              <a:effectLst/>
              <a:latin typeface="+mn-lt"/>
              <a:ea typeface="+mn-ea"/>
              <a:cs typeface="+mn-cs"/>
              <a:sym typeface="Quattrocento Sans"/>
            </a:endParaRPr>
          </a:p>
          <a:p>
            <a:pPr fontAlgn="base"/>
            <a:r>
              <a:rPr lang="en-IE" sz="3600" b="1" i="1" baseline="0" dirty="0">
                <a:solidFill>
                  <a:schemeClr val="bg1"/>
                </a:solidFill>
                <a:latin typeface="+mn-lt"/>
                <a:ea typeface="Quattrocento Sans"/>
                <a:cs typeface="Quattrocento Sans"/>
                <a:sym typeface="Quattrocento Sans"/>
              </a:rPr>
              <a:t>Calibri</a:t>
            </a:r>
            <a:endParaRPr lang="en-IE" sz="3600" baseline="0" dirty="0">
              <a:solidFill>
                <a:schemeClr val="bg1"/>
              </a:solidFill>
              <a:latin typeface="+mn-lt"/>
              <a:ea typeface="Quattrocento Sans"/>
              <a:cs typeface="Quattrocento Sans"/>
              <a:sym typeface="Quattrocento Sans"/>
            </a:endParaRPr>
          </a:p>
        </p:txBody>
      </p:sp>
      <p:cxnSp>
        <p:nvCxnSpPr>
          <p:cNvPr id="10" name="Straight Connector 9"/>
          <p:cNvCxnSpPr/>
          <p:nvPr userDrawn="1"/>
        </p:nvCxnSpPr>
        <p:spPr>
          <a:xfrm>
            <a:off x="7098716" y="-1"/>
            <a:ext cx="0" cy="554040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flipH="1">
            <a:off x="1" y="2503620"/>
            <a:ext cx="709871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Rectangle 11"/>
          <p:cNvSpPr/>
          <p:nvPr userDrawn="1"/>
        </p:nvSpPr>
        <p:spPr>
          <a:xfrm>
            <a:off x="0" y="5968370"/>
            <a:ext cx="12192000" cy="461665"/>
          </a:xfrm>
          <a:prstGeom prst="rect">
            <a:avLst/>
          </a:prstGeom>
        </p:spPr>
        <p:txBody>
          <a:bodyPr wrap="square">
            <a:spAutoFit/>
          </a:bodyPr>
          <a:lstStyle/>
          <a:p>
            <a:pPr algn="ctr"/>
            <a:r>
              <a:rPr lang="en-IE" sz="2400" kern="1200" dirty="0">
                <a:solidFill>
                  <a:schemeClr val="bg1"/>
                </a:solidFill>
                <a:effectLst/>
                <a:latin typeface="+mn-lt"/>
                <a:ea typeface="+mn-ea"/>
                <a:cs typeface="+mn-cs"/>
              </a:rPr>
              <a:t>*** </a:t>
            </a:r>
            <a:r>
              <a:rPr lang="en-IE" sz="2400" b="1" kern="1200" dirty="0">
                <a:solidFill>
                  <a:schemeClr val="bg1"/>
                </a:solidFill>
                <a:effectLst/>
                <a:latin typeface="+mn-lt"/>
                <a:ea typeface="+mn-ea"/>
                <a:cs typeface="+mn-cs"/>
              </a:rPr>
              <a:t>PLEASE DELETE THIS INSTRUCTION SLIDE BEFORE PRESENTING FINAL PRESENTATION </a:t>
            </a:r>
            <a:r>
              <a:rPr lang="en-IE" sz="2400" kern="1200" dirty="0">
                <a:solidFill>
                  <a:schemeClr val="bg1"/>
                </a:solidFill>
                <a:effectLst/>
                <a:latin typeface="+mn-lt"/>
                <a:ea typeface="+mn-ea"/>
                <a:cs typeface="+mn-cs"/>
              </a:rPr>
              <a:t>*** </a:t>
            </a:r>
            <a:endParaRPr lang="en-US" sz="2400" kern="1200" dirty="0">
              <a:solidFill>
                <a:schemeClr val="bg1"/>
              </a:solidFill>
              <a:effectLst/>
              <a:latin typeface="+mn-lt"/>
              <a:ea typeface="+mn-ea"/>
              <a:cs typeface="+mn-cs"/>
            </a:endParaRPr>
          </a:p>
        </p:txBody>
      </p:sp>
      <p:cxnSp>
        <p:nvCxnSpPr>
          <p:cNvPr id="13" name="Straight Connector 12"/>
          <p:cNvCxnSpPr/>
          <p:nvPr userDrawn="1"/>
        </p:nvCxnSpPr>
        <p:spPr>
          <a:xfrm flipH="1">
            <a:off x="2" y="5540407"/>
            <a:ext cx="1219199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4987652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reserve="1">
  <p:cSld name="Icons">
    <p:spTree>
      <p:nvGrpSpPr>
        <p:cNvPr id="1" name=""/>
        <p:cNvGrpSpPr/>
        <p:nvPr/>
      </p:nvGrpSpPr>
      <p:grpSpPr>
        <a:xfrm>
          <a:off x="0" y="0"/>
          <a:ext cx="0" cy="0"/>
          <a:chOff x="0" y="0"/>
          <a:chExt cx="0" cy="0"/>
        </a:xfrm>
      </p:grpSpPr>
      <p:sp>
        <p:nvSpPr>
          <p:cNvPr id="5" name="Rectangle 4"/>
          <p:cNvSpPr/>
          <p:nvPr userDrawn="1"/>
        </p:nvSpPr>
        <p:spPr>
          <a:xfrm>
            <a:off x="0" y="-1"/>
            <a:ext cx="12192000" cy="6858001"/>
          </a:xfrm>
          <a:prstGeom prst="rect">
            <a:avLst/>
          </a:pr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userDrawn="1"/>
        </p:nvSpPr>
        <p:spPr>
          <a:xfrm>
            <a:off x="586901" y="491138"/>
            <a:ext cx="4309564" cy="4708981"/>
          </a:xfrm>
          <a:prstGeom prst="rect">
            <a:avLst/>
          </a:prstGeom>
        </p:spPr>
        <p:txBody>
          <a:bodyPr wrap="square">
            <a:spAutoFit/>
          </a:bodyPr>
          <a:lstStyle/>
          <a:p>
            <a:pPr marL="0" lvl="0" indent="0" algn="l" rtl="0">
              <a:spcBef>
                <a:spcPts val="0"/>
              </a:spcBef>
              <a:spcAft>
                <a:spcPts val="0"/>
              </a:spcAft>
              <a:buClr>
                <a:schemeClr val="dk1"/>
              </a:buClr>
              <a:buSzPts val="1100"/>
              <a:buFont typeface="Arial"/>
              <a:buNone/>
            </a:pPr>
            <a:r>
              <a:rPr lang="en-IE" sz="3600" dirty="0">
                <a:solidFill>
                  <a:schemeClr val="bg1"/>
                </a:solidFill>
                <a:latin typeface="+mn-lt"/>
                <a:ea typeface="Quattrocento Sans"/>
                <a:cs typeface="Quattrocento Sans"/>
                <a:sym typeface="Quattrocento Sans"/>
              </a:rPr>
              <a:t>ICONS</a:t>
            </a:r>
            <a:r>
              <a:rPr lang="en-IE" sz="3600" baseline="0" dirty="0">
                <a:solidFill>
                  <a:schemeClr val="bg1"/>
                </a:solidFill>
                <a:latin typeface="+mn-lt"/>
                <a:ea typeface="Quattrocento Sans"/>
                <a:cs typeface="Quattrocento Sans"/>
                <a:sym typeface="Quattrocento Sans"/>
              </a:rPr>
              <a:t> WHICH CAN BE USED WITHIN THE </a:t>
            </a:r>
            <a:r>
              <a:rPr lang="en-IE" sz="3600" b="1" baseline="0" dirty="0">
                <a:solidFill>
                  <a:schemeClr val="bg1"/>
                </a:solidFill>
                <a:latin typeface="+mn-lt"/>
                <a:ea typeface="Quattrocento Sans"/>
                <a:cs typeface="Quattrocento Sans"/>
                <a:sym typeface="Quattrocento Sans"/>
              </a:rPr>
              <a:t>CSR READY</a:t>
            </a:r>
          </a:p>
          <a:p>
            <a:pPr marL="0" lvl="0" indent="0" algn="l" rtl="0">
              <a:spcBef>
                <a:spcPts val="0"/>
              </a:spcBef>
              <a:spcAft>
                <a:spcPts val="0"/>
              </a:spcAft>
              <a:buClr>
                <a:schemeClr val="dk1"/>
              </a:buClr>
              <a:buSzPts val="1100"/>
              <a:buFont typeface="Arial"/>
              <a:buNone/>
            </a:pPr>
            <a:r>
              <a:rPr lang="en-IE" sz="3600" baseline="0" dirty="0">
                <a:solidFill>
                  <a:schemeClr val="bg1"/>
                </a:solidFill>
                <a:latin typeface="+mn-lt"/>
                <a:ea typeface="Quattrocento Sans"/>
                <a:cs typeface="Quattrocento Sans"/>
                <a:sym typeface="Quattrocento Sans"/>
              </a:rPr>
              <a:t>POWERPOINT</a:t>
            </a:r>
          </a:p>
          <a:p>
            <a:pPr marL="0" lvl="0" indent="0" algn="l" rtl="0">
              <a:spcBef>
                <a:spcPts val="0"/>
              </a:spcBef>
              <a:spcAft>
                <a:spcPts val="0"/>
              </a:spcAft>
              <a:buClr>
                <a:schemeClr val="dk1"/>
              </a:buClr>
              <a:buSzPts val="1100"/>
              <a:buFont typeface="Arial"/>
              <a:buNone/>
            </a:pPr>
            <a:endParaRPr lang="en-IE" sz="3600" dirty="0">
              <a:solidFill>
                <a:schemeClr val="bg1"/>
              </a:solidFill>
              <a:latin typeface="+mn-lt"/>
              <a:ea typeface="Quattrocento Sans"/>
              <a:cs typeface="Quattrocento Sans"/>
              <a:sym typeface="Quattrocento Sans"/>
            </a:endParaRPr>
          </a:p>
          <a:p>
            <a:pPr marL="52388" lvl="0" indent="0" algn="l" rtl="0">
              <a:spcBef>
                <a:spcPts val="0"/>
              </a:spcBef>
              <a:spcAft>
                <a:spcPts val="0"/>
              </a:spcAft>
              <a:buClr>
                <a:schemeClr val="dk1"/>
              </a:buClr>
              <a:buSzPts val="900"/>
              <a:buFont typeface="Quattrocento Sans"/>
              <a:buNone/>
              <a:tabLst/>
            </a:pPr>
            <a:r>
              <a:rPr lang="en-IE" sz="2400" i="1" dirty="0">
                <a:solidFill>
                  <a:schemeClr val="bg1"/>
                </a:solidFill>
                <a:latin typeface="+mn-lt"/>
                <a:ea typeface="Quattrocento Sans"/>
                <a:cs typeface="Quattrocento Sans"/>
                <a:sym typeface="Quattrocento Sans"/>
              </a:rPr>
              <a:t>Resize them without losing quality.</a:t>
            </a:r>
            <a:r>
              <a:rPr lang="en-IE" sz="2400" i="1" baseline="0" dirty="0">
                <a:solidFill>
                  <a:schemeClr val="bg1"/>
                </a:solidFill>
                <a:latin typeface="+mn-lt"/>
                <a:ea typeface="Quattrocento Sans"/>
                <a:cs typeface="Quattrocento Sans"/>
                <a:sym typeface="Quattrocento Sans"/>
              </a:rPr>
              <a:t> </a:t>
            </a:r>
            <a:r>
              <a:rPr lang="en-IE" sz="2400" i="1" dirty="0">
                <a:solidFill>
                  <a:schemeClr val="bg1"/>
                </a:solidFill>
                <a:latin typeface="+mn-lt"/>
                <a:ea typeface="Quattrocento Sans"/>
                <a:cs typeface="Quattrocento Sans"/>
                <a:sym typeface="Quattrocento Sans"/>
              </a:rPr>
              <a:t> Change line colour, width and style.</a:t>
            </a:r>
            <a:r>
              <a:rPr lang="en-IE" sz="2400" i="1" baseline="0" dirty="0">
                <a:solidFill>
                  <a:schemeClr val="bg1"/>
                </a:solidFill>
                <a:latin typeface="+mn-lt"/>
                <a:ea typeface="Quattrocento Sans"/>
                <a:cs typeface="Quattrocento Sans"/>
                <a:sym typeface="Quattrocento Sans"/>
              </a:rPr>
              <a:t>  </a:t>
            </a:r>
          </a:p>
          <a:p>
            <a:pPr marL="52388" lvl="0" indent="0" algn="l" rtl="0">
              <a:spcBef>
                <a:spcPts val="0"/>
              </a:spcBef>
              <a:spcAft>
                <a:spcPts val="0"/>
              </a:spcAft>
              <a:buClr>
                <a:schemeClr val="dk1"/>
              </a:buClr>
              <a:buSzPts val="900"/>
              <a:buFont typeface="Quattrocento Sans"/>
              <a:buNone/>
              <a:tabLst/>
            </a:pPr>
            <a:endParaRPr lang="en-IE" sz="2400" i="1" baseline="0" dirty="0">
              <a:solidFill>
                <a:schemeClr val="bg1"/>
              </a:solidFill>
              <a:latin typeface="+mn-lt"/>
              <a:ea typeface="Quattrocento Sans"/>
              <a:cs typeface="Quattrocento Sans"/>
              <a:sym typeface="Quattrocento Sans"/>
            </a:endParaRPr>
          </a:p>
          <a:p>
            <a:pPr marL="52388" lvl="0" indent="0" algn="l" rtl="0">
              <a:spcBef>
                <a:spcPts val="0"/>
              </a:spcBef>
              <a:spcAft>
                <a:spcPts val="0"/>
              </a:spcAft>
              <a:buClr>
                <a:schemeClr val="dk1"/>
              </a:buClr>
              <a:buSzPts val="900"/>
              <a:buFont typeface="Quattrocento Sans"/>
              <a:buNone/>
              <a:tabLst/>
            </a:pPr>
            <a:r>
              <a:rPr lang="en" sz="2400" dirty="0">
                <a:solidFill>
                  <a:schemeClr val="bg1"/>
                </a:solidFill>
                <a:latin typeface="+mn-lt"/>
                <a:ea typeface="Quattrocento Sans"/>
                <a:cs typeface="Quattrocento Sans"/>
                <a:sym typeface="Quattrocento Sans"/>
              </a:rPr>
              <a:t>Isn’t that nice? :)</a:t>
            </a:r>
          </a:p>
        </p:txBody>
      </p:sp>
      <p:sp>
        <p:nvSpPr>
          <p:cNvPr id="7" name="Rectangle 6"/>
          <p:cNvSpPr/>
          <p:nvPr userDrawn="1"/>
        </p:nvSpPr>
        <p:spPr>
          <a:xfrm>
            <a:off x="0" y="5968370"/>
            <a:ext cx="12192000" cy="461665"/>
          </a:xfrm>
          <a:prstGeom prst="rect">
            <a:avLst/>
          </a:prstGeom>
        </p:spPr>
        <p:txBody>
          <a:bodyPr wrap="square">
            <a:spAutoFit/>
          </a:bodyPr>
          <a:lstStyle/>
          <a:p>
            <a:pPr algn="ctr"/>
            <a:r>
              <a:rPr lang="en-IE" sz="2400" kern="1200" dirty="0">
                <a:solidFill>
                  <a:schemeClr val="bg1"/>
                </a:solidFill>
                <a:effectLst/>
                <a:latin typeface="+mn-lt"/>
                <a:ea typeface="+mn-ea"/>
                <a:cs typeface="+mn-cs"/>
              </a:rPr>
              <a:t>*** </a:t>
            </a:r>
            <a:r>
              <a:rPr lang="en-IE" sz="2400" b="1" kern="1200" dirty="0">
                <a:solidFill>
                  <a:schemeClr val="bg1"/>
                </a:solidFill>
                <a:effectLst/>
                <a:latin typeface="+mn-lt"/>
                <a:ea typeface="+mn-ea"/>
                <a:cs typeface="+mn-cs"/>
              </a:rPr>
              <a:t>PLEASE DELETE THIS INSTRUCTION SLIDE BEFORE PRESENTING FINAL PRESENTATION </a:t>
            </a:r>
            <a:r>
              <a:rPr lang="en-IE" sz="2400" kern="1200" dirty="0">
                <a:solidFill>
                  <a:schemeClr val="bg1"/>
                </a:solidFill>
                <a:effectLst/>
                <a:latin typeface="+mn-lt"/>
                <a:ea typeface="+mn-ea"/>
                <a:cs typeface="+mn-cs"/>
              </a:rPr>
              <a:t>*** </a:t>
            </a:r>
            <a:endParaRPr lang="en-US" sz="2400" kern="1200" dirty="0">
              <a:solidFill>
                <a:schemeClr val="bg1"/>
              </a:solidFill>
              <a:effectLst/>
              <a:latin typeface="+mn-lt"/>
              <a:ea typeface="+mn-ea"/>
              <a:cs typeface="+mn-cs"/>
            </a:endParaRPr>
          </a:p>
        </p:txBody>
      </p:sp>
      <p:cxnSp>
        <p:nvCxnSpPr>
          <p:cNvPr id="8" name="Straight Connector 7"/>
          <p:cNvCxnSpPr/>
          <p:nvPr userDrawn="1"/>
        </p:nvCxnSpPr>
        <p:spPr>
          <a:xfrm flipH="1">
            <a:off x="2" y="5540407"/>
            <a:ext cx="1219199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5145818" y="0"/>
            <a:ext cx="0" cy="554040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3905838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Cover Slide 1">
    <p:spTree>
      <p:nvGrpSpPr>
        <p:cNvPr id="1" name=""/>
        <p:cNvGrpSpPr/>
        <p:nvPr/>
      </p:nvGrpSpPr>
      <p:grpSpPr>
        <a:xfrm>
          <a:off x="0" y="0"/>
          <a:ext cx="0" cy="0"/>
          <a:chOff x="0" y="0"/>
          <a:chExt cx="0" cy="0"/>
        </a:xfrm>
      </p:grpSpPr>
      <p:sp>
        <p:nvSpPr>
          <p:cNvPr id="32" name="Picture Placeholder 31">
            <a:extLst>
              <a:ext uri="{FF2B5EF4-FFF2-40B4-BE49-F238E27FC236}">
                <a16:creationId xmlns:a16="http://schemas.microsoft.com/office/drawing/2014/main" id="{574573BB-EF67-9D41-BAE2-F0D2D061EC4F}"/>
              </a:ext>
            </a:extLst>
          </p:cNvPr>
          <p:cNvSpPr>
            <a:spLocks noGrp="1"/>
          </p:cNvSpPr>
          <p:nvPr>
            <p:ph type="pic" sz="quarter" idx="17"/>
          </p:nvPr>
        </p:nvSpPr>
        <p:spPr>
          <a:xfrm>
            <a:off x="1864425" y="368134"/>
            <a:ext cx="10327574" cy="6489864"/>
          </a:xfrm>
          <a:custGeom>
            <a:avLst/>
            <a:gdLst>
              <a:gd name="connsiteX0" fmla="*/ 10327574 w 10327574"/>
              <a:gd name="connsiteY0" fmla="*/ 0 h 6489864"/>
              <a:gd name="connsiteX1" fmla="*/ 10327574 w 10327574"/>
              <a:gd name="connsiteY1" fmla="*/ 5287955 h 6489864"/>
              <a:gd name="connsiteX2" fmla="*/ 8027720 w 10327574"/>
              <a:gd name="connsiteY2" fmla="*/ 5287955 h 6489864"/>
              <a:gd name="connsiteX3" fmla="*/ 8027720 w 10327574"/>
              <a:gd name="connsiteY3" fmla="*/ 6020790 h 6489864"/>
              <a:gd name="connsiteX4" fmla="*/ 10327574 w 10327574"/>
              <a:gd name="connsiteY4" fmla="*/ 6020790 h 6489864"/>
              <a:gd name="connsiteX5" fmla="*/ 10327574 w 10327574"/>
              <a:gd name="connsiteY5" fmla="*/ 6489864 h 6489864"/>
              <a:gd name="connsiteX6" fmla="*/ 6401193 w 10327574"/>
              <a:gd name="connsiteY6" fmla="*/ 6489864 h 6489864"/>
              <a:gd name="connsiteX7" fmla="*/ 0 w 10327574"/>
              <a:gd name="connsiteY7" fmla="*/ 2679302 h 6489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27574" h="6489864">
                <a:moveTo>
                  <a:pt x="10327574" y="0"/>
                </a:moveTo>
                <a:lnTo>
                  <a:pt x="10327574" y="5287955"/>
                </a:lnTo>
                <a:lnTo>
                  <a:pt x="8027720" y="5287955"/>
                </a:lnTo>
                <a:lnTo>
                  <a:pt x="8027720" y="6020790"/>
                </a:lnTo>
                <a:lnTo>
                  <a:pt x="10327574" y="6020790"/>
                </a:lnTo>
                <a:lnTo>
                  <a:pt x="10327574" y="6489864"/>
                </a:lnTo>
                <a:lnTo>
                  <a:pt x="6401193" y="6489864"/>
                </a:lnTo>
                <a:lnTo>
                  <a:pt x="0" y="2679302"/>
                </a:lnTo>
                <a:close/>
              </a:path>
            </a:pathLst>
          </a:custGeom>
        </p:spPr>
        <p:txBody>
          <a:bodyPr wrap="square">
            <a:noAutofit/>
          </a:bodyPr>
          <a:lstStyle/>
          <a:p>
            <a:endParaRPr lang="en-US"/>
          </a:p>
        </p:txBody>
      </p:sp>
      <p:sp>
        <p:nvSpPr>
          <p:cNvPr id="26" name="Triangle 25">
            <a:extLst>
              <a:ext uri="{FF2B5EF4-FFF2-40B4-BE49-F238E27FC236}">
                <a16:creationId xmlns:a16="http://schemas.microsoft.com/office/drawing/2014/main" id="{431412E9-E3AF-A34B-AE83-CAEDBD7C2266}"/>
              </a:ext>
            </a:extLst>
          </p:cNvPr>
          <p:cNvSpPr/>
          <p:nvPr userDrawn="1"/>
        </p:nvSpPr>
        <p:spPr>
          <a:xfrm rot="5400000">
            <a:off x="172192" y="1727859"/>
            <a:ext cx="1686296" cy="2030682"/>
          </a:xfrm>
          <a:prstGeom prst="triangle">
            <a:avLst>
              <a:gd name="adj" fmla="val 72930"/>
            </a:avLst>
          </a:pr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a:extLst>
              <a:ext uri="{FF2B5EF4-FFF2-40B4-BE49-F238E27FC236}">
                <a16:creationId xmlns:a16="http://schemas.microsoft.com/office/drawing/2014/main" id="{080A3C76-8415-C249-9F21-A9F02C6769C9}"/>
              </a:ext>
            </a:extLst>
          </p:cNvPr>
          <p:cNvSpPr/>
          <p:nvPr userDrawn="1"/>
        </p:nvSpPr>
        <p:spPr>
          <a:xfrm>
            <a:off x="0" y="3043444"/>
            <a:ext cx="8274114" cy="3807877"/>
          </a:xfrm>
          <a:custGeom>
            <a:avLst/>
            <a:gdLst>
              <a:gd name="connsiteX0" fmla="*/ 1868694 w 8274114"/>
              <a:gd name="connsiteY0" fmla="*/ 0 h 3807877"/>
              <a:gd name="connsiteX1" fmla="*/ 8274114 w 8274114"/>
              <a:gd name="connsiteY1" fmla="*/ 3807877 h 3807877"/>
              <a:gd name="connsiteX2" fmla="*/ 0 w 8274114"/>
              <a:gd name="connsiteY2" fmla="*/ 3807877 h 3807877"/>
              <a:gd name="connsiteX3" fmla="*/ 0 w 8274114"/>
              <a:gd name="connsiteY3" fmla="*/ 523000 h 3807877"/>
            </a:gdLst>
            <a:ahLst/>
            <a:cxnLst>
              <a:cxn ang="0">
                <a:pos x="connsiteX0" y="connsiteY0"/>
              </a:cxn>
              <a:cxn ang="0">
                <a:pos x="connsiteX1" y="connsiteY1"/>
              </a:cxn>
              <a:cxn ang="0">
                <a:pos x="connsiteX2" y="connsiteY2"/>
              </a:cxn>
              <a:cxn ang="0">
                <a:pos x="connsiteX3" y="connsiteY3"/>
              </a:cxn>
            </a:cxnLst>
            <a:rect l="l" t="t" r="r" b="b"/>
            <a:pathLst>
              <a:path w="8274114" h="3807877">
                <a:moveTo>
                  <a:pt x="1868694" y="0"/>
                </a:moveTo>
                <a:lnTo>
                  <a:pt x="8274114" y="3807877"/>
                </a:lnTo>
                <a:lnTo>
                  <a:pt x="0" y="3807877"/>
                </a:lnTo>
                <a:lnTo>
                  <a:pt x="0" y="523000"/>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en-GB"/>
          </a:p>
        </p:txBody>
      </p:sp>
      <p:pic>
        <p:nvPicPr>
          <p:cNvPr id="19" name="Picture 18">
            <a:extLst>
              <a:ext uri="{FF2B5EF4-FFF2-40B4-BE49-F238E27FC236}">
                <a16:creationId xmlns:a16="http://schemas.microsoft.com/office/drawing/2014/main" id="{CE5713AF-C60E-944E-9727-1251D60620F7}"/>
              </a:ext>
            </a:extLst>
          </p:cNvPr>
          <p:cNvPicPr>
            <a:picLocks noChangeAspect="1"/>
          </p:cNvPicPr>
          <p:nvPr userDrawn="1"/>
        </p:nvPicPr>
        <p:blipFill rotWithShape="1">
          <a:blip r:embed="rId2"/>
          <a:srcRect l="7131" t="12454" r="5444" b="6761"/>
          <a:stretch/>
        </p:blipFill>
        <p:spPr>
          <a:xfrm>
            <a:off x="10070275" y="5795158"/>
            <a:ext cx="2097974" cy="516963"/>
          </a:xfrm>
          <a:prstGeom prst="rect">
            <a:avLst/>
          </a:prstGeom>
        </p:spPr>
      </p:pic>
      <p:sp>
        <p:nvSpPr>
          <p:cNvPr id="16" name="Text Placeholder 23">
            <a:extLst>
              <a:ext uri="{FF2B5EF4-FFF2-40B4-BE49-F238E27FC236}">
                <a16:creationId xmlns:a16="http://schemas.microsoft.com/office/drawing/2014/main" id="{B805EDD7-2A81-1B4E-9504-46AEB376EB8B}"/>
              </a:ext>
            </a:extLst>
          </p:cNvPr>
          <p:cNvSpPr>
            <a:spLocks noGrp="1"/>
          </p:cNvSpPr>
          <p:nvPr userDrawn="1">
            <p:ph type="body" sz="quarter" idx="15" hasCustomPrompt="1"/>
          </p:nvPr>
        </p:nvSpPr>
        <p:spPr>
          <a:xfrm>
            <a:off x="561518" y="4734484"/>
            <a:ext cx="3575539" cy="775681"/>
          </a:xfrm>
        </p:spPr>
        <p:txBody>
          <a:bodyPr>
            <a:noAutofit/>
          </a:bodyPr>
          <a:lstStyle>
            <a:lvl1pPr marL="0" indent="0" algn="l">
              <a:buNone/>
              <a:defRPr sz="5400" b="1" baseline="0">
                <a:solidFill>
                  <a:schemeClr val="bg1"/>
                </a:solidFill>
                <a:latin typeface="+mn-lt"/>
              </a:defRPr>
            </a:lvl1pPr>
          </a:lstStyle>
          <a:p>
            <a:pPr lvl="0"/>
            <a:r>
              <a:rPr lang="en-US" dirty="0"/>
              <a:t>Cover Slide</a:t>
            </a:r>
          </a:p>
        </p:txBody>
      </p:sp>
      <p:sp>
        <p:nvSpPr>
          <p:cNvPr id="17" name="Text Placeholder 23">
            <a:extLst>
              <a:ext uri="{FF2B5EF4-FFF2-40B4-BE49-F238E27FC236}">
                <a16:creationId xmlns:a16="http://schemas.microsoft.com/office/drawing/2014/main" id="{6F67CB86-9CF6-F240-9879-118B9C360A90}"/>
              </a:ext>
            </a:extLst>
          </p:cNvPr>
          <p:cNvSpPr>
            <a:spLocks noGrp="1"/>
          </p:cNvSpPr>
          <p:nvPr userDrawn="1">
            <p:ph type="body" sz="quarter" idx="16" hasCustomPrompt="1"/>
          </p:nvPr>
        </p:nvSpPr>
        <p:spPr>
          <a:xfrm>
            <a:off x="561518" y="5440977"/>
            <a:ext cx="3575539" cy="775681"/>
          </a:xfrm>
        </p:spPr>
        <p:txBody>
          <a:bodyPr>
            <a:normAutofit/>
          </a:bodyPr>
          <a:lstStyle>
            <a:lvl1pPr marL="0" indent="0" algn="l">
              <a:buNone/>
              <a:defRPr sz="3600">
                <a:solidFill>
                  <a:schemeClr val="bg1"/>
                </a:solidFill>
                <a:latin typeface="+mn-lt"/>
              </a:defRPr>
            </a:lvl1pPr>
          </a:lstStyle>
          <a:p>
            <a:pPr lvl="0"/>
            <a:r>
              <a:rPr lang="en-US" dirty="0"/>
              <a:t>Sub-Heading</a:t>
            </a:r>
          </a:p>
        </p:txBody>
      </p:sp>
      <p:pic>
        <p:nvPicPr>
          <p:cNvPr id="12" name="Picture 11" descr="A picture containing text&#10;&#10;Description automatically generated">
            <a:extLst>
              <a:ext uri="{FF2B5EF4-FFF2-40B4-BE49-F238E27FC236}">
                <a16:creationId xmlns:a16="http://schemas.microsoft.com/office/drawing/2014/main" id="{E6C4FDF7-CBE4-764F-86D1-8F3AC95CBB98}"/>
              </a:ext>
            </a:extLst>
          </p:cNvPr>
          <p:cNvPicPr/>
          <p:nvPr userDrawn="1"/>
        </p:nvPicPr>
        <p:blipFill>
          <a:blip r:embed="rId3" cstate="email">
            <a:extLst>
              <a:ext uri="{28A0092B-C50C-407E-A947-70E740481C1C}">
                <a14:useLocalDpi xmlns:a14="http://schemas.microsoft.com/office/drawing/2010/main"/>
              </a:ext>
            </a:extLst>
          </a:blip>
          <a:stretch>
            <a:fillRect/>
          </a:stretch>
        </p:blipFill>
        <p:spPr>
          <a:xfrm>
            <a:off x="561519" y="641383"/>
            <a:ext cx="5067386" cy="1104655"/>
          </a:xfrm>
          <a:prstGeom prst="rect">
            <a:avLst/>
          </a:prstGeom>
        </p:spPr>
      </p:pic>
      <p:sp>
        <p:nvSpPr>
          <p:cNvPr id="9" name="Text Box 5">
            <a:extLst>
              <a:ext uri="{FF2B5EF4-FFF2-40B4-BE49-F238E27FC236}">
                <a16:creationId xmlns:a16="http://schemas.microsoft.com/office/drawing/2014/main" id="{52AE3E83-E45C-E92D-25BE-8123E9D71E47}"/>
              </a:ext>
            </a:extLst>
          </p:cNvPr>
          <p:cNvSpPr txBox="1"/>
          <p:nvPr userDrawn="1"/>
        </p:nvSpPr>
        <p:spPr>
          <a:xfrm>
            <a:off x="466268" y="6297288"/>
            <a:ext cx="4732132" cy="637717"/>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just"/>
            <a:r>
              <a:rPr lang="en-US" sz="800" kern="1200" dirty="0">
                <a:solidFill>
                  <a:schemeClr val="bg1"/>
                </a:solidFill>
                <a:effectLst/>
                <a:latin typeface="+mn-lt"/>
                <a:ea typeface="Times New Roman" panose="02020603050405020304" pitchFamily="18" charset="0"/>
                <a:cs typeface="Times New Roman" panose="02020603050405020304" pitchFamily="18" charset="0"/>
              </a:rPr>
              <a:t>This project has been funded with support from the European Commission. This publication [communication] reflects the views only of the author, and the Commission cannot be held responsible for any use, which may be made of the information contained therein </a:t>
            </a:r>
            <a:r>
              <a:rPr lang="en-IE" sz="800" kern="1200" dirty="0">
                <a:solidFill>
                  <a:schemeClr val="bg1"/>
                </a:solidFill>
                <a:effectLst/>
                <a:latin typeface="+mn-lt"/>
                <a:cs typeface="Times New Roman" panose="02020603050405020304" pitchFamily="18" charset="0"/>
              </a:rPr>
              <a:t>2020-1-DE02-KA202-007503</a:t>
            </a:r>
            <a:r>
              <a:rPr lang="en-US" sz="800" kern="1200" dirty="0">
                <a:solidFill>
                  <a:schemeClr val="bg1"/>
                </a:solidFill>
                <a:effectLst/>
                <a:latin typeface="+mn-lt"/>
                <a:ea typeface="Times New Roman" panose="02020603050405020304" pitchFamily="18" charset="0"/>
                <a:cs typeface="Times New Roman" panose="02020603050405020304" pitchFamily="18" charset="0"/>
              </a:rPr>
              <a:t>.</a:t>
            </a:r>
            <a:endParaRPr lang="en-IE" sz="800" kern="1200" dirty="0">
              <a:solidFill>
                <a:schemeClr val="bg1"/>
              </a:solidFill>
              <a:effectLst/>
              <a:latin typeface="+mn-lt"/>
              <a:ea typeface="Calibri" panose="020F0502020204030204" pitchFamily="34" charset="0"/>
              <a:cs typeface="Times New Roman" panose="02020603050405020304" pitchFamily="18" charset="0"/>
            </a:endParaRPr>
          </a:p>
          <a:p>
            <a:pPr algn="ctr"/>
            <a:r>
              <a:rPr lang="en-US" sz="800" dirty="0">
                <a:solidFill>
                  <a:schemeClr val="bg1"/>
                </a:solidFill>
                <a:effectLst/>
                <a:ea typeface="Calibri" panose="020F0502020204030204" pitchFamily="34" charset="0"/>
                <a:cs typeface="Times New Roman" panose="02020603050405020304" pitchFamily="18" charset="0"/>
              </a:rPr>
              <a:t> </a:t>
            </a:r>
            <a:endParaRPr lang="en-IE" sz="1100" dirty="0">
              <a:solidFill>
                <a:schemeClr val="bg1"/>
              </a:solidFill>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7608149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Cover Slide 2">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7417121D-5F84-4A40-9F22-5ACFFE6F1644}"/>
              </a:ext>
            </a:extLst>
          </p:cNvPr>
          <p:cNvGrpSpPr/>
          <p:nvPr userDrawn="1"/>
        </p:nvGrpSpPr>
        <p:grpSpPr>
          <a:xfrm rot="10800000">
            <a:off x="3757613" y="14813"/>
            <a:ext cx="8434386" cy="6843188"/>
            <a:chOff x="327570" y="4453037"/>
            <a:chExt cx="1539689" cy="1539094"/>
          </a:xfrm>
        </p:grpSpPr>
        <p:sp>
          <p:nvSpPr>
            <p:cNvPr id="20" name="Freeform 19">
              <a:extLst>
                <a:ext uri="{FF2B5EF4-FFF2-40B4-BE49-F238E27FC236}">
                  <a16:creationId xmlns:a16="http://schemas.microsoft.com/office/drawing/2014/main" id="{EB44DEE7-2892-EF4E-B0F3-1583DBE695B9}"/>
                </a:ext>
              </a:extLst>
            </p:cNvPr>
            <p:cNvSpPr/>
            <p:nvPr userDrawn="1"/>
          </p:nvSpPr>
          <p:spPr>
            <a:xfrm flipH="1" flipV="1">
              <a:off x="327570" y="5112131"/>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1" name="Freeform 20">
              <a:extLst>
                <a:ext uri="{FF2B5EF4-FFF2-40B4-BE49-F238E27FC236}">
                  <a16:creationId xmlns:a16="http://schemas.microsoft.com/office/drawing/2014/main" id="{D09CF12C-F1E3-EE4A-9CBB-EAA55526BDF6}"/>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pic>
        <p:nvPicPr>
          <p:cNvPr id="19" name="Picture 18">
            <a:extLst>
              <a:ext uri="{FF2B5EF4-FFF2-40B4-BE49-F238E27FC236}">
                <a16:creationId xmlns:a16="http://schemas.microsoft.com/office/drawing/2014/main" id="{CE5713AF-C60E-944E-9727-1251D60620F7}"/>
              </a:ext>
            </a:extLst>
          </p:cNvPr>
          <p:cNvPicPr>
            <a:picLocks noChangeAspect="1"/>
          </p:cNvPicPr>
          <p:nvPr userDrawn="1"/>
        </p:nvPicPr>
        <p:blipFill>
          <a:blip r:embed="rId2"/>
          <a:stretch>
            <a:fillRect/>
          </a:stretch>
        </p:blipFill>
        <p:spPr>
          <a:xfrm>
            <a:off x="387319" y="5657618"/>
            <a:ext cx="2399704" cy="639921"/>
          </a:xfrm>
          <a:prstGeom prst="rect">
            <a:avLst/>
          </a:prstGeom>
        </p:spPr>
      </p:pic>
      <p:sp>
        <p:nvSpPr>
          <p:cNvPr id="16" name="Text Placeholder 23">
            <a:extLst>
              <a:ext uri="{FF2B5EF4-FFF2-40B4-BE49-F238E27FC236}">
                <a16:creationId xmlns:a16="http://schemas.microsoft.com/office/drawing/2014/main" id="{B805EDD7-2A81-1B4E-9504-46AEB376EB8B}"/>
              </a:ext>
            </a:extLst>
          </p:cNvPr>
          <p:cNvSpPr>
            <a:spLocks noGrp="1"/>
          </p:cNvSpPr>
          <p:nvPr>
            <p:ph type="body" sz="quarter" idx="15" hasCustomPrompt="1"/>
          </p:nvPr>
        </p:nvSpPr>
        <p:spPr>
          <a:xfrm>
            <a:off x="7915014" y="4633999"/>
            <a:ext cx="3575539" cy="775681"/>
          </a:xfrm>
        </p:spPr>
        <p:txBody>
          <a:bodyPr>
            <a:noAutofit/>
          </a:bodyPr>
          <a:lstStyle>
            <a:lvl1pPr marL="0" indent="0" algn="r">
              <a:buNone/>
              <a:defRPr sz="5400" b="1" baseline="0">
                <a:solidFill>
                  <a:schemeClr val="bg1"/>
                </a:solidFill>
                <a:latin typeface="+mn-lt"/>
              </a:defRPr>
            </a:lvl1pPr>
          </a:lstStyle>
          <a:p>
            <a:pPr lvl="0"/>
            <a:r>
              <a:rPr lang="en-US" dirty="0"/>
              <a:t>Cover Slide</a:t>
            </a:r>
          </a:p>
        </p:txBody>
      </p:sp>
      <p:sp>
        <p:nvSpPr>
          <p:cNvPr id="17" name="Text Placeholder 23">
            <a:extLst>
              <a:ext uri="{FF2B5EF4-FFF2-40B4-BE49-F238E27FC236}">
                <a16:creationId xmlns:a16="http://schemas.microsoft.com/office/drawing/2014/main" id="{6F67CB86-9CF6-F240-9879-118B9C360A90}"/>
              </a:ext>
            </a:extLst>
          </p:cNvPr>
          <p:cNvSpPr>
            <a:spLocks noGrp="1"/>
          </p:cNvSpPr>
          <p:nvPr>
            <p:ph type="body" sz="quarter" idx="16" hasCustomPrompt="1"/>
          </p:nvPr>
        </p:nvSpPr>
        <p:spPr>
          <a:xfrm>
            <a:off x="7915014" y="5340492"/>
            <a:ext cx="3575539" cy="775681"/>
          </a:xfrm>
        </p:spPr>
        <p:txBody>
          <a:bodyPr>
            <a:normAutofit/>
          </a:bodyPr>
          <a:lstStyle>
            <a:lvl1pPr marL="0" indent="0" algn="r">
              <a:buNone/>
              <a:defRPr sz="3600">
                <a:solidFill>
                  <a:schemeClr val="bg1"/>
                </a:solidFill>
                <a:latin typeface="+mn-lt"/>
              </a:defRPr>
            </a:lvl1pPr>
          </a:lstStyle>
          <a:p>
            <a:pPr lvl="0"/>
            <a:r>
              <a:rPr lang="en-US" dirty="0"/>
              <a:t>Sub-Heading</a:t>
            </a:r>
          </a:p>
        </p:txBody>
      </p:sp>
      <p:pic>
        <p:nvPicPr>
          <p:cNvPr id="9" name="Picture 8" descr="A picture containing text&#10;&#10;Description automatically generated">
            <a:extLst>
              <a:ext uri="{FF2B5EF4-FFF2-40B4-BE49-F238E27FC236}">
                <a16:creationId xmlns:a16="http://schemas.microsoft.com/office/drawing/2014/main" id="{CCABF623-CA82-354F-B882-95E572BDC68B}"/>
              </a:ext>
            </a:extLst>
          </p:cNvPr>
          <p:cNvPicPr/>
          <p:nvPr userDrawn="1"/>
        </p:nvPicPr>
        <p:blipFill>
          <a:blip r:embed="rId3" cstate="email">
            <a:extLst>
              <a:ext uri="{28A0092B-C50C-407E-A947-70E740481C1C}">
                <a14:useLocalDpi xmlns:a14="http://schemas.microsoft.com/office/drawing/2010/main"/>
              </a:ext>
            </a:extLst>
          </a:blip>
          <a:stretch>
            <a:fillRect/>
          </a:stretch>
        </p:blipFill>
        <p:spPr>
          <a:xfrm>
            <a:off x="710467" y="880421"/>
            <a:ext cx="6426603" cy="1400955"/>
          </a:xfrm>
          <a:prstGeom prst="rect">
            <a:avLst/>
          </a:prstGeom>
        </p:spPr>
      </p:pic>
      <p:sp>
        <p:nvSpPr>
          <p:cNvPr id="10" name="Text Box 5">
            <a:extLst>
              <a:ext uri="{FF2B5EF4-FFF2-40B4-BE49-F238E27FC236}">
                <a16:creationId xmlns:a16="http://schemas.microsoft.com/office/drawing/2014/main" id="{08AC640D-EFA3-2DF4-C565-EDC84313C89A}"/>
              </a:ext>
            </a:extLst>
          </p:cNvPr>
          <p:cNvSpPr txBox="1"/>
          <p:nvPr userDrawn="1"/>
        </p:nvSpPr>
        <p:spPr>
          <a:xfrm>
            <a:off x="5293794" y="6205470"/>
            <a:ext cx="4732132" cy="637717"/>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just"/>
            <a:r>
              <a:rPr lang="en-US" sz="800" kern="1200" dirty="0">
                <a:solidFill>
                  <a:schemeClr val="bg1"/>
                </a:solidFill>
                <a:effectLst/>
                <a:latin typeface="+mn-lt"/>
                <a:ea typeface="Times New Roman" panose="02020603050405020304" pitchFamily="18" charset="0"/>
                <a:cs typeface="Times New Roman" panose="02020603050405020304" pitchFamily="18" charset="0"/>
              </a:rPr>
              <a:t>This project has been funded with support from the European Commission. This publication [communication] reflects the views only of the author, and the Commission cannot be held responsible for any use, which may be made of the information contained therein </a:t>
            </a:r>
            <a:r>
              <a:rPr lang="en-IE" sz="800" kern="1200" dirty="0">
                <a:solidFill>
                  <a:schemeClr val="bg1"/>
                </a:solidFill>
                <a:effectLst/>
                <a:latin typeface="+mn-lt"/>
                <a:cs typeface="Times New Roman" panose="02020603050405020304" pitchFamily="18" charset="0"/>
              </a:rPr>
              <a:t>2020-1-DE02-KA202-007503</a:t>
            </a:r>
            <a:r>
              <a:rPr lang="en-US" sz="800" kern="1200" dirty="0">
                <a:solidFill>
                  <a:schemeClr val="bg1"/>
                </a:solidFill>
                <a:effectLst/>
                <a:latin typeface="+mn-lt"/>
                <a:ea typeface="Times New Roman" panose="02020603050405020304" pitchFamily="18" charset="0"/>
                <a:cs typeface="Times New Roman" panose="02020603050405020304" pitchFamily="18" charset="0"/>
              </a:rPr>
              <a:t>.</a:t>
            </a:r>
            <a:endParaRPr lang="en-IE" sz="800" kern="1200" dirty="0">
              <a:solidFill>
                <a:schemeClr val="bg1"/>
              </a:solidFill>
              <a:effectLst/>
              <a:latin typeface="+mn-lt"/>
              <a:ea typeface="Calibri" panose="020F0502020204030204" pitchFamily="34" charset="0"/>
              <a:cs typeface="Times New Roman" panose="02020603050405020304" pitchFamily="18" charset="0"/>
            </a:endParaRPr>
          </a:p>
          <a:p>
            <a:pPr algn="ctr"/>
            <a:r>
              <a:rPr lang="en-US" sz="800" dirty="0">
                <a:solidFill>
                  <a:schemeClr val="bg1"/>
                </a:solidFill>
                <a:effectLst/>
                <a:ea typeface="Calibri" panose="020F0502020204030204" pitchFamily="34" charset="0"/>
                <a:cs typeface="Times New Roman" panose="02020603050405020304" pitchFamily="18" charset="0"/>
              </a:rPr>
              <a:t> </a:t>
            </a:r>
            <a:endParaRPr lang="en-IE" sz="1100" dirty="0">
              <a:solidFill>
                <a:schemeClr val="bg1"/>
              </a:solidFill>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404906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ver Slide 2">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7417121D-5F84-4A40-9F22-5ACFFE6F1644}"/>
              </a:ext>
            </a:extLst>
          </p:cNvPr>
          <p:cNvGrpSpPr/>
          <p:nvPr userDrawn="1"/>
        </p:nvGrpSpPr>
        <p:grpSpPr>
          <a:xfrm rot="10800000">
            <a:off x="3757613" y="14813"/>
            <a:ext cx="8434386" cy="6843188"/>
            <a:chOff x="327570" y="4453037"/>
            <a:chExt cx="1539689" cy="1539094"/>
          </a:xfrm>
        </p:grpSpPr>
        <p:sp>
          <p:nvSpPr>
            <p:cNvPr id="20" name="Freeform 19">
              <a:extLst>
                <a:ext uri="{FF2B5EF4-FFF2-40B4-BE49-F238E27FC236}">
                  <a16:creationId xmlns:a16="http://schemas.microsoft.com/office/drawing/2014/main" id="{EB44DEE7-2892-EF4E-B0F3-1583DBE695B9}"/>
                </a:ext>
              </a:extLst>
            </p:cNvPr>
            <p:cNvSpPr/>
            <p:nvPr userDrawn="1"/>
          </p:nvSpPr>
          <p:spPr>
            <a:xfrm flipH="1" flipV="1">
              <a:off x="327570" y="5112131"/>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1" name="Freeform 20">
              <a:extLst>
                <a:ext uri="{FF2B5EF4-FFF2-40B4-BE49-F238E27FC236}">
                  <a16:creationId xmlns:a16="http://schemas.microsoft.com/office/drawing/2014/main" id="{D09CF12C-F1E3-EE4A-9CBB-EAA55526BDF6}"/>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pic>
        <p:nvPicPr>
          <p:cNvPr id="19" name="Picture 18">
            <a:extLst>
              <a:ext uri="{FF2B5EF4-FFF2-40B4-BE49-F238E27FC236}">
                <a16:creationId xmlns:a16="http://schemas.microsoft.com/office/drawing/2014/main" id="{CE5713AF-C60E-944E-9727-1251D60620F7}"/>
              </a:ext>
            </a:extLst>
          </p:cNvPr>
          <p:cNvPicPr>
            <a:picLocks noChangeAspect="1"/>
          </p:cNvPicPr>
          <p:nvPr userDrawn="1"/>
        </p:nvPicPr>
        <p:blipFill>
          <a:blip r:embed="rId2"/>
          <a:stretch>
            <a:fillRect/>
          </a:stretch>
        </p:blipFill>
        <p:spPr>
          <a:xfrm>
            <a:off x="212697" y="6132512"/>
            <a:ext cx="2399704" cy="639921"/>
          </a:xfrm>
          <a:prstGeom prst="rect">
            <a:avLst/>
          </a:prstGeom>
        </p:spPr>
      </p:pic>
      <p:sp>
        <p:nvSpPr>
          <p:cNvPr id="16" name="Text Placeholder 23">
            <a:extLst>
              <a:ext uri="{FF2B5EF4-FFF2-40B4-BE49-F238E27FC236}">
                <a16:creationId xmlns:a16="http://schemas.microsoft.com/office/drawing/2014/main" id="{B805EDD7-2A81-1B4E-9504-46AEB376EB8B}"/>
              </a:ext>
            </a:extLst>
          </p:cNvPr>
          <p:cNvSpPr>
            <a:spLocks noGrp="1"/>
          </p:cNvSpPr>
          <p:nvPr>
            <p:ph type="body" sz="quarter" idx="15" hasCustomPrompt="1"/>
          </p:nvPr>
        </p:nvSpPr>
        <p:spPr>
          <a:xfrm>
            <a:off x="7915014" y="4633999"/>
            <a:ext cx="3575539" cy="775681"/>
          </a:xfrm>
        </p:spPr>
        <p:txBody>
          <a:bodyPr>
            <a:noAutofit/>
          </a:bodyPr>
          <a:lstStyle>
            <a:lvl1pPr marL="0" indent="0" algn="r">
              <a:buNone/>
              <a:defRPr sz="5400" b="1" baseline="0">
                <a:solidFill>
                  <a:schemeClr val="bg1"/>
                </a:solidFill>
                <a:latin typeface="+mn-lt"/>
              </a:defRPr>
            </a:lvl1pPr>
          </a:lstStyle>
          <a:p>
            <a:pPr lvl="0"/>
            <a:r>
              <a:rPr lang="en-US" dirty="0"/>
              <a:t>Cover Slide</a:t>
            </a:r>
          </a:p>
        </p:txBody>
      </p:sp>
      <p:sp>
        <p:nvSpPr>
          <p:cNvPr id="17" name="Text Placeholder 23">
            <a:extLst>
              <a:ext uri="{FF2B5EF4-FFF2-40B4-BE49-F238E27FC236}">
                <a16:creationId xmlns:a16="http://schemas.microsoft.com/office/drawing/2014/main" id="{6F67CB86-9CF6-F240-9879-118B9C360A90}"/>
              </a:ext>
            </a:extLst>
          </p:cNvPr>
          <p:cNvSpPr>
            <a:spLocks noGrp="1"/>
          </p:cNvSpPr>
          <p:nvPr>
            <p:ph type="body" sz="quarter" idx="16" hasCustomPrompt="1"/>
          </p:nvPr>
        </p:nvSpPr>
        <p:spPr>
          <a:xfrm>
            <a:off x="7915014" y="5340492"/>
            <a:ext cx="3575539" cy="775681"/>
          </a:xfrm>
        </p:spPr>
        <p:txBody>
          <a:bodyPr>
            <a:normAutofit/>
          </a:bodyPr>
          <a:lstStyle>
            <a:lvl1pPr marL="0" indent="0" algn="r">
              <a:buNone/>
              <a:defRPr sz="3600">
                <a:solidFill>
                  <a:schemeClr val="bg1"/>
                </a:solidFill>
                <a:latin typeface="+mn-lt"/>
              </a:defRPr>
            </a:lvl1pPr>
          </a:lstStyle>
          <a:p>
            <a:pPr lvl="0"/>
            <a:r>
              <a:rPr lang="en-US" dirty="0"/>
              <a:t>Sub-Heading</a:t>
            </a:r>
          </a:p>
        </p:txBody>
      </p:sp>
      <p:pic>
        <p:nvPicPr>
          <p:cNvPr id="9" name="Picture 8" descr="A picture containing text&#10;&#10;Description automatically generated">
            <a:extLst>
              <a:ext uri="{FF2B5EF4-FFF2-40B4-BE49-F238E27FC236}">
                <a16:creationId xmlns:a16="http://schemas.microsoft.com/office/drawing/2014/main" id="{CCABF623-CA82-354F-B882-95E572BDC68B}"/>
              </a:ext>
            </a:extLst>
          </p:cNvPr>
          <p:cNvPicPr/>
          <p:nvPr userDrawn="1"/>
        </p:nvPicPr>
        <p:blipFill>
          <a:blip r:embed="rId3" cstate="email">
            <a:extLst>
              <a:ext uri="{28A0092B-C50C-407E-A947-70E740481C1C}">
                <a14:useLocalDpi xmlns:a14="http://schemas.microsoft.com/office/drawing/2010/main"/>
              </a:ext>
            </a:extLst>
          </a:blip>
          <a:stretch>
            <a:fillRect/>
          </a:stretch>
        </p:blipFill>
        <p:spPr>
          <a:xfrm>
            <a:off x="710467" y="880421"/>
            <a:ext cx="6426603" cy="1400955"/>
          </a:xfrm>
          <a:prstGeom prst="rect">
            <a:avLst/>
          </a:prstGeom>
        </p:spPr>
      </p:pic>
      <p:sp>
        <p:nvSpPr>
          <p:cNvPr id="10" name="TextBox 9">
            <a:extLst>
              <a:ext uri="{FF2B5EF4-FFF2-40B4-BE49-F238E27FC236}">
                <a16:creationId xmlns:a16="http://schemas.microsoft.com/office/drawing/2014/main" id="{5A2BCE94-FF03-32FB-CD0D-0881ED5FA203}"/>
              </a:ext>
            </a:extLst>
          </p:cNvPr>
          <p:cNvSpPr txBox="1"/>
          <p:nvPr userDrawn="1"/>
        </p:nvSpPr>
        <p:spPr>
          <a:xfrm>
            <a:off x="2294837" y="6119338"/>
            <a:ext cx="9684466" cy="738664"/>
          </a:xfrm>
          <a:prstGeom prst="rect">
            <a:avLst/>
          </a:prstGeom>
          <a:noFill/>
        </p:spPr>
        <p:txBody>
          <a:bodyPr wrap="square">
            <a:spAutoFit/>
          </a:bodyPr>
          <a:lstStyle/>
          <a:p>
            <a:r>
              <a:rPr lang="en-GB" sz="1400" dirty="0"/>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 </a:t>
            </a:r>
            <a:r>
              <a:rPr lang="en-IE" sz="1400" kern="1200" dirty="0">
                <a:solidFill>
                  <a:schemeClr val="tx1"/>
                </a:solidFill>
                <a:latin typeface="+mn-lt"/>
                <a:ea typeface="+mn-ea"/>
                <a:cs typeface="+mn-cs"/>
              </a:rPr>
              <a:t>2020-1-DE02-KA202-007503’</a:t>
            </a:r>
          </a:p>
        </p:txBody>
      </p:sp>
    </p:spTree>
    <p:extLst>
      <p:ext uri="{BB962C8B-B14F-4D97-AF65-F5344CB8AC3E}">
        <p14:creationId xmlns:p14="http://schemas.microsoft.com/office/powerpoint/2010/main" val="166573455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Photo with 6 bullets">
    <p:spTree>
      <p:nvGrpSpPr>
        <p:cNvPr id="1" name=""/>
        <p:cNvGrpSpPr/>
        <p:nvPr/>
      </p:nvGrpSpPr>
      <p:grpSpPr>
        <a:xfrm>
          <a:off x="0" y="0"/>
          <a:ext cx="0" cy="0"/>
          <a:chOff x="0" y="0"/>
          <a:chExt cx="0" cy="0"/>
        </a:xfrm>
      </p:grpSpPr>
      <p:sp>
        <p:nvSpPr>
          <p:cNvPr id="35" name="Freeform 34">
            <a:extLst>
              <a:ext uri="{FF2B5EF4-FFF2-40B4-BE49-F238E27FC236}">
                <a16:creationId xmlns:a16="http://schemas.microsoft.com/office/drawing/2014/main" id="{5122A2A7-010F-F742-A1F2-94E74FE24262}"/>
              </a:ext>
            </a:extLst>
          </p:cNvPr>
          <p:cNvSpPr/>
          <p:nvPr userDrawn="1"/>
        </p:nvSpPr>
        <p:spPr>
          <a:xfrm>
            <a:off x="1" y="0"/>
            <a:ext cx="5861660" cy="6858000"/>
          </a:xfrm>
          <a:custGeom>
            <a:avLst/>
            <a:gdLst>
              <a:gd name="connsiteX0" fmla="*/ 0 w 6582343"/>
              <a:gd name="connsiteY0" fmla="*/ 0 h 6858000"/>
              <a:gd name="connsiteX1" fmla="*/ 5132729 w 6582343"/>
              <a:gd name="connsiteY1" fmla="*/ 0 h 6858000"/>
              <a:gd name="connsiteX2" fmla="*/ 6582343 w 6582343"/>
              <a:gd name="connsiteY2" fmla="*/ 6858000 h 6858000"/>
              <a:gd name="connsiteX3" fmla="*/ 0 w 6582343"/>
              <a:gd name="connsiteY3" fmla="*/ 6858000 h 6858000"/>
              <a:gd name="connsiteX4" fmla="*/ 0 w 6582343"/>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82343" h="6858000">
                <a:moveTo>
                  <a:pt x="0" y="0"/>
                </a:moveTo>
                <a:lnTo>
                  <a:pt x="5132729" y="0"/>
                </a:lnTo>
                <a:lnTo>
                  <a:pt x="6582343" y="6858000"/>
                </a:lnTo>
                <a:lnTo>
                  <a:pt x="0" y="6858000"/>
                </a:lnTo>
                <a:lnTo>
                  <a:pt x="0" y="0"/>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027354"/>
              </a:solidFill>
            </a:endParaRPr>
          </a:p>
        </p:txBody>
      </p:sp>
      <p:sp>
        <p:nvSpPr>
          <p:cNvPr id="48" name="Text Placeholder 23">
            <a:extLst>
              <a:ext uri="{FF2B5EF4-FFF2-40B4-BE49-F238E27FC236}">
                <a16:creationId xmlns:a16="http://schemas.microsoft.com/office/drawing/2014/main" id="{11D673AD-E5A9-BA42-8A00-B525B7FA6C79}"/>
              </a:ext>
            </a:extLst>
          </p:cNvPr>
          <p:cNvSpPr>
            <a:spLocks noGrp="1"/>
          </p:cNvSpPr>
          <p:nvPr>
            <p:ph type="body" sz="quarter" idx="13" hasCustomPrompt="1"/>
          </p:nvPr>
        </p:nvSpPr>
        <p:spPr>
          <a:xfrm>
            <a:off x="515901" y="638747"/>
            <a:ext cx="4536893" cy="649186"/>
          </a:xfrm>
          <a:noFill/>
        </p:spPr>
        <p:txBody>
          <a:bodyPr>
            <a:normAutofit/>
          </a:bodyPr>
          <a:lstStyle>
            <a:lvl1pPr marL="11113" indent="0" algn="l">
              <a:buNone/>
              <a:tabLst/>
              <a:defRPr sz="3600" b="1">
                <a:solidFill>
                  <a:schemeClr val="bg1"/>
                </a:solidFill>
                <a:latin typeface="+mn-lt"/>
              </a:defRPr>
            </a:lvl1pPr>
          </a:lstStyle>
          <a:p>
            <a:pPr lvl="0"/>
            <a:r>
              <a:rPr lang="en-US" dirty="0" err="1"/>
              <a:t>Overivew</a:t>
            </a:r>
            <a:endParaRPr lang="en-US" dirty="0"/>
          </a:p>
        </p:txBody>
      </p:sp>
      <p:sp>
        <p:nvSpPr>
          <p:cNvPr id="49" name="Text Placeholder 25">
            <a:extLst>
              <a:ext uri="{FF2B5EF4-FFF2-40B4-BE49-F238E27FC236}">
                <a16:creationId xmlns:a16="http://schemas.microsoft.com/office/drawing/2014/main" id="{53C72A15-0A1E-654D-AB92-09BFC93913DD}"/>
              </a:ext>
            </a:extLst>
          </p:cNvPr>
          <p:cNvSpPr>
            <a:spLocks noGrp="1"/>
          </p:cNvSpPr>
          <p:nvPr>
            <p:ph type="body" sz="quarter" idx="20" hasCustomPrompt="1"/>
          </p:nvPr>
        </p:nvSpPr>
        <p:spPr>
          <a:xfrm>
            <a:off x="515902" y="1776829"/>
            <a:ext cx="4531112" cy="4442769"/>
          </a:xfrm>
        </p:spPr>
        <p:txBody>
          <a:bodyPr>
            <a:noAutofit/>
          </a:bodyPr>
          <a:lstStyle>
            <a:lvl1pPr marL="0" indent="0" algn="l">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39" name="Freeform 38">
            <a:extLst>
              <a:ext uri="{FF2B5EF4-FFF2-40B4-BE49-F238E27FC236}">
                <a16:creationId xmlns:a16="http://schemas.microsoft.com/office/drawing/2014/main" id="{464B422A-E07E-B94A-8B6B-777D96DB13CF}"/>
              </a:ext>
            </a:extLst>
          </p:cNvPr>
          <p:cNvSpPr/>
          <p:nvPr userDrawn="1"/>
        </p:nvSpPr>
        <p:spPr>
          <a:xfrm>
            <a:off x="4179194" y="5543192"/>
            <a:ext cx="2066408" cy="1320846"/>
          </a:xfrm>
          <a:custGeom>
            <a:avLst/>
            <a:gdLst>
              <a:gd name="connsiteX0" fmla="*/ 1571081 w 1912024"/>
              <a:gd name="connsiteY0" fmla="*/ 0 h 1612975"/>
              <a:gd name="connsiteX1" fmla="*/ 1912024 w 1912024"/>
              <a:gd name="connsiteY1" fmla="*/ 1612975 h 1612975"/>
              <a:gd name="connsiteX2" fmla="*/ 0 w 1912024"/>
              <a:gd name="connsiteY2" fmla="*/ 1612975 h 1612975"/>
              <a:gd name="connsiteX3" fmla="*/ 1571081 w 1912024"/>
              <a:gd name="connsiteY3" fmla="*/ 0 h 1612975"/>
            </a:gdLst>
            <a:ahLst/>
            <a:cxnLst>
              <a:cxn ang="0">
                <a:pos x="connsiteX0" y="connsiteY0"/>
              </a:cxn>
              <a:cxn ang="0">
                <a:pos x="connsiteX1" y="connsiteY1"/>
              </a:cxn>
              <a:cxn ang="0">
                <a:pos x="connsiteX2" y="connsiteY2"/>
              </a:cxn>
              <a:cxn ang="0">
                <a:pos x="connsiteX3" y="connsiteY3"/>
              </a:cxn>
            </a:cxnLst>
            <a:rect l="l" t="t" r="r" b="b"/>
            <a:pathLst>
              <a:path w="1912024" h="1612975">
                <a:moveTo>
                  <a:pt x="1571081" y="0"/>
                </a:moveTo>
                <a:lnTo>
                  <a:pt x="1912024" y="1612975"/>
                </a:lnTo>
                <a:lnTo>
                  <a:pt x="0" y="1612975"/>
                </a:lnTo>
                <a:lnTo>
                  <a:pt x="1571081" y="0"/>
                </a:lnTo>
                <a:close/>
              </a:path>
            </a:pathLst>
          </a:cu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3" name="Text Placeholder 25">
            <a:extLst>
              <a:ext uri="{FF2B5EF4-FFF2-40B4-BE49-F238E27FC236}">
                <a16:creationId xmlns:a16="http://schemas.microsoft.com/office/drawing/2014/main" id="{23F16562-A93E-B34C-BB1D-F5DC0A08E7AC}"/>
              </a:ext>
            </a:extLst>
          </p:cNvPr>
          <p:cNvSpPr>
            <a:spLocks noGrp="1"/>
          </p:cNvSpPr>
          <p:nvPr>
            <p:ph type="body" sz="quarter" idx="15" hasCustomPrompt="1"/>
          </p:nvPr>
        </p:nvSpPr>
        <p:spPr>
          <a:xfrm>
            <a:off x="6330340" y="437109"/>
            <a:ext cx="511077" cy="635000"/>
          </a:xfrm>
          <a:noFill/>
        </p:spPr>
        <p:txBody>
          <a:bodyPr anchor="ctr">
            <a:noAutofit/>
          </a:bodyPr>
          <a:lstStyle>
            <a:lvl1pPr marL="0" indent="0" algn="ctr">
              <a:buNone/>
              <a:defRPr sz="3200" b="0" baseline="0">
                <a:solidFill>
                  <a:srgbClr val="F29E38"/>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1</a:t>
            </a:r>
          </a:p>
        </p:txBody>
      </p:sp>
      <p:sp>
        <p:nvSpPr>
          <p:cNvPr id="44" name="Text Placeholder 25">
            <a:extLst>
              <a:ext uri="{FF2B5EF4-FFF2-40B4-BE49-F238E27FC236}">
                <a16:creationId xmlns:a16="http://schemas.microsoft.com/office/drawing/2014/main" id="{E28397E7-8A67-7241-A76F-74C213B240B6}"/>
              </a:ext>
            </a:extLst>
          </p:cNvPr>
          <p:cNvSpPr>
            <a:spLocks noGrp="1"/>
          </p:cNvSpPr>
          <p:nvPr>
            <p:ph type="body" sz="quarter" idx="14" hasCustomPrompt="1"/>
          </p:nvPr>
        </p:nvSpPr>
        <p:spPr>
          <a:xfrm>
            <a:off x="7060249" y="379914"/>
            <a:ext cx="4718277" cy="822373"/>
          </a:xfrm>
        </p:spPr>
        <p:txBody>
          <a:bodyPr anchor="ctr">
            <a:noAutofit/>
          </a:bodyPr>
          <a:lstStyle>
            <a:lvl1pPr marL="0" indent="0" algn="l">
              <a:buNone/>
              <a:defRPr sz="2200"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45" name="Text Placeholder 25">
            <a:extLst>
              <a:ext uri="{FF2B5EF4-FFF2-40B4-BE49-F238E27FC236}">
                <a16:creationId xmlns:a16="http://schemas.microsoft.com/office/drawing/2014/main" id="{63B8DEDE-E5C8-4747-A215-3D1F922EEC77}"/>
              </a:ext>
            </a:extLst>
          </p:cNvPr>
          <p:cNvSpPr>
            <a:spLocks noGrp="1"/>
          </p:cNvSpPr>
          <p:nvPr>
            <p:ph type="body" sz="quarter" idx="19" hasCustomPrompt="1"/>
          </p:nvPr>
        </p:nvSpPr>
        <p:spPr>
          <a:xfrm>
            <a:off x="6330340" y="1376825"/>
            <a:ext cx="511077" cy="635000"/>
          </a:xfrm>
          <a:noFill/>
        </p:spPr>
        <p:txBody>
          <a:bodyPr anchor="ctr">
            <a:noAutofit/>
          </a:bodyPr>
          <a:lstStyle>
            <a:lvl1pPr marL="0" indent="0" algn="ctr">
              <a:buNone/>
              <a:defRPr sz="3200" b="0" baseline="0">
                <a:solidFill>
                  <a:srgbClr val="F29E38"/>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2</a:t>
            </a:r>
          </a:p>
        </p:txBody>
      </p:sp>
      <p:sp>
        <p:nvSpPr>
          <p:cNvPr id="46" name="Text Placeholder 25">
            <a:extLst>
              <a:ext uri="{FF2B5EF4-FFF2-40B4-BE49-F238E27FC236}">
                <a16:creationId xmlns:a16="http://schemas.microsoft.com/office/drawing/2014/main" id="{972455D0-4FCA-8842-8AC8-B444C2B95A9B}"/>
              </a:ext>
            </a:extLst>
          </p:cNvPr>
          <p:cNvSpPr>
            <a:spLocks noGrp="1"/>
          </p:cNvSpPr>
          <p:nvPr>
            <p:ph type="body" sz="quarter" idx="21" hasCustomPrompt="1"/>
          </p:nvPr>
        </p:nvSpPr>
        <p:spPr>
          <a:xfrm>
            <a:off x="7060249" y="1319630"/>
            <a:ext cx="4718277" cy="822373"/>
          </a:xfrm>
        </p:spPr>
        <p:txBody>
          <a:bodyPr anchor="ctr">
            <a:noAutofit/>
          </a:bodyPr>
          <a:lstStyle>
            <a:lvl1pPr marL="0" indent="0" algn="l">
              <a:buNone/>
              <a:defRPr sz="2200"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47" name="Text Placeholder 25">
            <a:extLst>
              <a:ext uri="{FF2B5EF4-FFF2-40B4-BE49-F238E27FC236}">
                <a16:creationId xmlns:a16="http://schemas.microsoft.com/office/drawing/2014/main" id="{95F8392A-F6A3-F646-BA4A-173CC69C10C8}"/>
              </a:ext>
            </a:extLst>
          </p:cNvPr>
          <p:cNvSpPr>
            <a:spLocks noGrp="1"/>
          </p:cNvSpPr>
          <p:nvPr>
            <p:ph type="body" sz="quarter" idx="22" hasCustomPrompt="1"/>
          </p:nvPr>
        </p:nvSpPr>
        <p:spPr>
          <a:xfrm>
            <a:off x="6330340" y="2331659"/>
            <a:ext cx="511077" cy="635000"/>
          </a:xfrm>
          <a:noFill/>
        </p:spPr>
        <p:txBody>
          <a:bodyPr anchor="ctr">
            <a:noAutofit/>
          </a:bodyPr>
          <a:lstStyle>
            <a:lvl1pPr marL="0" indent="0" algn="ctr">
              <a:buNone/>
              <a:defRPr sz="3200" b="0" baseline="0">
                <a:solidFill>
                  <a:srgbClr val="F29E38"/>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3</a:t>
            </a:r>
          </a:p>
        </p:txBody>
      </p:sp>
      <p:sp>
        <p:nvSpPr>
          <p:cNvPr id="51" name="Text Placeholder 25">
            <a:extLst>
              <a:ext uri="{FF2B5EF4-FFF2-40B4-BE49-F238E27FC236}">
                <a16:creationId xmlns:a16="http://schemas.microsoft.com/office/drawing/2014/main" id="{084F147E-1F9C-514B-B73A-F86226BBD1B8}"/>
              </a:ext>
            </a:extLst>
          </p:cNvPr>
          <p:cNvSpPr>
            <a:spLocks noGrp="1"/>
          </p:cNvSpPr>
          <p:nvPr>
            <p:ph type="body" sz="quarter" idx="23" hasCustomPrompt="1"/>
          </p:nvPr>
        </p:nvSpPr>
        <p:spPr>
          <a:xfrm>
            <a:off x="7060249" y="2274464"/>
            <a:ext cx="4718277" cy="822373"/>
          </a:xfrm>
        </p:spPr>
        <p:txBody>
          <a:bodyPr anchor="ctr">
            <a:noAutofit/>
          </a:bodyPr>
          <a:lstStyle>
            <a:lvl1pPr marL="0" indent="0" algn="l">
              <a:buNone/>
              <a:defRPr sz="2200"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52" name="Text Placeholder 25">
            <a:extLst>
              <a:ext uri="{FF2B5EF4-FFF2-40B4-BE49-F238E27FC236}">
                <a16:creationId xmlns:a16="http://schemas.microsoft.com/office/drawing/2014/main" id="{F7A05F93-E7DB-B149-94B8-50CFD4438621}"/>
              </a:ext>
            </a:extLst>
          </p:cNvPr>
          <p:cNvSpPr>
            <a:spLocks noGrp="1"/>
          </p:cNvSpPr>
          <p:nvPr>
            <p:ph type="body" sz="quarter" idx="24" hasCustomPrompt="1"/>
          </p:nvPr>
        </p:nvSpPr>
        <p:spPr>
          <a:xfrm>
            <a:off x="6316485" y="3299905"/>
            <a:ext cx="511077" cy="635000"/>
          </a:xfrm>
          <a:noFill/>
        </p:spPr>
        <p:txBody>
          <a:bodyPr anchor="ctr">
            <a:noAutofit/>
          </a:bodyPr>
          <a:lstStyle>
            <a:lvl1pPr marL="0" indent="0" algn="ctr">
              <a:buNone/>
              <a:defRPr sz="3200" b="0" baseline="0">
                <a:solidFill>
                  <a:srgbClr val="F29E38"/>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4</a:t>
            </a:r>
          </a:p>
        </p:txBody>
      </p:sp>
      <p:sp>
        <p:nvSpPr>
          <p:cNvPr id="53" name="Text Placeholder 25">
            <a:extLst>
              <a:ext uri="{FF2B5EF4-FFF2-40B4-BE49-F238E27FC236}">
                <a16:creationId xmlns:a16="http://schemas.microsoft.com/office/drawing/2014/main" id="{C6F85A32-2891-0544-8FAE-946A3E575AE2}"/>
              </a:ext>
            </a:extLst>
          </p:cNvPr>
          <p:cNvSpPr>
            <a:spLocks noGrp="1"/>
          </p:cNvSpPr>
          <p:nvPr>
            <p:ph type="body" sz="quarter" idx="25" hasCustomPrompt="1"/>
          </p:nvPr>
        </p:nvSpPr>
        <p:spPr>
          <a:xfrm>
            <a:off x="7046394" y="3242710"/>
            <a:ext cx="4718277" cy="822373"/>
          </a:xfrm>
        </p:spPr>
        <p:txBody>
          <a:bodyPr anchor="ctr">
            <a:noAutofit/>
          </a:bodyPr>
          <a:lstStyle>
            <a:lvl1pPr marL="0" indent="0" algn="l">
              <a:buNone/>
              <a:defRPr sz="2200"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54" name="Text Placeholder 25">
            <a:extLst>
              <a:ext uri="{FF2B5EF4-FFF2-40B4-BE49-F238E27FC236}">
                <a16:creationId xmlns:a16="http://schemas.microsoft.com/office/drawing/2014/main" id="{3AB9544B-881D-6D4A-8ED5-1E88E9AA355D}"/>
              </a:ext>
            </a:extLst>
          </p:cNvPr>
          <p:cNvSpPr>
            <a:spLocks noGrp="1"/>
          </p:cNvSpPr>
          <p:nvPr>
            <p:ph type="body" sz="quarter" idx="26" hasCustomPrompt="1"/>
          </p:nvPr>
        </p:nvSpPr>
        <p:spPr>
          <a:xfrm>
            <a:off x="6330340" y="4242297"/>
            <a:ext cx="511077" cy="635000"/>
          </a:xfrm>
          <a:noFill/>
        </p:spPr>
        <p:txBody>
          <a:bodyPr anchor="ctr">
            <a:noAutofit/>
          </a:bodyPr>
          <a:lstStyle>
            <a:lvl1pPr marL="0" indent="0" algn="ctr">
              <a:buNone/>
              <a:defRPr sz="3200" b="0" baseline="0">
                <a:solidFill>
                  <a:srgbClr val="F29E38"/>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5</a:t>
            </a:r>
          </a:p>
        </p:txBody>
      </p:sp>
      <p:sp>
        <p:nvSpPr>
          <p:cNvPr id="55" name="Text Placeholder 25">
            <a:extLst>
              <a:ext uri="{FF2B5EF4-FFF2-40B4-BE49-F238E27FC236}">
                <a16:creationId xmlns:a16="http://schemas.microsoft.com/office/drawing/2014/main" id="{E8044FD0-5AC8-B046-A670-A6E42A75E1A7}"/>
              </a:ext>
            </a:extLst>
          </p:cNvPr>
          <p:cNvSpPr>
            <a:spLocks noGrp="1"/>
          </p:cNvSpPr>
          <p:nvPr>
            <p:ph type="body" sz="quarter" idx="27" hasCustomPrompt="1"/>
          </p:nvPr>
        </p:nvSpPr>
        <p:spPr>
          <a:xfrm>
            <a:off x="7060249" y="4185102"/>
            <a:ext cx="4718277" cy="822373"/>
          </a:xfrm>
        </p:spPr>
        <p:txBody>
          <a:bodyPr anchor="ctr">
            <a:noAutofit/>
          </a:bodyPr>
          <a:lstStyle>
            <a:lvl1pPr marL="0" indent="0" algn="l">
              <a:buNone/>
              <a:defRPr sz="2200"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56" name="Text Box 5">
            <a:extLst>
              <a:ext uri="{FF2B5EF4-FFF2-40B4-BE49-F238E27FC236}">
                <a16:creationId xmlns:a16="http://schemas.microsoft.com/office/drawing/2014/main" id="{DAAA2FB7-EC18-3E4A-9F81-B9F2B21B6EA3}"/>
              </a:ext>
            </a:extLst>
          </p:cNvPr>
          <p:cNvSpPr txBox="1"/>
          <p:nvPr userDrawn="1"/>
        </p:nvSpPr>
        <p:spPr>
          <a:xfrm>
            <a:off x="7046394" y="6057550"/>
            <a:ext cx="4732132" cy="637717"/>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just"/>
            <a:r>
              <a:rPr lang="en-US" sz="800" kern="1200" dirty="0">
                <a:solidFill>
                  <a:srgbClr val="262626"/>
                </a:solidFill>
                <a:effectLst/>
                <a:latin typeface="+mn-lt"/>
                <a:ea typeface="Times New Roman" panose="02020603050405020304" pitchFamily="18" charset="0"/>
                <a:cs typeface="Times New Roman" panose="02020603050405020304" pitchFamily="18" charset="0"/>
              </a:rPr>
              <a:t>This project has been funded with support from the European Commission. This publication [communication] reflects the views only of the author, and the Commission cannot be held responsible for any use, which may be made of the information contained therein </a:t>
            </a:r>
            <a:r>
              <a:rPr lang="en-IE" sz="800" kern="1200" dirty="0">
                <a:solidFill>
                  <a:srgbClr val="262626"/>
                </a:solidFill>
                <a:effectLst/>
                <a:latin typeface="+mn-lt"/>
                <a:cs typeface="Times New Roman" panose="02020603050405020304" pitchFamily="18" charset="0"/>
              </a:rPr>
              <a:t>2020-1-DE02-KA202-007503</a:t>
            </a:r>
            <a:r>
              <a:rPr lang="en-US" sz="800" kern="1200" dirty="0">
                <a:solidFill>
                  <a:srgbClr val="262626"/>
                </a:solidFill>
                <a:effectLst/>
                <a:latin typeface="+mn-lt"/>
                <a:ea typeface="Times New Roman" panose="02020603050405020304" pitchFamily="18" charset="0"/>
                <a:cs typeface="Times New Roman" panose="02020603050405020304" pitchFamily="18" charset="0"/>
              </a:rPr>
              <a:t>.</a:t>
            </a:r>
            <a:endParaRPr lang="en-IE" sz="800" kern="1200" dirty="0">
              <a:solidFill>
                <a:srgbClr val="262626"/>
              </a:solidFill>
              <a:effectLst/>
              <a:latin typeface="+mn-lt"/>
              <a:ea typeface="Calibri" panose="020F0502020204030204" pitchFamily="34" charset="0"/>
              <a:cs typeface="Times New Roman" panose="02020603050405020304" pitchFamily="18" charset="0"/>
            </a:endParaRPr>
          </a:p>
          <a:p>
            <a:pPr algn="ctr"/>
            <a:r>
              <a:rPr lang="en-US" sz="800" dirty="0">
                <a:solidFill>
                  <a:srgbClr val="262626"/>
                </a:solidFill>
                <a:effectLst/>
                <a:ea typeface="Calibri" panose="020F0502020204030204" pitchFamily="34" charset="0"/>
                <a:cs typeface="Times New Roman" panose="02020603050405020304" pitchFamily="18" charset="0"/>
              </a:rPr>
              <a:t> </a:t>
            </a:r>
            <a:endParaRPr lang="en-IE" sz="1100" dirty="0">
              <a:solidFill>
                <a:srgbClr val="262626"/>
              </a:solidFill>
              <a:effectLst/>
              <a:ea typeface="Calibri" panose="020F0502020204030204" pitchFamily="34" charset="0"/>
              <a:cs typeface="Times New Roman" panose="02020603050405020304" pitchFamily="18" charset="0"/>
            </a:endParaRPr>
          </a:p>
        </p:txBody>
      </p:sp>
      <p:sp>
        <p:nvSpPr>
          <p:cNvPr id="57" name="Text Placeholder 25">
            <a:extLst>
              <a:ext uri="{FF2B5EF4-FFF2-40B4-BE49-F238E27FC236}">
                <a16:creationId xmlns:a16="http://schemas.microsoft.com/office/drawing/2014/main" id="{3331EABE-8797-764B-890C-B478E21910C6}"/>
              </a:ext>
            </a:extLst>
          </p:cNvPr>
          <p:cNvSpPr>
            <a:spLocks noGrp="1"/>
          </p:cNvSpPr>
          <p:nvPr>
            <p:ph type="body" sz="quarter" idx="28" hasCustomPrompt="1"/>
          </p:nvPr>
        </p:nvSpPr>
        <p:spPr>
          <a:xfrm>
            <a:off x="6330340" y="5169207"/>
            <a:ext cx="511077" cy="635000"/>
          </a:xfrm>
          <a:noFill/>
        </p:spPr>
        <p:txBody>
          <a:bodyPr anchor="ctr">
            <a:noAutofit/>
          </a:bodyPr>
          <a:lstStyle>
            <a:lvl1pPr marL="0" indent="0" algn="ctr">
              <a:buNone/>
              <a:defRPr sz="3200" b="0" baseline="0">
                <a:solidFill>
                  <a:srgbClr val="F29E38"/>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6</a:t>
            </a:r>
          </a:p>
        </p:txBody>
      </p:sp>
      <p:sp>
        <p:nvSpPr>
          <p:cNvPr id="58" name="Text Placeholder 25">
            <a:extLst>
              <a:ext uri="{FF2B5EF4-FFF2-40B4-BE49-F238E27FC236}">
                <a16:creationId xmlns:a16="http://schemas.microsoft.com/office/drawing/2014/main" id="{879E8739-91AE-954C-938C-ADE05DB8CE8A}"/>
              </a:ext>
            </a:extLst>
          </p:cNvPr>
          <p:cNvSpPr>
            <a:spLocks noGrp="1"/>
          </p:cNvSpPr>
          <p:nvPr>
            <p:ph type="body" sz="quarter" idx="29" hasCustomPrompt="1"/>
          </p:nvPr>
        </p:nvSpPr>
        <p:spPr>
          <a:xfrm>
            <a:off x="7060249" y="5112012"/>
            <a:ext cx="4718277" cy="822373"/>
          </a:xfrm>
        </p:spPr>
        <p:txBody>
          <a:bodyPr anchor="ctr">
            <a:noAutofit/>
          </a:bodyPr>
          <a:lstStyle>
            <a:lvl1pPr marL="0" indent="0" algn="l">
              <a:buNone/>
              <a:defRPr sz="2200"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extLst>
      <p:ext uri="{BB962C8B-B14F-4D97-AF65-F5344CB8AC3E}">
        <p14:creationId xmlns:p14="http://schemas.microsoft.com/office/powerpoint/2010/main" val="298534865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Divider Slide - Dark Green">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9926358D-C33D-8041-B540-52055CF64746}"/>
              </a:ext>
            </a:extLst>
          </p:cNvPr>
          <p:cNvGrpSpPr/>
          <p:nvPr userDrawn="1"/>
        </p:nvGrpSpPr>
        <p:grpSpPr>
          <a:xfrm flipH="1">
            <a:off x="-4" y="476885"/>
            <a:ext cx="12192004" cy="6381115"/>
            <a:chOff x="0" y="476885"/>
            <a:chExt cx="7550787" cy="6381115"/>
          </a:xfrm>
        </p:grpSpPr>
        <p:sp>
          <p:nvSpPr>
            <p:cNvPr id="30" name="Freeform 29">
              <a:extLst>
                <a:ext uri="{FF2B5EF4-FFF2-40B4-BE49-F238E27FC236}">
                  <a16:creationId xmlns:a16="http://schemas.microsoft.com/office/drawing/2014/main" id="{4445E8B4-C77C-464C-A575-98BEB2A65C55}"/>
                </a:ext>
              </a:extLst>
            </p:cNvPr>
            <p:cNvSpPr/>
            <p:nvPr userDrawn="1"/>
          </p:nvSpPr>
          <p:spPr>
            <a:xfrm>
              <a:off x="2876552" y="3910818"/>
              <a:ext cx="4674235" cy="2942004"/>
            </a:xfrm>
            <a:custGeom>
              <a:avLst/>
              <a:gdLst>
                <a:gd name="connsiteX0" fmla="*/ 0 w 4674476"/>
                <a:gd name="connsiteY0" fmla="*/ 3633952 h 3633952"/>
                <a:gd name="connsiteX1" fmla="*/ 0 w 4674476"/>
                <a:gd name="connsiteY1" fmla="*/ 3633952 h 3633952"/>
                <a:gd name="connsiteX2" fmla="*/ 4674476 w 4674476"/>
                <a:gd name="connsiteY2" fmla="*/ 3633952 h 3633952"/>
                <a:gd name="connsiteX3" fmla="*/ 4674476 w 4674476"/>
                <a:gd name="connsiteY3" fmla="*/ 0 h 3633952"/>
                <a:gd name="connsiteX4" fmla="*/ 323193 w 4674476"/>
                <a:gd name="connsiteY4" fmla="*/ 819807 h 3633952"/>
                <a:gd name="connsiteX5" fmla="*/ 0 w 4674476"/>
                <a:gd name="connsiteY5" fmla="*/ 3633952 h 3633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74476" h="3633952">
                  <a:moveTo>
                    <a:pt x="0" y="3633952"/>
                  </a:moveTo>
                  <a:lnTo>
                    <a:pt x="0" y="3633952"/>
                  </a:lnTo>
                  <a:lnTo>
                    <a:pt x="4674476" y="3633952"/>
                  </a:lnTo>
                  <a:lnTo>
                    <a:pt x="4674476" y="0"/>
                  </a:lnTo>
                  <a:lnTo>
                    <a:pt x="323193" y="819807"/>
                  </a:lnTo>
                  <a:lnTo>
                    <a:pt x="0" y="3633952"/>
                  </a:lnTo>
                  <a:close/>
                </a:path>
              </a:pathLst>
            </a:custGeom>
            <a:solidFill>
              <a:srgbClr val="40B8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p>
          </p:txBody>
        </p:sp>
        <p:sp>
          <p:nvSpPr>
            <p:cNvPr id="32" name="Freeform 31">
              <a:extLst>
                <a:ext uri="{FF2B5EF4-FFF2-40B4-BE49-F238E27FC236}">
                  <a16:creationId xmlns:a16="http://schemas.microsoft.com/office/drawing/2014/main" id="{DE028D90-5F7C-6543-B062-2BDC7BFF1F11}"/>
                </a:ext>
              </a:extLst>
            </p:cNvPr>
            <p:cNvSpPr/>
            <p:nvPr userDrawn="1"/>
          </p:nvSpPr>
          <p:spPr>
            <a:xfrm>
              <a:off x="0" y="476885"/>
              <a:ext cx="4590415" cy="6381115"/>
            </a:xfrm>
            <a:custGeom>
              <a:avLst/>
              <a:gdLst>
                <a:gd name="connsiteX0" fmla="*/ 4591050 w 4591050"/>
                <a:gd name="connsiteY0" fmla="*/ 6381750 h 6381750"/>
                <a:gd name="connsiteX1" fmla="*/ 0 w 4591050"/>
                <a:gd name="connsiteY1" fmla="*/ 6381750 h 6381750"/>
                <a:gd name="connsiteX2" fmla="*/ 0 w 4591050"/>
                <a:gd name="connsiteY2" fmla="*/ 0 h 6381750"/>
                <a:gd name="connsiteX3" fmla="*/ 3238500 w 4591050"/>
                <a:gd name="connsiteY3" fmla="*/ 1409700 h 6381750"/>
                <a:gd name="connsiteX4" fmla="*/ 4591050 w 4591050"/>
                <a:gd name="connsiteY4" fmla="*/ 6381750 h 6381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91050" h="6381750">
                  <a:moveTo>
                    <a:pt x="4591050" y="6381750"/>
                  </a:moveTo>
                  <a:lnTo>
                    <a:pt x="0" y="6381750"/>
                  </a:lnTo>
                  <a:lnTo>
                    <a:pt x="0" y="0"/>
                  </a:lnTo>
                  <a:lnTo>
                    <a:pt x="3238500" y="1409700"/>
                  </a:lnTo>
                  <a:lnTo>
                    <a:pt x="4591050" y="6381750"/>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p>
          </p:txBody>
        </p:sp>
      </p:grpSp>
      <p:pic>
        <p:nvPicPr>
          <p:cNvPr id="33" name="Picture 32" descr="Icon&#10;&#10;Description automatically generated">
            <a:extLst>
              <a:ext uri="{FF2B5EF4-FFF2-40B4-BE49-F238E27FC236}">
                <a16:creationId xmlns:a16="http://schemas.microsoft.com/office/drawing/2014/main" id="{692E755C-CAC5-4642-ABCF-0F0EA758F1D1}"/>
              </a:ext>
            </a:extLst>
          </p:cNvPr>
          <p:cNvPicPr/>
          <p:nvPr userDrawn="1"/>
        </p:nvPicPr>
        <p:blipFill rotWithShape="1">
          <a:blip r:embed="rId2" cstate="email">
            <a:extLst>
              <a:ext uri="{28A0092B-C50C-407E-A947-70E740481C1C}">
                <a14:useLocalDpi xmlns:a14="http://schemas.microsoft.com/office/drawing/2010/main"/>
              </a:ext>
            </a:extLst>
          </a:blip>
          <a:srcRect l="-27922" t="-8341" r="35419" b="-3323"/>
          <a:stretch/>
        </p:blipFill>
        <p:spPr>
          <a:xfrm>
            <a:off x="9115865" y="476885"/>
            <a:ext cx="3076135" cy="6106795"/>
          </a:xfrm>
          <a:prstGeom prst="rect">
            <a:avLst/>
          </a:prstGeom>
        </p:spPr>
      </p:pic>
      <p:grpSp>
        <p:nvGrpSpPr>
          <p:cNvPr id="34" name="Group 33">
            <a:extLst>
              <a:ext uri="{FF2B5EF4-FFF2-40B4-BE49-F238E27FC236}">
                <a16:creationId xmlns:a16="http://schemas.microsoft.com/office/drawing/2014/main" id="{A4FB7E5E-8329-5949-8FFD-E2041FDE5AF9}"/>
              </a:ext>
            </a:extLst>
          </p:cNvPr>
          <p:cNvGrpSpPr/>
          <p:nvPr userDrawn="1"/>
        </p:nvGrpSpPr>
        <p:grpSpPr>
          <a:xfrm>
            <a:off x="405114" y="301682"/>
            <a:ext cx="3143757" cy="504000"/>
            <a:chOff x="296426" y="6035882"/>
            <a:chExt cx="3143757" cy="504000"/>
          </a:xfrm>
        </p:grpSpPr>
        <p:pic>
          <p:nvPicPr>
            <p:cNvPr id="35" name="Picture 34" descr="A picture containing text&#10;&#10;Description automatically generated">
              <a:extLst>
                <a:ext uri="{FF2B5EF4-FFF2-40B4-BE49-F238E27FC236}">
                  <a16:creationId xmlns:a16="http://schemas.microsoft.com/office/drawing/2014/main" id="{E81248CE-AC89-2148-B108-D4BEDDE55FAE}"/>
                </a:ext>
              </a:extLst>
            </p:cNvPr>
            <p:cNvPicPr/>
            <p:nvPr userDrawn="1"/>
          </p:nvPicPr>
          <p:blipFill rotWithShape="1">
            <a:blip r:embed="rId3" cstate="email">
              <a:extLst>
                <a:ext uri="{28A0092B-C50C-407E-A947-70E740481C1C}">
                  <a14:useLocalDpi xmlns:a14="http://schemas.microsoft.com/office/drawing/2010/main"/>
                </a:ext>
              </a:extLst>
            </a:blip>
            <a:srcRect t="71161" r="14342" b="1"/>
            <a:stretch/>
          </p:blipFill>
          <p:spPr>
            <a:xfrm>
              <a:off x="464462" y="6185185"/>
              <a:ext cx="2975721" cy="180000"/>
            </a:xfrm>
            <a:prstGeom prst="rect">
              <a:avLst/>
            </a:prstGeom>
          </p:spPr>
        </p:pic>
        <p:pic>
          <p:nvPicPr>
            <p:cNvPr id="36" name="Picture 35" descr="A picture containing text&#10;&#10;Description automatically generated">
              <a:extLst>
                <a:ext uri="{FF2B5EF4-FFF2-40B4-BE49-F238E27FC236}">
                  <a16:creationId xmlns:a16="http://schemas.microsoft.com/office/drawing/2014/main" id="{270AF5F9-8CC2-DC4C-9617-2EEA4670081E}"/>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l="35287" t="-1662" r="54747" b="36172"/>
            <a:stretch/>
          </p:blipFill>
          <p:spPr>
            <a:xfrm>
              <a:off x="296426" y="6035882"/>
              <a:ext cx="366916" cy="504000"/>
            </a:xfrm>
            <a:prstGeom prst="rect">
              <a:avLst/>
            </a:prstGeom>
          </p:spPr>
        </p:pic>
      </p:grpSp>
      <p:sp>
        <p:nvSpPr>
          <p:cNvPr id="37" name="Text Placeholder 23">
            <a:extLst>
              <a:ext uri="{FF2B5EF4-FFF2-40B4-BE49-F238E27FC236}">
                <a16:creationId xmlns:a16="http://schemas.microsoft.com/office/drawing/2014/main" id="{D96050FE-F8E9-A44D-9C24-6142AB0AE886}"/>
              </a:ext>
            </a:extLst>
          </p:cNvPr>
          <p:cNvSpPr>
            <a:spLocks noGrp="1"/>
          </p:cNvSpPr>
          <p:nvPr>
            <p:ph type="body" sz="quarter" idx="13" hasCustomPrompt="1"/>
          </p:nvPr>
        </p:nvSpPr>
        <p:spPr>
          <a:xfrm>
            <a:off x="490899" y="1364786"/>
            <a:ext cx="4570242" cy="697353"/>
          </a:xfrm>
          <a:noFill/>
        </p:spPr>
        <p:txBody>
          <a:bodyPr>
            <a:noAutofit/>
          </a:bodyPr>
          <a:lstStyle>
            <a:lvl1pPr marL="0" indent="0" algn="l">
              <a:buNone/>
              <a:defRPr sz="4800" b="1" baseline="0">
                <a:solidFill>
                  <a:srgbClr val="262626"/>
                </a:solidFill>
                <a:latin typeface="+mn-lt"/>
              </a:defRPr>
            </a:lvl1pPr>
          </a:lstStyle>
          <a:p>
            <a:pPr lvl="0"/>
            <a:r>
              <a:rPr lang="en-US" dirty="0"/>
              <a:t>DIVIDER</a:t>
            </a:r>
          </a:p>
        </p:txBody>
      </p:sp>
      <p:sp>
        <p:nvSpPr>
          <p:cNvPr id="38" name="Text Placeholder 23">
            <a:extLst>
              <a:ext uri="{FF2B5EF4-FFF2-40B4-BE49-F238E27FC236}">
                <a16:creationId xmlns:a16="http://schemas.microsoft.com/office/drawing/2014/main" id="{5273FDD9-362B-B54D-9BC7-2E408F90955E}"/>
              </a:ext>
            </a:extLst>
          </p:cNvPr>
          <p:cNvSpPr>
            <a:spLocks noGrp="1"/>
          </p:cNvSpPr>
          <p:nvPr>
            <p:ph type="body" sz="quarter" idx="14" hasCustomPrompt="1"/>
          </p:nvPr>
        </p:nvSpPr>
        <p:spPr>
          <a:xfrm>
            <a:off x="490899" y="2230955"/>
            <a:ext cx="4570242" cy="1193534"/>
          </a:xfrm>
          <a:noFill/>
        </p:spPr>
        <p:txBody>
          <a:bodyPr>
            <a:noAutofit/>
          </a:bodyPr>
          <a:lstStyle>
            <a:lvl1pPr marL="0" indent="0" algn="l">
              <a:buNone/>
              <a:defRPr sz="4800" baseline="0">
                <a:solidFill>
                  <a:srgbClr val="262626"/>
                </a:solidFill>
                <a:latin typeface="+mn-lt"/>
              </a:defRPr>
            </a:lvl1pPr>
          </a:lstStyle>
          <a:p>
            <a:pPr lvl="0"/>
            <a:r>
              <a:rPr lang="en-US" dirty="0"/>
              <a:t>Slide</a:t>
            </a:r>
          </a:p>
        </p:txBody>
      </p:sp>
      <p:cxnSp>
        <p:nvCxnSpPr>
          <p:cNvPr id="4" name="Straight Connector 3">
            <a:extLst>
              <a:ext uri="{FF2B5EF4-FFF2-40B4-BE49-F238E27FC236}">
                <a16:creationId xmlns:a16="http://schemas.microsoft.com/office/drawing/2014/main" id="{5DC234FD-D5B8-0041-B0C8-E321DE7A11FE}"/>
              </a:ext>
            </a:extLst>
          </p:cNvPr>
          <p:cNvCxnSpPr/>
          <p:nvPr userDrawn="1"/>
        </p:nvCxnSpPr>
        <p:spPr>
          <a:xfrm flipH="1">
            <a:off x="295422" y="2132479"/>
            <a:ext cx="5106572" cy="0"/>
          </a:xfrm>
          <a:prstGeom prst="line">
            <a:avLst/>
          </a:prstGeom>
          <a:ln w="28575">
            <a:solidFill>
              <a:srgbClr val="02735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2807402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Divider Slide - Oragne">
    <p:spTree>
      <p:nvGrpSpPr>
        <p:cNvPr id="1" name=""/>
        <p:cNvGrpSpPr/>
        <p:nvPr/>
      </p:nvGrpSpPr>
      <p:grpSpPr>
        <a:xfrm>
          <a:off x="0" y="0"/>
          <a:ext cx="0" cy="0"/>
          <a:chOff x="0" y="0"/>
          <a:chExt cx="0" cy="0"/>
        </a:xfrm>
      </p:grpSpPr>
      <p:grpSp>
        <p:nvGrpSpPr>
          <p:cNvPr id="28" name="Group 27">
            <a:extLst>
              <a:ext uri="{FF2B5EF4-FFF2-40B4-BE49-F238E27FC236}">
                <a16:creationId xmlns:a16="http://schemas.microsoft.com/office/drawing/2014/main" id="{6DBDDEB6-3957-5D49-82E3-26B18811D4E8}"/>
              </a:ext>
            </a:extLst>
          </p:cNvPr>
          <p:cNvGrpSpPr/>
          <p:nvPr userDrawn="1"/>
        </p:nvGrpSpPr>
        <p:grpSpPr>
          <a:xfrm flipH="1">
            <a:off x="-4" y="476885"/>
            <a:ext cx="12192004" cy="6381115"/>
            <a:chOff x="0" y="476885"/>
            <a:chExt cx="7550787" cy="6381115"/>
          </a:xfrm>
        </p:grpSpPr>
        <p:sp>
          <p:nvSpPr>
            <p:cNvPr id="29" name="Freeform 28">
              <a:extLst>
                <a:ext uri="{FF2B5EF4-FFF2-40B4-BE49-F238E27FC236}">
                  <a16:creationId xmlns:a16="http://schemas.microsoft.com/office/drawing/2014/main" id="{73FA561B-C708-6046-B241-3AE89FE59FC6}"/>
                </a:ext>
              </a:extLst>
            </p:cNvPr>
            <p:cNvSpPr/>
            <p:nvPr userDrawn="1"/>
          </p:nvSpPr>
          <p:spPr>
            <a:xfrm>
              <a:off x="2876552" y="3910818"/>
              <a:ext cx="4674235" cy="2942004"/>
            </a:xfrm>
            <a:custGeom>
              <a:avLst/>
              <a:gdLst>
                <a:gd name="connsiteX0" fmla="*/ 0 w 4674476"/>
                <a:gd name="connsiteY0" fmla="*/ 3633952 h 3633952"/>
                <a:gd name="connsiteX1" fmla="*/ 0 w 4674476"/>
                <a:gd name="connsiteY1" fmla="*/ 3633952 h 3633952"/>
                <a:gd name="connsiteX2" fmla="*/ 4674476 w 4674476"/>
                <a:gd name="connsiteY2" fmla="*/ 3633952 h 3633952"/>
                <a:gd name="connsiteX3" fmla="*/ 4674476 w 4674476"/>
                <a:gd name="connsiteY3" fmla="*/ 0 h 3633952"/>
                <a:gd name="connsiteX4" fmla="*/ 323193 w 4674476"/>
                <a:gd name="connsiteY4" fmla="*/ 819807 h 3633952"/>
                <a:gd name="connsiteX5" fmla="*/ 0 w 4674476"/>
                <a:gd name="connsiteY5" fmla="*/ 3633952 h 3633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74476" h="3633952">
                  <a:moveTo>
                    <a:pt x="0" y="3633952"/>
                  </a:moveTo>
                  <a:lnTo>
                    <a:pt x="0" y="3633952"/>
                  </a:lnTo>
                  <a:lnTo>
                    <a:pt x="4674476" y="3633952"/>
                  </a:lnTo>
                  <a:lnTo>
                    <a:pt x="4674476" y="0"/>
                  </a:lnTo>
                  <a:lnTo>
                    <a:pt x="323193" y="819807"/>
                  </a:lnTo>
                  <a:lnTo>
                    <a:pt x="0" y="3633952"/>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p>
          </p:txBody>
        </p:sp>
        <p:sp>
          <p:nvSpPr>
            <p:cNvPr id="30" name="Freeform 29">
              <a:extLst>
                <a:ext uri="{FF2B5EF4-FFF2-40B4-BE49-F238E27FC236}">
                  <a16:creationId xmlns:a16="http://schemas.microsoft.com/office/drawing/2014/main" id="{A794D099-52F3-794A-96D4-4DDE17828832}"/>
                </a:ext>
              </a:extLst>
            </p:cNvPr>
            <p:cNvSpPr/>
            <p:nvPr userDrawn="1"/>
          </p:nvSpPr>
          <p:spPr>
            <a:xfrm>
              <a:off x="0" y="476885"/>
              <a:ext cx="4590415" cy="6381115"/>
            </a:xfrm>
            <a:custGeom>
              <a:avLst/>
              <a:gdLst>
                <a:gd name="connsiteX0" fmla="*/ 4591050 w 4591050"/>
                <a:gd name="connsiteY0" fmla="*/ 6381750 h 6381750"/>
                <a:gd name="connsiteX1" fmla="*/ 0 w 4591050"/>
                <a:gd name="connsiteY1" fmla="*/ 6381750 h 6381750"/>
                <a:gd name="connsiteX2" fmla="*/ 0 w 4591050"/>
                <a:gd name="connsiteY2" fmla="*/ 0 h 6381750"/>
                <a:gd name="connsiteX3" fmla="*/ 3238500 w 4591050"/>
                <a:gd name="connsiteY3" fmla="*/ 1409700 h 6381750"/>
                <a:gd name="connsiteX4" fmla="*/ 4591050 w 4591050"/>
                <a:gd name="connsiteY4" fmla="*/ 6381750 h 6381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91050" h="6381750">
                  <a:moveTo>
                    <a:pt x="4591050" y="6381750"/>
                  </a:moveTo>
                  <a:lnTo>
                    <a:pt x="0" y="6381750"/>
                  </a:lnTo>
                  <a:lnTo>
                    <a:pt x="0" y="0"/>
                  </a:lnTo>
                  <a:lnTo>
                    <a:pt x="3238500" y="1409700"/>
                  </a:lnTo>
                  <a:lnTo>
                    <a:pt x="4591050" y="6381750"/>
                  </a:lnTo>
                  <a:close/>
                </a:path>
              </a:pathLst>
            </a:cu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p>
          </p:txBody>
        </p:sp>
      </p:grpSp>
      <p:pic>
        <p:nvPicPr>
          <p:cNvPr id="32" name="Picture 31" descr="Icon&#10;&#10;Description automatically generated">
            <a:extLst>
              <a:ext uri="{FF2B5EF4-FFF2-40B4-BE49-F238E27FC236}">
                <a16:creationId xmlns:a16="http://schemas.microsoft.com/office/drawing/2014/main" id="{C02F9226-127F-B14D-BA56-E98D841A7319}"/>
              </a:ext>
            </a:extLst>
          </p:cNvPr>
          <p:cNvPicPr/>
          <p:nvPr userDrawn="1"/>
        </p:nvPicPr>
        <p:blipFill rotWithShape="1">
          <a:blip r:embed="rId2" cstate="email">
            <a:extLst>
              <a:ext uri="{28A0092B-C50C-407E-A947-70E740481C1C}">
                <a14:useLocalDpi xmlns:a14="http://schemas.microsoft.com/office/drawing/2010/main"/>
              </a:ext>
            </a:extLst>
          </a:blip>
          <a:srcRect l="-27922" t="-8341" r="35419" b="-3323"/>
          <a:stretch/>
        </p:blipFill>
        <p:spPr>
          <a:xfrm>
            <a:off x="9115865" y="476885"/>
            <a:ext cx="3076135" cy="6106795"/>
          </a:xfrm>
          <a:prstGeom prst="rect">
            <a:avLst/>
          </a:prstGeom>
        </p:spPr>
      </p:pic>
      <p:grpSp>
        <p:nvGrpSpPr>
          <p:cNvPr id="33" name="Group 32">
            <a:extLst>
              <a:ext uri="{FF2B5EF4-FFF2-40B4-BE49-F238E27FC236}">
                <a16:creationId xmlns:a16="http://schemas.microsoft.com/office/drawing/2014/main" id="{0279F217-2377-C141-994A-68F35201614C}"/>
              </a:ext>
            </a:extLst>
          </p:cNvPr>
          <p:cNvGrpSpPr/>
          <p:nvPr userDrawn="1"/>
        </p:nvGrpSpPr>
        <p:grpSpPr>
          <a:xfrm>
            <a:off x="405114" y="301682"/>
            <a:ext cx="3143757" cy="504000"/>
            <a:chOff x="296426" y="6035882"/>
            <a:chExt cx="3143757" cy="504000"/>
          </a:xfrm>
        </p:grpSpPr>
        <p:pic>
          <p:nvPicPr>
            <p:cNvPr id="34" name="Picture 33" descr="A picture containing text&#10;&#10;Description automatically generated">
              <a:extLst>
                <a:ext uri="{FF2B5EF4-FFF2-40B4-BE49-F238E27FC236}">
                  <a16:creationId xmlns:a16="http://schemas.microsoft.com/office/drawing/2014/main" id="{2F36D453-2CEA-7D4A-9ABF-ACFDC8E7716E}"/>
                </a:ext>
              </a:extLst>
            </p:cNvPr>
            <p:cNvPicPr/>
            <p:nvPr userDrawn="1"/>
          </p:nvPicPr>
          <p:blipFill rotWithShape="1">
            <a:blip r:embed="rId3" cstate="email">
              <a:extLst>
                <a:ext uri="{28A0092B-C50C-407E-A947-70E740481C1C}">
                  <a14:useLocalDpi xmlns:a14="http://schemas.microsoft.com/office/drawing/2010/main"/>
                </a:ext>
              </a:extLst>
            </a:blip>
            <a:srcRect t="71161" r="14342" b="1"/>
            <a:stretch/>
          </p:blipFill>
          <p:spPr>
            <a:xfrm>
              <a:off x="464462" y="6185185"/>
              <a:ext cx="2975721" cy="180000"/>
            </a:xfrm>
            <a:prstGeom prst="rect">
              <a:avLst/>
            </a:prstGeom>
          </p:spPr>
        </p:pic>
        <p:pic>
          <p:nvPicPr>
            <p:cNvPr id="35" name="Picture 34" descr="A picture containing text&#10;&#10;Description automatically generated">
              <a:extLst>
                <a:ext uri="{FF2B5EF4-FFF2-40B4-BE49-F238E27FC236}">
                  <a16:creationId xmlns:a16="http://schemas.microsoft.com/office/drawing/2014/main" id="{B855441A-709A-004C-B8A0-3D3C6ED03DCD}"/>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l="35287" t="-1662" r="54747" b="36172"/>
            <a:stretch/>
          </p:blipFill>
          <p:spPr>
            <a:xfrm>
              <a:off x="296426" y="6035882"/>
              <a:ext cx="366916" cy="504000"/>
            </a:xfrm>
            <a:prstGeom prst="rect">
              <a:avLst/>
            </a:prstGeom>
          </p:spPr>
        </p:pic>
      </p:grpSp>
      <p:sp>
        <p:nvSpPr>
          <p:cNvPr id="36" name="Text Placeholder 23">
            <a:extLst>
              <a:ext uri="{FF2B5EF4-FFF2-40B4-BE49-F238E27FC236}">
                <a16:creationId xmlns:a16="http://schemas.microsoft.com/office/drawing/2014/main" id="{4DE68726-76FC-A248-A321-AF456D88B7B4}"/>
              </a:ext>
            </a:extLst>
          </p:cNvPr>
          <p:cNvSpPr>
            <a:spLocks noGrp="1"/>
          </p:cNvSpPr>
          <p:nvPr>
            <p:ph type="body" sz="quarter" idx="13" hasCustomPrompt="1"/>
          </p:nvPr>
        </p:nvSpPr>
        <p:spPr>
          <a:xfrm>
            <a:off x="490899" y="1364786"/>
            <a:ext cx="4570242" cy="697353"/>
          </a:xfrm>
          <a:noFill/>
        </p:spPr>
        <p:txBody>
          <a:bodyPr>
            <a:noAutofit/>
          </a:bodyPr>
          <a:lstStyle>
            <a:lvl1pPr marL="0" indent="0" algn="l">
              <a:buNone/>
              <a:defRPr sz="4800" b="1" baseline="0">
                <a:solidFill>
                  <a:srgbClr val="262626"/>
                </a:solidFill>
                <a:latin typeface="+mn-lt"/>
              </a:defRPr>
            </a:lvl1pPr>
          </a:lstStyle>
          <a:p>
            <a:pPr lvl="0"/>
            <a:r>
              <a:rPr lang="en-US" dirty="0"/>
              <a:t>DIVIDER</a:t>
            </a:r>
          </a:p>
        </p:txBody>
      </p:sp>
      <p:sp>
        <p:nvSpPr>
          <p:cNvPr id="37" name="Text Placeholder 23">
            <a:extLst>
              <a:ext uri="{FF2B5EF4-FFF2-40B4-BE49-F238E27FC236}">
                <a16:creationId xmlns:a16="http://schemas.microsoft.com/office/drawing/2014/main" id="{36741990-9B81-E04E-9873-C278F420FF4C}"/>
              </a:ext>
            </a:extLst>
          </p:cNvPr>
          <p:cNvSpPr>
            <a:spLocks noGrp="1"/>
          </p:cNvSpPr>
          <p:nvPr>
            <p:ph type="body" sz="quarter" idx="14" hasCustomPrompt="1"/>
          </p:nvPr>
        </p:nvSpPr>
        <p:spPr>
          <a:xfrm>
            <a:off x="490899" y="2230955"/>
            <a:ext cx="4570242" cy="1193534"/>
          </a:xfrm>
          <a:noFill/>
        </p:spPr>
        <p:txBody>
          <a:bodyPr>
            <a:noAutofit/>
          </a:bodyPr>
          <a:lstStyle>
            <a:lvl1pPr marL="0" indent="0" algn="l">
              <a:buNone/>
              <a:defRPr sz="4800" baseline="0">
                <a:solidFill>
                  <a:srgbClr val="262626"/>
                </a:solidFill>
                <a:latin typeface="+mn-lt"/>
              </a:defRPr>
            </a:lvl1pPr>
          </a:lstStyle>
          <a:p>
            <a:pPr lvl="0"/>
            <a:r>
              <a:rPr lang="en-US" dirty="0"/>
              <a:t>Slide</a:t>
            </a:r>
          </a:p>
        </p:txBody>
      </p:sp>
      <p:cxnSp>
        <p:nvCxnSpPr>
          <p:cNvPr id="38" name="Straight Connector 37">
            <a:extLst>
              <a:ext uri="{FF2B5EF4-FFF2-40B4-BE49-F238E27FC236}">
                <a16:creationId xmlns:a16="http://schemas.microsoft.com/office/drawing/2014/main" id="{928B43F6-8197-CB44-AD33-DE08AA11222A}"/>
              </a:ext>
            </a:extLst>
          </p:cNvPr>
          <p:cNvCxnSpPr/>
          <p:nvPr userDrawn="1"/>
        </p:nvCxnSpPr>
        <p:spPr>
          <a:xfrm flipH="1">
            <a:off x="295422" y="2132479"/>
            <a:ext cx="5106572" cy="0"/>
          </a:xfrm>
          <a:prstGeom prst="line">
            <a:avLst/>
          </a:prstGeom>
          <a:ln w="28575">
            <a:solidFill>
              <a:srgbClr val="02735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9851130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Divider Slide - Dusty Pink">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7B5DF668-4FE2-2143-85B7-DA07F5B4A8D3}"/>
              </a:ext>
            </a:extLst>
          </p:cNvPr>
          <p:cNvGrpSpPr/>
          <p:nvPr userDrawn="1"/>
        </p:nvGrpSpPr>
        <p:grpSpPr>
          <a:xfrm flipH="1">
            <a:off x="-4" y="476885"/>
            <a:ext cx="12192004" cy="6381115"/>
            <a:chOff x="0" y="476885"/>
            <a:chExt cx="7550787" cy="6381115"/>
          </a:xfrm>
        </p:grpSpPr>
        <p:sp>
          <p:nvSpPr>
            <p:cNvPr id="11" name="Freeform 10">
              <a:extLst>
                <a:ext uri="{FF2B5EF4-FFF2-40B4-BE49-F238E27FC236}">
                  <a16:creationId xmlns:a16="http://schemas.microsoft.com/office/drawing/2014/main" id="{57BE0176-8CE6-AB44-BD13-E886BB04AA8C}"/>
                </a:ext>
              </a:extLst>
            </p:cNvPr>
            <p:cNvSpPr/>
            <p:nvPr userDrawn="1"/>
          </p:nvSpPr>
          <p:spPr>
            <a:xfrm>
              <a:off x="2876552" y="3910818"/>
              <a:ext cx="4674235" cy="2942004"/>
            </a:xfrm>
            <a:custGeom>
              <a:avLst/>
              <a:gdLst>
                <a:gd name="connsiteX0" fmla="*/ 0 w 4674476"/>
                <a:gd name="connsiteY0" fmla="*/ 3633952 h 3633952"/>
                <a:gd name="connsiteX1" fmla="*/ 0 w 4674476"/>
                <a:gd name="connsiteY1" fmla="*/ 3633952 h 3633952"/>
                <a:gd name="connsiteX2" fmla="*/ 4674476 w 4674476"/>
                <a:gd name="connsiteY2" fmla="*/ 3633952 h 3633952"/>
                <a:gd name="connsiteX3" fmla="*/ 4674476 w 4674476"/>
                <a:gd name="connsiteY3" fmla="*/ 0 h 3633952"/>
                <a:gd name="connsiteX4" fmla="*/ 323193 w 4674476"/>
                <a:gd name="connsiteY4" fmla="*/ 819807 h 3633952"/>
                <a:gd name="connsiteX5" fmla="*/ 0 w 4674476"/>
                <a:gd name="connsiteY5" fmla="*/ 3633952 h 3633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74476" h="3633952">
                  <a:moveTo>
                    <a:pt x="0" y="3633952"/>
                  </a:moveTo>
                  <a:lnTo>
                    <a:pt x="0" y="3633952"/>
                  </a:lnTo>
                  <a:lnTo>
                    <a:pt x="4674476" y="3633952"/>
                  </a:lnTo>
                  <a:lnTo>
                    <a:pt x="4674476" y="0"/>
                  </a:lnTo>
                  <a:lnTo>
                    <a:pt x="323193" y="819807"/>
                  </a:lnTo>
                  <a:lnTo>
                    <a:pt x="0" y="3633952"/>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p>
          </p:txBody>
        </p:sp>
        <p:sp>
          <p:nvSpPr>
            <p:cNvPr id="12" name="Freeform 11">
              <a:extLst>
                <a:ext uri="{FF2B5EF4-FFF2-40B4-BE49-F238E27FC236}">
                  <a16:creationId xmlns:a16="http://schemas.microsoft.com/office/drawing/2014/main" id="{F87DAD2D-AA0C-3145-8167-D043F5065862}"/>
                </a:ext>
              </a:extLst>
            </p:cNvPr>
            <p:cNvSpPr/>
            <p:nvPr userDrawn="1"/>
          </p:nvSpPr>
          <p:spPr>
            <a:xfrm>
              <a:off x="0" y="476885"/>
              <a:ext cx="4590415" cy="6381115"/>
            </a:xfrm>
            <a:custGeom>
              <a:avLst/>
              <a:gdLst>
                <a:gd name="connsiteX0" fmla="*/ 4591050 w 4591050"/>
                <a:gd name="connsiteY0" fmla="*/ 6381750 h 6381750"/>
                <a:gd name="connsiteX1" fmla="*/ 0 w 4591050"/>
                <a:gd name="connsiteY1" fmla="*/ 6381750 h 6381750"/>
                <a:gd name="connsiteX2" fmla="*/ 0 w 4591050"/>
                <a:gd name="connsiteY2" fmla="*/ 0 h 6381750"/>
                <a:gd name="connsiteX3" fmla="*/ 3238500 w 4591050"/>
                <a:gd name="connsiteY3" fmla="*/ 1409700 h 6381750"/>
                <a:gd name="connsiteX4" fmla="*/ 4591050 w 4591050"/>
                <a:gd name="connsiteY4" fmla="*/ 6381750 h 6381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91050" h="6381750">
                  <a:moveTo>
                    <a:pt x="4591050" y="6381750"/>
                  </a:moveTo>
                  <a:lnTo>
                    <a:pt x="0" y="6381750"/>
                  </a:lnTo>
                  <a:lnTo>
                    <a:pt x="0" y="0"/>
                  </a:lnTo>
                  <a:lnTo>
                    <a:pt x="3238500" y="1409700"/>
                  </a:lnTo>
                  <a:lnTo>
                    <a:pt x="4591050" y="6381750"/>
                  </a:lnTo>
                  <a:close/>
                </a:path>
              </a:pathLst>
            </a:custGeom>
            <a:solidFill>
              <a:srgbClr val="D98F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p>
          </p:txBody>
        </p:sp>
      </p:grpSp>
      <p:pic>
        <p:nvPicPr>
          <p:cNvPr id="13" name="Picture 12" descr="Icon&#10;&#10;Description automatically generated">
            <a:extLst>
              <a:ext uri="{FF2B5EF4-FFF2-40B4-BE49-F238E27FC236}">
                <a16:creationId xmlns:a16="http://schemas.microsoft.com/office/drawing/2014/main" id="{EA1D9370-0EA5-5442-BC94-C03A96806414}"/>
              </a:ext>
            </a:extLst>
          </p:cNvPr>
          <p:cNvPicPr/>
          <p:nvPr userDrawn="1"/>
        </p:nvPicPr>
        <p:blipFill rotWithShape="1">
          <a:blip r:embed="rId2" cstate="email">
            <a:extLst>
              <a:ext uri="{28A0092B-C50C-407E-A947-70E740481C1C}">
                <a14:useLocalDpi xmlns:a14="http://schemas.microsoft.com/office/drawing/2010/main"/>
              </a:ext>
            </a:extLst>
          </a:blip>
          <a:srcRect l="-27922" t="-8341" r="35419" b="-3323"/>
          <a:stretch/>
        </p:blipFill>
        <p:spPr>
          <a:xfrm>
            <a:off x="9115865" y="476885"/>
            <a:ext cx="3076135" cy="6106795"/>
          </a:xfrm>
          <a:prstGeom prst="rect">
            <a:avLst/>
          </a:prstGeom>
        </p:spPr>
      </p:pic>
      <p:grpSp>
        <p:nvGrpSpPr>
          <p:cNvPr id="14" name="Group 13">
            <a:extLst>
              <a:ext uri="{FF2B5EF4-FFF2-40B4-BE49-F238E27FC236}">
                <a16:creationId xmlns:a16="http://schemas.microsoft.com/office/drawing/2014/main" id="{C81CDFD3-EF45-5747-B486-83FB48BC4712}"/>
              </a:ext>
            </a:extLst>
          </p:cNvPr>
          <p:cNvGrpSpPr/>
          <p:nvPr userDrawn="1"/>
        </p:nvGrpSpPr>
        <p:grpSpPr>
          <a:xfrm>
            <a:off x="405114" y="301682"/>
            <a:ext cx="3143757" cy="504000"/>
            <a:chOff x="296426" y="6035882"/>
            <a:chExt cx="3143757" cy="504000"/>
          </a:xfrm>
        </p:grpSpPr>
        <p:pic>
          <p:nvPicPr>
            <p:cNvPr id="15" name="Picture 14" descr="A picture containing text&#10;&#10;Description automatically generated">
              <a:extLst>
                <a:ext uri="{FF2B5EF4-FFF2-40B4-BE49-F238E27FC236}">
                  <a16:creationId xmlns:a16="http://schemas.microsoft.com/office/drawing/2014/main" id="{5EBF71C6-CEFA-9C47-92D6-1743C23D9B17}"/>
                </a:ext>
              </a:extLst>
            </p:cNvPr>
            <p:cNvPicPr/>
            <p:nvPr userDrawn="1"/>
          </p:nvPicPr>
          <p:blipFill rotWithShape="1">
            <a:blip r:embed="rId3" cstate="email">
              <a:extLst>
                <a:ext uri="{28A0092B-C50C-407E-A947-70E740481C1C}">
                  <a14:useLocalDpi xmlns:a14="http://schemas.microsoft.com/office/drawing/2010/main"/>
                </a:ext>
              </a:extLst>
            </a:blip>
            <a:srcRect t="71161" r="14342" b="1"/>
            <a:stretch/>
          </p:blipFill>
          <p:spPr>
            <a:xfrm>
              <a:off x="464462" y="6185185"/>
              <a:ext cx="2975721" cy="180000"/>
            </a:xfrm>
            <a:prstGeom prst="rect">
              <a:avLst/>
            </a:prstGeom>
          </p:spPr>
        </p:pic>
        <p:pic>
          <p:nvPicPr>
            <p:cNvPr id="16" name="Picture 15" descr="A picture containing text&#10;&#10;Description automatically generated">
              <a:extLst>
                <a:ext uri="{FF2B5EF4-FFF2-40B4-BE49-F238E27FC236}">
                  <a16:creationId xmlns:a16="http://schemas.microsoft.com/office/drawing/2014/main" id="{4D89A135-9F3F-3744-B01C-63DA1DD564D5}"/>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l="35287" t="-1662" r="54747" b="36172"/>
            <a:stretch/>
          </p:blipFill>
          <p:spPr>
            <a:xfrm>
              <a:off x="296426" y="6035882"/>
              <a:ext cx="366916" cy="504000"/>
            </a:xfrm>
            <a:prstGeom prst="rect">
              <a:avLst/>
            </a:prstGeom>
          </p:spPr>
        </p:pic>
      </p:grpSp>
      <p:sp>
        <p:nvSpPr>
          <p:cNvPr id="17" name="Text Placeholder 23">
            <a:extLst>
              <a:ext uri="{FF2B5EF4-FFF2-40B4-BE49-F238E27FC236}">
                <a16:creationId xmlns:a16="http://schemas.microsoft.com/office/drawing/2014/main" id="{7852F23E-A86E-944F-97A7-536D5F572878}"/>
              </a:ext>
            </a:extLst>
          </p:cNvPr>
          <p:cNvSpPr>
            <a:spLocks noGrp="1"/>
          </p:cNvSpPr>
          <p:nvPr>
            <p:ph type="body" sz="quarter" idx="13" hasCustomPrompt="1"/>
          </p:nvPr>
        </p:nvSpPr>
        <p:spPr>
          <a:xfrm>
            <a:off x="490899" y="1364786"/>
            <a:ext cx="4570242" cy="697353"/>
          </a:xfrm>
          <a:noFill/>
        </p:spPr>
        <p:txBody>
          <a:bodyPr>
            <a:noAutofit/>
          </a:bodyPr>
          <a:lstStyle>
            <a:lvl1pPr marL="0" indent="0" algn="l">
              <a:buNone/>
              <a:defRPr sz="4800" b="1" baseline="0">
                <a:solidFill>
                  <a:srgbClr val="262626"/>
                </a:solidFill>
                <a:latin typeface="+mn-lt"/>
              </a:defRPr>
            </a:lvl1pPr>
          </a:lstStyle>
          <a:p>
            <a:pPr lvl="0"/>
            <a:r>
              <a:rPr lang="en-US" dirty="0"/>
              <a:t>DIVIDER</a:t>
            </a:r>
          </a:p>
        </p:txBody>
      </p:sp>
      <p:sp>
        <p:nvSpPr>
          <p:cNvPr id="18" name="Text Placeholder 23">
            <a:extLst>
              <a:ext uri="{FF2B5EF4-FFF2-40B4-BE49-F238E27FC236}">
                <a16:creationId xmlns:a16="http://schemas.microsoft.com/office/drawing/2014/main" id="{25A273DB-3798-7C4C-B9BC-3AAC4B4CDC75}"/>
              </a:ext>
            </a:extLst>
          </p:cNvPr>
          <p:cNvSpPr>
            <a:spLocks noGrp="1"/>
          </p:cNvSpPr>
          <p:nvPr>
            <p:ph type="body" sz="quarter" idx="14" hasCustomPrompt="1"/>
          </p:nvPr>
        </p:nvSpPr>
        <p:spPr>
          <a:xfrm>
            <a:off x="490899" y="2230955"/>
            <a:ext cx="4570242" cy="1193534"/>
          </a:xfrm>
          <a:noFill/>
        </p:spPr>
        <p:txBody>
          <a:bodyPr>
            <a:noAutofit/>
          </a:bodyPr>
          <a:lstStyle>
            <a:lvl1pPr marL="0" indent="0" algn="l">
              <a:buNone/>
              <a:defRPr sz="4800" baseline="0">
                <a:solidFill>
                  <a:srgbClr val="262626"/>
                </a:solidFill>
                <a:latin typeface="+mn-lt"/>
              </a:defRPr>
            </a:lvl1pPr>
          </a:lstStyle>
          <a:p>
            <a:pPr lvl="0"/>
            <a:r>
              <a:rPr lang="en-US" dirty="0"/>
              <a:t>Slide</a:t>
            </a:r>
          </a:p>
        </p:txBody>
      </p:sp>
      <p:cxnSp>
        <p:nvCxnSpPr>
          <p:cNvPr id="19" name="Straight Connector 18">
            <a:extLst>
              <a:ext uri="{FF2B5EF4-FFF2-40B4-BE49-F238E27FC236}">
                <a16:creationId xmlns:a16="http://schemas.microsoft.com/office/drawing/2014/main" id="{1188D5BE-1CB3-0044-9E1F-6B0B4AA0276E}"/>
              </a:ext>
            </a:extLst>
          </p:cNvPr>
          <p:cNvCxnSpPr/>
          <p:nvPr userDrawn="1"/>
        </p:nvCxnSpPr>
        <p:spPr>
          <a:xfrm flipH="1">
            <a:off x="295422" y="2132479"/>
            <a:ext cx="5106572" cy="0"/>
          </a:xfrm>
          <a:prstGeom prst="line">
            <a:avLst/>
          </a:prstGeom>
          <a:ln w="28575">
            <a:solidFill>
              <a:srgbClr val="02735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4388215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ext slide with photo - Green">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B33B2DC8-500A-3A4F-B251-CD2EF8833B4D}"/>
              </a:ext>
            </a:extLst>
          </p:cNvPr>
          <p:cNvSpPr/>
          <p:nvPr userDrawn="1"/>
        </p:nvSpPr>
        <p:spPr>
          <a:xfrm>
            <a:off x="405433" y="1"/>
            <a:ext cx="11381134" cy="6016904"/>
          </a:xfrm>
          <a:prstGeom prst="rect">
            <a:avLst/>
          </a:pr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riangle 7">
            <a:extLst>
              <a:ext uri="{FF2B5EF4-FFF2-40B4-BE49-F238E27FC236}">
                <a16:creationId xmlns:a16="http://schemas.microsoft.com/office/drawing/2014/main" id="{FA8BB311-9369-234F-9DA5-490898F9945E}"/>
              </a:ext>
            </a:extLst>
          </p:cNvPr>
          <p:cNvSpPr/>
          <p:nvPr userDrawn="1"/>
        </p:nvSpPr>
        <p:spPr>
          <a:xfrm rot="10800000" flipV="1">
            <a:off x="243545" y="4407108"/>
            <a:ext cx="4358995" cy="1609796"/>
          </a:xfrm>
          <a:prstGeom prst="triangle">
            <a:avLst>
              <a:gd name="adj" fmla="val 100000"/>
            </a:avLst>
          </a:prstGeom>
          <a:solidFill>
            <a:srgbClr val="40B8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Picture Placeholder 2">
            <a:extLst>
              <a:ext uri="{FF2B5EF4-FFF2-40B4-BE49-F238E27FC236}">
                <a16:creationId xmlns:a16="http://schemas.microsoft.com/office/drawing/2014/main" id="{46F4AE76-94D8-0A4B-8769-FD0E3C670864}"/>
              </a:ext>
            </a:extLst>
          </p:cNvPr>
          <p:cNvSpPr>
            <a:spLocks noGrp="1"/>
          </p:cNvSpPr>
          <p:nvPr>
            <p:ph type="pic" sz="quarter" idx="19"/>
          </p:nvPr>
        </p:nvSpPr>
        <p:spPr>
          <a:xfrm>
            <a:off x="6310859" y="-1"/>
            <a:ext cx="5112967" cy="6858001"/>
          </a:xfrm>
        </p:spPr>
        <p:txBody>
          <a:bodyPr>
            <a:normAutofit/>
          </a:bodyPr>
          <a:lstStyle>
            <a:lvl1pPr marL="0" indent="0" algn="ctr">
              <a:buNone/>
              <a:defRPr sz="2000" i="1">
                <a:solidFill>
                  <a:srgbClr val="404040"/>
                </a:solidFill>
              </a:defRPr>
            </a:lvl1pPr>
          </a:lstStyle>
          <a:p>
            <a:endParaRPr lang="en-US" dirty="0"/>
          </a:p>
          <a:p>
            <a:endParaRPr lang="en-US" dirty="0"/>
          </a:p>
          <a:p>
            <a:endParaRPr lang="en-US" dirty="0"/>
          </a:p>
          <a:p>
            <a:r>
              <a:rPr lang="en-US" dirty="0"/>
              <a:t>Click  to add photo</a:t>
            </a:r>
          </a:p>
        </p:txBody>
      </p:sp>
      <p:grpSp>
        <p:nvGrpSpPr>
          <p:cNvPr id="2" name="Group 1">
            <a:extLst>
              <a:ext uri="{FF2B5EF4-FFF2-40B4-BE49-F238E27FC236}">
                <a16:creationId xmlns:a16="http://schemas.microsoft.com/office/drawing/2014/main" id="{6876CA8B-EDD1-244D-8A62-BE8621B65B69}"/>
              </a:ext>
            </a:extLst>
          </p:cNvPr>
          <p:cNvGrpSpPr/>
          <p:nvPr userDrawn="1"/>
        </p:nvGrpSpPr>
        <p:grpSpPr>
          <a:xfrm>
            <a:off x="310494" y="6162492"/>
            <a:ext cx="3143757" cy="504000"/>
            <a:chOff x="296426" y="6035882"/>
            <a:chExt cx="3143757" cy="504000"/>
          </a:xfrm>
        </p:grpSpPr>
        <p:pic>
          <p:nvPicPr>
            <p:cNvPr id="12" name="Picture 11" descr="A picture containing text&#10;&#10;Description automatically generated">
              <a:extLst>
                <a:ext uri="{FF2B5EF4-FFF2-40B4-BE49-F238E27FC236}">
                  <a16:creationId xmlns:a16="http://schemas.microsoft.com/office/drawing/2014/main" id="{37DDFB15-DA99-8D44-98EF-93C0BC55F976}"/>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464462" y="6185185"/>
              <a:ext cx="2975721" cy="180000"/>
            </a:xfrm>
            <a:prstGeom prst="rect">
              <a:avLst/>
            </a:prstGeom>
          </p:spPr>
        </p:pic>
        <p:pic>
          <p:nvPicPr>
            <p:cNvPr id="13" name="Picture 12" descr="A picture containing text&#10;&#10;Description automatically generated">
              <a:extLst>
                <a:ext uri="{FF2B5EF4-FFF2-40B4-BE49-F238E27FC236}">
                  <a16:creationId xmlns:a16="http://schemas.microsoft.com/office/drawing/2014/main" id="{465678CE-EEEF-5446-8631-EA26B0D0DDDE}"/>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296426" y="6035882"/>
              <a:ext cx="366916" cy="504000"/>
            </a:xfrm>
            <a:prstGeom prst="rect">
              <a:avLst/>
            </a:prstGeom>
          </p:spPr>
        </p:pic>
      </p:grpSp>
      <p:sp>
        <p:nvSpPr>
          <p:cNvPr id="10" name="Text Placeholder 23">
            <a:extLst>
              <a:ext uri="{FF2B5EF4-FFF2-40B4-BE49-F238E27FC236}">
                <a16:creationId xmlns:a16="http://schemas.microsoft.com/office/drawing/2014/main" id="{031A517C-8C19-D841-A6FD-E5633D962BD5}"/>
              </a:ext>
            </a:extLst>
          </p:cNvPr>
          <p:cNvSpPr>
            <a:spLocks noGrp="1"/>
          </p:cNvSpPr>
          <p:nvPr>
            <p:ph type="body" sz="quarter" idx="13" hasCustomPrompt="1"/>
          </p:nvPr>
        </p:nvSpPr>
        <p:spPr>
          <a:xfrm>
            <a:off x="726815" y="751463"/>
            <a:ext cx="5228693" cy="953429"/>
          </a:xfrm>
        </p:spPr>
        <p:txBody>
          <a:bodyPr>
            <a:normAutofit/>
          </a:bodyPr>
          <a:lstStyle>
            <a:lvl1pPr marL="0" indent="0" algn="l">
              <a:buNone/>
              <a:defRPr sz="3600" b="1">
                <a:solidFill>
                  <a:schemeClr val="bg1"/>
                </a:solidFill>
                <a:latin typeface="+mn-lt"/>
              </a:defRPr>
            </a:lvl1pPr>
          </a:lstStyle>
          <a:p>
            <a:pPr lvl="0"/>
            <a:r>
              <a:rPr lang="en-US" dirty="0"/>
              <a:t>Heading</a:t>
            </a:r>
          </a:p>
        </p:txBody>
      </p:sp>
      <p:sp>
        <p:nvSpPr>
          <p:cNvPr id="11" name="Text Placeholder 25">
            <a:extLst>
              <a:ext uri="{FF2B5EF4-FFF2-40B4-BE49-F238E27FC236}">
                <a16:creationId xmlns:a16="http://schemas.microsoft.com/office/drawing/2014/main" id="{2C86819D-302B-0240-B9B9-516B0101FE83}"/>
              </a:ext>
            </a:extLst>
          </p:cNvPr>
          <p:cNvSpPr>
            <a:spLocks noGrp="1"/>
          </p:cNvSpPr>
          <p:nvPr>
            <p:ph type="body" sz="quarter" idx="14" hasCustomPrompt="1"/>
          </p:nvPr>
        </p:nvSpPr>
        <p:spPr>
          <a:xfrm>
            <a:off x="726088" y="1776830"/>
            <a:ext cx="5222030" cy="3079983"/>
          </a:xfrm>
        </p:spPr>
        <p:txBody>
          <a:bodyPr>
            <a:noAutofit/>
          </a:bodyPr>
          <a:lstStyle>
            <a:lvl1pPr marL="0" indent="0" algn="l">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extLst>
      <p:ext uri="{BB962C8B-B14F-4D97-AF65-F5344CB8AC3E}">
        <p14:creationId xmlns:p14="http://schemas.microsoft.com/office/powerpoint/2010/main" val="152797090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ext slide with photo -  Orang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472175F-D5B9-F045-BEB4-F83FA66CB7B1}"/>
              </a:ext>
            </a:extLst>
          </p:cNvPr>
          <p:cNvSpPr/>
          <p:nvPr userDrawn="1"/>
        </p:nvSpPr>
        <p:spPr>
          <a:xfrm>
            <a:off x="405433" y="370011"/>
            <a:ext cx="11381134" cy="5228931"/>
          </a:xfrm>
          <a:prstGeom prst="rect">
            <a:avLst/>
          </a:pr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riangle 10">
            <a:extLst>
              <a:ext uri="{FF2B5EF4-FFF2-40B4-BE49-F238E27FC236}">
                <a16:creationId xmlns:a16="http://schemas.microsoft.com/office/drawing/2014/main" id="{F99D2A22-F3E6-4845-AB5F-7FBF50A78D60}"/>
              </a:ext>
            </a:extLst>
          </p:cNvPr>
          <p:cNvSpPr/>
          <p:nvPr userDrawn="1"/>
        </p:nvSpPr>
        <p:spPr>
          <a:xfrm rot="10800000" flipV="1">
            <a:off x="243545" y="4407108"/>
            <a:ext cx="4358995" cy="1609796"/>
          </a:xfrm>
          <a:prstGeom prst="triangle">
            <a:avLst>
              <a:gd name="adj" fmla="val 100000"/>
            </a:avLst>
          </a:pr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Picture Placeholder 2">
            <a:extLst>
              <a:ext uri="{FF2B5EF4-FFF2-40B4-BE49-F238E27FC236}">
                <a16:creationId xmlns:a16="http://schemas.microsoft.com/office/drawing/2014/main" id="{CC22ACE5-B298-1A49-9F98-BF75F9ED6189}"/>
              </a:ext>
            </a:extLst>
          </p:cNvPr>
          <p:cNvSpPr>
            <a:spLocks noGrp="1"/>
          </p:cNvSpPr>
          <p:nvPr>
            <p:ph type="pic" sz="quarter" idx="19"/>
          </p:nvPr>
        </p:nvSpPr>
        <p:spPr>
          <a:xfrm>
            <a:off x="6310859" y="-1"/>
            <a:ext cx="5112967" cy="6858001"/>
          </a:xfrm>
        </p:spPr>
        <p:txBody>
          <a:bodyPr>
            <a:normAutofit/>
          </a:bodyPr>
          <a:lstStyle>
            <a:lvl1pPr marL="0" indent="0" algn="ctr">
              <a:buNone/>
              <a:defRPr sz="2000" i="1">
                <a:solidFill>
                  <a:srgbClr val="404040"/>
                </a:solidFill>
              </a:defRPr>
            </a:lvl1pPr>
          </a:lstStyle>
          <a:p>
            <a:endParaRPr lang="en-US" dirty="0"/>
          </a:p>
          <a:p>
            <a:endParaRPr lang="en-US" dirty="0"/>
          </a:p>
          <a:p>
            <a:endParaRPr lang="en-US" dirty="0"/>
          </a:p>
          <a:p>
            <a:r>
              <a:rPr lang="en-US" dirty="0"/>
              <a:t>Click  to add photo</a:t>
            </a:r>
          </a:p>
        </p:txBody>
      </p:sp>
      <p:grpSp>
        <p:nvGrpSpPr>
          <p:cNvPr id="15" name="Group 14">
            <a:extLst>
              <a:ext uri="{FF2B5EF4-FFF2-40B4-BE49-F238E27FC236}">
                <a16:creationId xmlns:a16="http://schemas.microsoft.com/office/drawing/2014/main" id="{726674F3-859D-7F43-9CB6-D49262628CBB}"/>
              </a:ext>
            </a:extLst>
          </p:cNvPr>
          <p:cNvGrpSpPr/>
          <p:nvPr userDrawn="1"/>
        </p:nvGrpSpPr>
        <p:grpSpPr>
          <a:xfrm>
            <a:off x="310494" y="6162492"/>
            <a:ext cx="3143757" cy="504000"/>
            <a:chOff x="296426" y="6035882"/>
            <a:chExt cx="3143757" cy="504000"/>
          </a:xfrm>
        </p:grpSpPr>
        <p:pic>
          <p:nvPicPr>
            <p:cNvPr id="16" name="Picture 15" descr="A picture containing text&#10;&#10;Description automatically generated">
              <a:extLst>
                <a:ext uri="{FF2B5EF4-FFF2-40B4-BE49-F238E27FC236}">
                  <a16:creationId xmlns:a16="http://schemas.microsoft.com/office/drawing/2014/main" id="{526053FE-52CC-134A-B461-7686AF807805}"/>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464462" y="6185185"/>
              <a:ext cx="2975721" cy="180000"/>
            </a:xfrm>
            <a:prstGeom prst="rect">
              <a:avLst/>
            </a:prstGeom>
          </p:spPr>
        </p:pic>
        <p:pic>
          <p:nvPicPr>
            <p:cNvPr id="17" name="Picture 16" descr="A picture containing text&#10;&#10;Description automatically generated">
              <a:extLst>
                <a:ext uri="{FF2B5EF4-FFF2-40B4-BE49-F238E27FC236}">
                  <a16:creationId xmlns:a16="http://schemas.microsoft.com/office/drawing/2014/main" id="{A5E5E76D-328B-1E4D-8450-3FC7C2471029}"/>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296426" y="6035882"/>
              <a:ext cx="366916" cy="504000"/>
            </a:xfrm>
            <a:prstGeom prst="rect">
              <a:avLst/>
            </a:prstGeom>
          </p:spPr>
        </p:pic>
      </p:grpSp>
      <p:sp>
        <p:nvSpPr>
          <p:cNvPr id="18" name="Text Placeholder 23">
            <a:extLst>
              <a:ext uri="{FF2B5EF4-FFF2-40B4-BE49-F238E27FC236}">
                <a16:creationId xmlns:a16="http://schemas.microsoft.com/office/drawing/2014/main" id="{01DB2190-39AF-EE42-89F2-BA6943B58E0E}"/>
              </a:ext>
            </a:extLst>
          </p:cNvPr>
          <p:cNvSpPr>
            <a:spLocks noGrp="1"/>
          </p:cNvSpPr>
          <p:nvPr>
            <p:ph type="body" sz="quarter" idx="13" hasCustomPrompt="1"/>
          </p:nvPr>
        </p:nvSpPr>
        <p:spPr>
          <a:xfrm>
            <a:off x="726815" y="751463"/>
            <a:ext cx="5228693" cy="953429"/>
          </a:xfrm>
        </p:spPr>
        <p:txBody>
          <a:bodyPr>
            <a:normAutofit/>
          </a:bodyPr>
          <a:lstStyle>
            <a:lvl1pPr marL="0" indent="0" algn="l">
              <a:buNone/>
              <a:defRPr sz="3600" b="1">
                <a:solidFill>
                  <a:schemeClr val="bg1"/>
                </a:solidFill>
                <a:latin typeface="+mn-lt"/>
              </a:defRPr>
            </a:lvl1pPr>
          </a:lstStyle>
          <a:p>
            <a:pPr lvl="0"/>
            <a:r>
              <a:rPr lang="en-US" dirty="0"/>
              <a:t>Heading</a:t>
            </a:r>
          </a:p>
        </p:txBody>
      </p:sp>
      <p:sp>
        <p:nvSpPr>
          <p:cNvPr id="21" name="Text Placeholder 25">
            <a:extLst>
              <a:ext uri="{FF2B5EF4-FFF2-40B4-BE49-F238E27FC236}">
                <a16:creationId xmlns:a16="http://schemas.microsoft.com/office/drawing/2014/main" id="{2FFF00D2-5304-D240-B5B4-8CA90CD9E821}"/>
              </a:ext>
            </a:extLst>
          </p:cNvPr>
          <p:cNvSpPr>
            <a:spLocks noGrp="1"/>
          </p:cNvSpPr>
          <p:nvPr>
            <p:ph type="body" sz="quarter" idx="14" hasCustomPrompt="1"/>
          </p:nvPr>
        </p:nvSpPr>
        <p:spPr>
          <a:xfrm>
            <a:off x="726088" y="1776830"/>
            <a:ext cx="5222030" cy="3079983"/>
          </a:xfrm>
        </p:spPr>
        <p:txBody>
          <a:bodyPr>
            <a:noAutofit/>
          </a:bodyPr>
          <a:lstStyle>
            <a:lvl1pPr marL="0" indent="0" algn="l">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extLst>
      <p:ext uri="{BB962C8B-B14F-4D97-AF65-F5344CB8AC3E}">
        <p14:creationId xmlns:p14="http://schemas.microsoft.com/office/powerpoint/2010/main" val="107105188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ext slide with photo - Dusty Pink">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4E6F0AB-36DF-9845-B274-1AA7ECADBA3A}"/>
              </a:ext>
            </a:extLst>
          </p:cNvPr>
          <p:cNvSpPr/>
          <p:nvPr userDrawn="1"/>
        </p:nvSpPr>
        <p:spPr>
          <a:xfrm>
            <a:off x="405433" y="1"/>
            <a:ext cx="11381134" cy="6162492"/>
          </a:xfrm>
          <a:prstGeom prst="rect">
            <a:avLst/>
          </a:prstGeom>
          <a:solidFill>
            <a:srgbClr val="CC6A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riangle 10">
            <a:extLst>
              <a:ext uri="{FF2B5EF4-FFF2-40B4-BE49-F238E27FC236}">
                <a16:creationId xmlns:a16="http://schemas.microsoft.com/office/drawing/2014/main" id="{74364CF6-77B0-3549-9811-CB1E86D127EA}"/>
              </a:ext>
            </a:extLst>
          </p:cNvPr>
          <p:cNvSpPr/>
          <p:nvPr userDrawn="1"/>
        </p:nvSpPr>
        <p:spPr>
          <a:xfrm rot="10800000" flipV="1">
            <a:off x="243544" y="4552697"/>
            <a:ext cx="4358995" cy="1609796"/>
          </a:xfrm>
          <a:prstGeom prst="triangle">
            <a:avLst>
              <a:gd name="adj" fmla="val 100000"/>
            </a:avLst>
          </a:pr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Picture Placeholder 2">
            <a:extLst>
              <a:ext uri="{FF2B5EF4-FFF2-40B4-BE49-F238E27FC236}">
                <a16:creationId xmlns:a16="http://schemas.microsoft.com/office/drawing/2014/main" id="{9380BA34-B79A-FE4A-BA17-ADCF27514BF2}"/>
              </a:ext>
            </a:extLst>
          </p:cNvPr>
          <p:cNvSpPr>
            <a:spLocks noGrp="1"/>
          </p:cNvSpPr>
          <p:nvPr>
            <p:ph type="pic" sz="quarter" idx="19"/>
          </p:nvPr>
        </p:nvSpPr>
        <p:spPr>
          <a:xfrm>
            <a:off x="6310859" y="-1"/>
            <a:ext cx="5112967" cy="6858001"/>
          </a:xfrm>
        </p:spPr>
        <p:txBody>
          <a:bodyPr>
            <a:normAutofit/>
          </a:bodyPr>
          <a:lstStyle>
            <a:lvl1pPr marL="0" indent="0" algn="ctr">
              <a:buNone/>
              <a:defRPr sz="2000" i="1">
                <a:solidFill>
                  <a:srgbClr val="404040"/>
                </a:solidFill>
              </a:defRPr>
            </a:lvl1pPr>
          </a:lstStyle>
          <a:p>
            <a:endParaRPr lang="en-US" dirty="0"/>
          </a:p>
          <a:p>
            <a:endParaRPr lang="en-US" dirty="0"/>
          </a:p>
          <a:p>
            <a:endParaRPr lang="en-US" dirty="0"/>
          </a:p>
          <a:p>
            <a:r>
              <a:rPr lang="en-US" dirty="0"/>
              <a:t>Click  to add photo</a:t>
            </a:r>
          </a:p>
        </p:txBody>
      </p:sp>
      <p:grpSp>
        <p:nvGrpSpPr>
          <p:cNvPr id="15" name="Group 14">
            <a:extLst>
              <a:ext uri="{FF2B5EF4-FFF2-40B4-BE49-F238E27FC236}">
                <a16:creationId xmlns:a16="http://schemas.microsoft.com/office/drawing/2014/main" id="{76DD9922-D13D-E644-BB77-A887F7AB2C9F}"/>
              </a:ext>
            </a:extLst>
          </p:cNvPr>
          <p:cNvGrpSpPr/>
          <p:nvPr userDrawn="1"/>
        </p:nvGrpSpPr>
        <p:grpSpPr>
          <a:xfrm>
            <a:off x="310494" y="6162492"/>
            <a:ext cx="3143757" cy="504000"/>
            <a:chOff x="296426" y="6035882"/>
            <a:chExt cx="3143757" cy="504000"/>
          </a:xfrm>
        </p:grpSpPr>
        <p:pic>
          <p:nvPicPr>
            <p:cNvPr id="16" name="Picture 15" descr="A picture containing text&#10;&#10;Description automatically generated">
              <a:extLst>
                <a:ext uri="{FF2B5EF4-FFF2-40B4-BE49-F238E27FC236}">
                  <a16:creationId xmlns:a16="http://schemas.microsoft.com/office/drawing/2014/main" id="{FB1729C0-7E58-CA4F-82F9-B1B10708E25D}"/>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464462" y="6185185"/>
              <a:ext cx="2975721" cy="180000"/>
            </a:xfrm>
            <a:prstGeom prst="rect">
              <a:avLst/>
            </a:prstGeom>
          </p:spPr>
        </p:pic>
        <p:pic>
          <p:nvPicPr>
            <p:cNvPr id="17" name="Picture 16" descr="A picture containing text&#10;&#10;Description automatically generated">
              <a:extLst>
                <a:ext uri="{FF2B5EF4-FFF2-40B4-BE49-F238E27FC236}">
                  <a16:creationId xmlns:a16="http://schemas.microsoft.com/office/drawing/2014/main" id="{78C896CE-A355-344A-B249-F813EBA1F347}"/>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296426" y="6035882"/>
              <a:ext cx="366916" cy="504000"/>
            </a:xfrm>
            <a:prstGeom prst="rect">
              <a:avLst/>
            </a:prstGeom>
          </p:spPr>
        </p:pic>
      </p:grpSp>
      <p:sp>
        <p:nvSpPr>
          <p:cNvPr id="18" name="Text Placeholder 23">
            <a:extLst>
              <a:ext uri="{FF2B5EF4-FFF2-40B4-BE49-F238E27FC236}">
                <a16:creationId xmlns:a16="http://schemas.microsoft.com/office/drawing/2014/main" id="{F5BFA4CA-6995-1E4D-9392-BC607CD96459}"/>
              </a:ext>
            </a:extLst>
          </p:cNvPr>
          <p:cNvSpPr>
            <a:spLocks noGrp="1"/>
          </p:cNvSpPr>
          <p:nvPr>
            <p:ph type="body" sz="quarter" idx="13" hasCustomPrompt="1"/>
          </p:nvPr>
        </p:nvSpPr>
        <p:spPr>
          <a:xfrm>
            <a:off x="726815" y="751463"/>
            <a:ext cx="5228693" cy="953429"/>
          </a:xfrm>
        </p:spPr>
        <p:txBody>
          <a:bodyPr>
            <a:normAutofit/>
          </a:bodyPr>
          <a:lstStyle>
            <a:lvl1pPr marL="0" indent="0" algn="l">
              <a:buNone/>
              <a:defRPr sz="3600" b="1">
                <a:solidFill>
                  <a:schemeClr val="bg1"/>
                </a:solidFill>
                <a:latin typeface="+mn-lt"/>
              </a:defRPr>
            </a:lvl1pPr>
          </a:lstStyle>
          <a:p>
            <a:pPr lvl="0"/>
            <a:r>
              <a:rPr lang="en-US" dirty="0"/>
              <a:t>Heading</a:t>
            </a:r>
          </a:p>
        </p:txBody>
      </p:sp>
      <p:sp>
        <p:nvSpPr>
          <p:cNvPr id="21" name="Text Placeholder 25">
            <a:extLst>
              <a:ext uri="{FF2B5EF4-FFF2-40B4-BE49-F238E27FC236}">
                <a16:creationId xmlns:a16="http://schemas.microsoft.com/office/drawing/2014/main" id="{8090197A-2447-234F-8139-F3496EE223CF}"/>
              </a:ext>
            </a:extLst>
          </p:cNvPr>
          <p:cNvSpPr>
            <a:spLocks noGrp="1"/>
          </p:cNvSpPr>
          <p:nvPr>
            <p:ph type="body" sz="quarter" idx="14" hasCustomPrompt="1"/>
          </p:nvPr>
        </p:nvSpPr>
        <p:spPr>
          <a:xfrm>
            <a:off x="726088" y="1776830"/>
            <a:ext cx="5222030" cy="3079983"/>
          </a:xfrm>
        </p:spPr>
        <p:txBody>
          <a:bodyPr>
            <a:noAutofit/>
          </a:bodyPr>
          <a:lstStyle>
            <a:lvl1pPr marL="0" indent="0" algn="l">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extLst>
      <p:ext uri="{BB962C8B-B14F-4D97-AF65-F5344CB8AC3E}">
        <p14:creationId xmlns:p14="http://schemas.microsoft.com/office/powerpoint/2010/main" val="89199702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1_Text slide with photo - Dusty Pink">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4E6F0AB-36DF-9845-B274-1AA7ECADBA3A}"/>
              </a:ext>
            </a:extLst>
          </p:cNvPr>
          <p:cNvSpPr/>
          <p:nvPr userDrawn="1"/>
        </p:nvSpPr>
        <p:spPr>
          <a:xfrm>
            <a:off x="405433" y="1"/>
            <a:ext cx="11381134" cy="61624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riangle 10">
            <a:extLst>
              <a:ext uri="{FF2B5EF4-FFF2-40B4-BE49-F238E27FC236}">
                <a16:creationId xmlns:a16="http://schemas.microsoft.com/office/drawing/2014/main" id="{74364CF6-77B0-3549-9811-CB1E86D127EA}"/>
              </a:ext>
            </a:extLst>
          </p:cNvPr>
          <p:cNvSpPr/>
          <p:nvPr userDrawn="1"/>
        </p:nvSpPr>
        <p:spPr>
          <a:xfrm rot="10800000" flipV="1">
            <a:off x="243544" y="4552697"/>
            <a:ext cx="4358995" cy="1609796"/>
          </a:xfrm>
          <a:prstGeom prst="triangle">
            <a:avLst>
              <a:gd name="adj" fmla="val 100000"/>
            </a:avLst>
          </a:pr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Picture Placeholder 2">
            <a:extLst>
              <a:ext uri="{FF2B5EF4-FFF2-40B4-BE49-F238E27FC236}">
                <a16:creationId xmlns:a16="http://schemas.microsoft.com/office/drawing/2014/main" id="{9380BA34-B79A-FE4A-BA17-ADCF27514BF2}"/>
              </a:ext>
            </a:extLst>
          </p:cNvPr>
          <p:cNvSpPr>
            <a:spLocks noGrp="1"/>
          </p:cNvSpPr>
          <p:nvPr>
            <p:ph type="pic" sz="quarter" idx="19"/>
          </p:nvPr>
        </p:nvSpPr>
        <p:spPr>
          <a:xfrm>
            <a:off x="6310859" y="-1"/>
            <a:ext cx="5112967" cy="6858001"/>
          </a:xfrm>
        </p:spPr>
        <p:txBody>
          <a:bodyPr>
            <a:normAutofit/>
          </a:bodyPr>
          <a:lstStyle>
            <a:lvl1pPr marL="0" indent="0" algn="ctr">
              <a:buNone/>
              <a:defRPr sz="2000" i="1">
                <a:solidFill>
                  <a:srgbClr val="404040"/>
                </a:solidFill>
              </a:defRPr>
            </a:lvl1pPr>
          </a:lstStyle>
          <a:p>
            <a:endParaRPr lang="en-US" dirty="0"/>
          </a:p>
          <a:p>
            <a:endParaRPr lang="en-US" dirty="0"/>
          </a:p>
          <a:p>
            <a:endParaRPr lang="en-US" dirty="0"/>
          </a:p>
          <a:p>
            <a:r>
              <a:rPr lang="en-US" dirty="0"/>
              <a:t>Click  to add photo</a:t>
            </a:r>
          </a:p>
        </p:txBody>
      </p:sp>
      <p:grpSp>
        <p:nvGrpSpPr>
          <p:cNvPr id="15" name="Group 14">
            <a:extLst>
              <a:ext uri="{FF2B5EF4-FFF2-40B4-BE49-F238E27FC236}">
                <a16:creationId xmlns:a16="http://schemas.microsoft.com/office/drawing/2014/main" id="{76DD9922-D13D-E644-BB77-A887F7AB2C9F}"/>
              </a:ext>
            </a:extLst>
          </p:cNvPr>
          <p:cNvGrpSpPr/>
          <p:nvPr userDrawn="1"/>
        </p:nvGrpSpPr>
        <p:grpSpPr>
          <a:xfrm>
            <a:off x="310494" y="6162492"/>
            <a:ext cx="3143757" cy="504000"/>
            <a:chOff x="296426" y="6035882"/>
            <a:chExt cx="3143757" cy="504000"/>
          </a:xfrm>
        </p:grpSpPr>
        <p:pic>
          <p:nvPicPr>
            <p:cNvPr id="16" name="Picture 15" descr="A picture containing text&#10;&#10;Description automatically generated">
              <a:extLst>
                <a:ext uri="{FF2B5EF4-FFF2-40B4-BE49-F238E27FC236}">
                  <a16:creationId xmlns:a16="http://schemas.microsoft.com/office/drawing/2014/main" id="{FB1729C0-7E58-CA4F-82F9-B1B10708E25D}"/>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464462" y="6185185"/>
              <a:ext cx="2975721" cy="180000"/>
            </a:xfrm>
            <a:prstGeom prst="rect">
              <a:avLst/>
            </a:prstGeom>
          </p:spPr>
        </p:pic>
        <p:pic>
          <p:nvPicPr>
            <p:cNvPr id="17" name="Picture 16" descr="A picture containing text&#10;&#10;Description automatically generated">
              <a:extLst>
                <a:ext uri="{FF2B5EF4-FFF2-40B4-BE49-F238E27FC236}">
                  <a16:creationId xmlns:a16="http://schemas.microsoft.com/office/drawing/2014/main" id="{78C896CE-A355-344A-B249-F813EBA1F347}"/>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296426" y="6035882"/>
              <a:ext cx="366916" cy="504000"/>
            </a:xfrm>
            <a:prstGeom prst="rect">
              <a:avLst/>
            </a:prstGeom>
          </p:spPr>
        </p:pic>
      </p:grpSp>
      <p:sp>
        <p:nvSpPr>
          <p:cNvPr id="18" name="Text Placeholder 23">
            <a:extLst>
              <a:ext uri="{FF2B5EF4-FFF2-40B4-BE49-F238E27FC236}">
                <a16:creationId xmlns:a16="http://schemas.microsoft.com/office/drawing/2014/main" id="{F5BFA4CA-6995-1E4D-9392-BC607CD96459}"/>
              </a:ext>
            </a:extLst>
          </p:cNvPr>
          <p:cNvSpPr>
            <a:spLocks noGrp="1"/>
          </p:cNvSpPr>
          <p:nvPr>
            <p:ph type="body" sz="quarter" idx="13" hasCustomPrompt="1"/>
          </p:nvPr>
        </p:nvSpPr>
        <p:spPr>
          <a:xfrm>
            <a:off x="726815" y="751463"/>
            <a:ext cx="5228693" cy="953429"/>
          </a:xfrm>
        </p:spPr>
        <p:txBody>
          <a:bodyPr>
            <a:normAutofit/>
          </a:bodyPr>
          <a:lstStyle>
            <a:lvl1pPr marL="0" indent="0" algn="l">
              <a:buNone/>
              <a:defRPr sz="3600" b="1">
                <a:solidFill>
                  <a:schemeClr val="bg1"/>
                </a:solidFill>
                <a:latin typeface="+mn-lt"/>
              </a:defRPr>
            </a:lvl1pPr>
          </a:lstStyle>
          <a:p>
            <a:pPr lvl="0"/>
            <a:r>
              <a:rPr lang="en-US" dirty="0"/>
              <a:t>Heading</a:t>
            </a:r>
          </a:p>
        </p:txBody>
      </p:sp>
      <p:sp>
        <p:nvSpPr>
          <p:cNvPr id="21" name="Text Placeholder 25">
            <a:extLst>
              <a:ext uri="{FF2B5EF4-FFF2-40B4-BE49-F238E27FC236}">
                <a16:creationId xmlns:a16="http://schemas.microsoft.com/office/drawing/2014/main" id="{8090197A-2447-234F-8139-F3496EE223CF}"/>
              </a:ext>
            </a:extLst>
          </p:cNvPr>
          <p:cNvSpPr>
            <a:spLocks noGrp="1"/>
          </p:cNvSpPr>
          <p:nvPr>
            <p:ph type="body" sz="quarter" idx="14" hasCustomPrompt="1"/>
          </p:nvPr>
        </p:nvSpPr>
        <p:spPr>
          <a:xfrm>
            <a:off x="726088" y="1776830"/>
            <a:ext cx="5222030" cy="3079983"/>
          </a:xfrm>
        </p:spPr>
        <p:txBody>
          <a:bodyPr>
            <a:noAutofit/>
          </a:bodyPr>
          <a:lstStyle>
            <a:lvl1pPr marL="0" indent="0" algn="l">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extLst>
      <p:ext uri="{BB962C8B-B14F-4D97-AF65-F5344CB8AC3E}">
        <p14:creationId xmlns:p14="http://schemas.microsoft.com/office/powerpoint/2010/main" val="68083349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opic/Intro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0F6592B-7F59-3445-BEEC-F5D11A16E243}"/>
              </a:ext>
            </a:extLst>
          </p:cNvPr>
          <p:cNvSpPr/>
          <p:nvPr userDrawn="1"/>
        </p:nvSpPr>
        <p:spPr>
          <a:xfrm>
            <a:off x="-3" y="-1544"/>
            <a:ext cx="12192000" cy="6858000"/>
          </a:xfrm>
          <a:prstGeom prst="rect">
            <a:avLst/>
          </a:pr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riangle 11">
            <a:extLst>
              <a:ext uri="{FF2B5EF4-FFF2-40B4-BE49-F238E27FC236}">
                <a16:creationId xmlns:a16="http://schemas.microsoft.com/office/drawing/2014/main" id="{FFDC648E-CACA-8346-B30D-AFFE168EEA2D}"/>
              </a:ext>
            </a:extLst>
          </p:cNvPr>
          <p:cNvSpPr/>
          <p:nvPr userDrawn="1"/>
        </p:nvSpPr>
        <p:spPr>
          <a:xfrm>
            <a:off x="3634154" y="3429000"/>
            <a:ext cx="8557846" cy="3429000"/>
          </a:xfrm>
          <a:prstGeom prst="triangle">
            <a:avLst>
              <a:gd name="adj" fmla="val 100000"/>
            </a:avLst>
          </a:pr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riangle 10">
            <a:extLst>
              <a:ext uri="{FF2B5EF4-FFF2-40B4-BE49-F238E27FC236}">
                <a16:creationId xmlns:a16="http://schemas.microsoft.com/office/drawing/2014/main" id="{31CC15D0-EF60-E642-96B2-98FC479E846D}"/>
              </a:ext>
            </a:extLst>
          </p:cNvPr>
          <p:cNvSpPr/>
          <p:nvPr userDrawn="1"/>
        </p:nvSpPr>
        <p:spPr>
          <a:xfrm flipH="1" flipV="1">
            <a:off x="-3" y="0"/>
            <a:ext cx="7596556" cy="4161692"/>
          </a:xfrm>
          <a:prstGeom prst="triangle">
            <a:avLst>
              <a:gd name="adj" fmla="val 100000"/>
            </a:avLst>
          </a:prstGeom>
          <a:solidFill>
            <a:srgbClr val="40B8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FE890BD0-BEDD-9944-B755-4F10331EABD1}"/>
              </a:ext>
            </a:extLst>
          </p:cNvPr>
          <p:cNvSpPr/>
          <p:nvPr userDrawn="1"/>
        </p:nvSpPr>
        <p:spPr>
          <a:xfrm>
            <a:off x="231691" y="242888"/>
            <a:ext cx="11750024" cy="63436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Placeholder 23">
            <a:extLst>
              <a:ext uri="{FF2B5EF4-FFF2-40B4-BE49-F238E27FC236}">
                <a16:creationId xmlns:a16="http://schemas.microsoft.com/office/drawing/2014/main" id="{74608F64-6F39-344A-9307-DF199655E0C9}"/>
              </a:ext>
            </a:extLst>
          </p:cNvPr>
          <p:cNvSpPr>
            <a:spLocks noGrp="1"/>
          </p:cNvSpPr>
          <p:nvPr>
            <p:ph type="body" sz="quarter" idx="13" hasCustomPrompt="1"/>
          </p:nvPr>
        </p:nvSpPr>
        <p:spPr>
          <a:xfrm>
            <a:off x="515902" y="751463"/>
            <a:ext cx="10496490" cy="844269"/>
          </a:xfrm>
        </p:spPr>
        <p:txBody>
          <a:bodyPr>
            <a:normAutofit/>
          </a:bodyPr>
          <a:lstStyle>
            <a:lvl1pPr marL="0" indent="0" algn="l">
              <a:buNone/>
              <a:defRPr sz="3600" b="1">
                <a:solidFill>
                  <a:srgbClr val="262626"/>
                </a:solidFill>
                <a:latin typeface="+mn-lt"/>
              </a:defRPr>
            </a:lvl1pPr>
          </a:lstStyle>
          <a:p>
            <a:pPr lvl="0"/>
            <a:r>
              <a:rPr lang="en-US" dirty="0"/>
              <a:t>Topic/Intro Slide</a:t>
            </a:r>
          </a:p>
        </p:txBody>
      </p:sp>
      <p:sp>
        <p:nvSpPr>
          <p:cNvPr id="31" name="Text Placeholder 25">
            <a:extLst>
              <a:ext uri="{FF2B5EF4-FFF2-40B4-BE49-F238E27FC236}">
                <a16:creationId xmlns:a16="http://schemas.microsoft.com/office/drawing/2014/main" id="{C781FB8A-944B-B441-8781-A9DFEAE4F81F}"/>
              </a:ext>
            </a:extLst>
          </p:cNvPr>
          <p:cNvSpPr>
            <a:spLocks noGrp="1"/>
          </p:cNvSpPr>
          <p:nvPr>
            <p:ph type="body" sz="quarter" idx="14" hasCustomPrompt="1"/>
          </p:nvPr>
        </p:nvSpPr>
        <p:spPr>
          <a:xfrm>
            <a:off x="515901" y="1776829"/>
            <a:ext cx="10483115" cy="4329707"/>
          </a:xfrm>
        </p:spPr>
        <p:txBody>
          <a:bodyPr>
            <a:noAutofit/>
          </a:bodyPr>
          <a:lstStyle>
            <a:lvl1pPr marL="0" indent="0" algn="l">
              <a:buNone/>
              <a:defRPr sz="2400"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extLst>
      <p:ext uri="{BB962C8B-B14F-4D97-AF65-F5344CB8AC3E}">
        <p14:creationId xmlns:p14="http://schemas.microsoft.com/office/powerpoint/2010/main" val="271304793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1_Topic/Intro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0F6592B-7F59-3445-BEEC-F5D11A16E243}"/>
              </a:ext>
            </a:extLst>
          </p:cNvPr>
          <p:cNvSpPr/>
          <p:nvPr userDrawn="1"/>
        </p:nvSpPr>
        <p:spPr>
          <a:xfrm>
            <a:off x="-3" y="-1544"/>
            <a:ext cx="12192000" cy="6858000"/>
          </a:xfrm>
          <a:prstGeom prst="rect">
            <a:avLst/>
          </a:pr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riangle 11">
            <a:extLst>
              <a:ext uri="{FF2B5EF4-FFF2-40B4-BE49-F238E27FC236}">
                <a16:creationId xmlns:a16="http://schemas.microsoft.com/office/drawing/2014/main" id="{FFDC648E-CACA-8346-B30D-AFFE168EEA2D}"/>
              </a:ext>
            </a:extLst>
          </p:cNvPr>
          <p:cNvSpPr/>
          <p:nvPr userDrawn="1"/>
        </p:nvSpPr>
        <p:spPr>
          <a:xfrm>
            <a:off x="3634154" y="3429000"/>
            <a:ext cx="8557846" cy="3429000"/>
          </a:xfrm>
          <a:prstGeom prst="triangle">
            <a:avLst>
              <a:gd name="adj" fmla="val 100000"/>
            </a:avLst>
          </a:pr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riangle 10">
            <a:extLst>
              <a:ext uri="{FF2B5EF4-FFF2-40B4-BE49-F238E27FC236}">
                <a16:creationId xmlns:a16="http://schemas.microsoft.com/office/drawing/2014/main" id="{31CC15D0-EF60-E642-96B2-98FC479E846D}"/>
              </a:ext>
            </a:extLst>
          </p:cNvPr>
          <p:cNvSpPr/>
          <p:nvPr userDrawn="1"/>
        </p:nvSpPr>
        <p:spPr>
          <a:xfrm flipH="1" flipV="1">
            <a:off x="-3" y="0"/>
            <a:ext cx="7596556" cy="4161692"/>
          </a:xfrm>
          <a:prstGeom prst="triangle">
            <a:avLst>
              <a:gd name="adj" fmla="val 100000"/>
            </a:avLst>
          </a:prstGeom>
          <a:solidFill>
            <a:srgbClr val="40B8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FE890BD0-BEDD-9944-B755-4F10331EABD1}"/>
              </a:ext>
            </a:extLst>
          </p:cNvPr>
          <p:cNvSpPr/>
          <p:nvPr userDrawn="1"/>
        </p:nvSpPr>
        <p:spPr>
          <a:xfrm>
            <a:off x="231691" y="242888"/>
            <a:ext cx="11750024" cy="63436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Placeholder 23">
            <a:extLst>
              <a:ext uri="{FF2B5EF4-FFF2-40B4-BE49-F238E27FC236}">
                <a16:creationId xmlns:a16="http://schemas.microsoft.com/office/drawing/2014/main" id="{74608F64-6F39-344A-9307-DF199655E0C9}"/>
              </a:ext>
            </a:extLst>
          </p:cNvPr>
          <p:cNvSpPr>
            <a:spLocks noGrp="1"/>
          </p:cNvSpPr>
          <p:nvPr>
            <p:ph type="body" sz="quarter" idx="13" hasCustomPrompt="1"/>
          </p:nvPr>
        </p:nvSpPr>
        <p:spPr>
          <a:xfrm>
            <a:off x="515902" y="751463"/>
            <a:ext cx="10496490" cy="844269"/>
          </a:xfrm>
        </p:spPr>
        <p:txBody>
          <a:bodyPr>
            <a:normAutofit/>
          </a:bodyPr>
          <a:lstStyle>
            <a:lvl1pPr marL="0" indent="0" algn="l">
              <a:buNone/>
              <a:defRPr sz="3600" b="1">
                <a:solidFill>
                  <a:srgbClr val="262626"/>
                </a:solidFill>
                <a:latin typeface="+mn-lt"/>
              </a:defRPr>
            </a:lvl1pPr>
          </a:lstStyle>
          <a:p>
            <a:pPr lvl="0"/>
            <a:r>
              <a:rPr lang="en-US" dirty="0"/>
              <a:t>Topic/Intro Slide</a:t>
            </a:r>
          </a:p>
        </p:txBody>
      </p:sp>
      <p:sp>
        <p:nvSpPr>
          <p:cNvPr id="31" name="Text Placeholder 25">
            <a:extLst>
              <a:ext uri="{FF2B5EF4-FFF2-40B4-BE49-F238E27FC236}">
                <a16:creationId xmlns:a16="http://schemas.microsoft.com/office/drawing/2014/main" id="{C781FB8A-944B-B441-8781-A9DFEAE4F81F}"/>
              </a:ext>
            </a:extLst>
          </p:cNvPr>
          <p:cNvSpPr>
            <a:spLocks noGrp="1"/>
          </p:cNvSpPr>
          <p:nvPr>
            <p:ph type="body" sz="quarter" idx="14" hasCustomPrompt="1"/>
          </p:nvPr>
        </p:nvSpPr>
        <p:spPr>
          <a:xfrm>
            <a:off x="515901" y="1776829"/>
            <a:ext cx="10483115" cy="4329707"/>
          </a:xfrm>
        </p:spPr>
        <p:txBody>
          <a:bodyPr>
            <a:noAutofit/>
          </a:bodyPr>
          <a:lstStyle>
            <a:lvl1pPr marL="0" indent="0" algn="l">
              <a:buNone/>
              <a:defRPr sz="2400"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grpSp>
        <p:nvGrpSpPr>
          <p:cNvPr id="2" name="Group 1">
            <a:extLst>
              <a:ext uri="{FF2B5EF4-FFF2-40B4-BE49-F238E27FC236}">
                <a16:creationId xmlns:a16="http://schemas.microsoft.com/office/drawing/2014/main" id="{7FAECF89-7808-784E-B812-593201A75C8F}"/>
              </a:ext>
            </a:extLst>
          </p:cNvPr>
          <p:cNvGrpSpPr/>
          <p:nvPr userDrawn="1"/>
        </p:nvGrpSpPr>
        <p:grpSpPr>
          <a:xfrm rot="16200000">
            <a:off x="9999475" y="4333422"/>
            <a:ext cx="3143757" cy="504000"/>
            <a:chOff x="296426" y="6035882"/>
            <a:chExt cx="3143757" cy="504000"/>
          </a:xfrm>
        </p:grpSpPr>
        <p:pic>
          <p:nvPicPr>
            <p:cNvPr id="13" name="Picture 12" descr="A picture containing text&#10;&#10;Description automatically generated">
              <a:extLst>
                <a:ext uri="{FF2B5EF4-FFF2-40B4-BE49-F238E27FC236}">
                  <a16:creationId xmlns:a16="http://schemas.microsoft.com/office/drawing/2014/main" id="{5114021B-53D6-7F4A-B422-FF9E8DE49091}"/>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464462" y="6185185"/>
              <a:ext cx="2975721" cy="180000"/>
            </a:xfrm>
            <a:prstGeom prst="rect">
              <a:avLst/>
            </a:prstGeom>
          </p:spPr>
        </p:pic>
        <p:pic>
          <p:nvPicPr>
            <p:cNvPr id="14" name="Picture 13" descr="A picture containing text&#10;&#10;Description automatically generated">
              <a:extLst>
                <a:ext uri="{FF2B5EF4-FFF2-40B4-BE49-F238E27FC236}">
                  <a16:creationId xmlns:a16="http://schemas.microsoft.com/office/drawing/2014/main" id="{A344AB21-FECE-FC4C-8328-FE836D149A4C}"/>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296426" y="6035882"/>
              <a:ext cx="366916" cy="504000"/>
            </a:xfrm>
            <a:prstGeom prst="rect">
              <a:avLst/>
            </a:prstGeom>
          </p:spPr>
        </p:pic>
      </p:grpSp>
    </p:spTree>
    <p:extLst>
      <p:ext uri="{BB962C8B-B14F-4D97-AF65-F5344CB8AC3E}">
        <p14:creationId xmlns:p14="http://schemas.microsoft.com/office/powerpoint/2010/main" val="10921410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hoto with 6 bullets">
    <p:spTree>
      <p:nvGrpSpPr>
        <p:cNvPr id="1" name=""/>
        <p:cNvGrpSpPr/>
        <p:nvPr/>
      </p:nvGrpSpPr>
      <p:grpSpPr>
        <a:xfrm>
          <a:off x="0" y="0"/>
          <a:ext cx="0" cy="0"/>
          <a:chOff x="0" y="0"/>
          <a:chExt cx="0" cy="0"/>
        </a:xfrm>
      </p:grpSpPr>
      <p:sp>
        <p:nvSpPr>
          <p:cNvPr id="35" name="Freeform 34">
            <a:extLst>
              <a:ext uri="{FF2B5EF4-FFF2-40B4-BE49-F238E27FC236}">
                <a16:creationId xmlns:a16="http://schemas.microsoft.com/office/drawing/2014/main" id="{5122A2A7-010F-F742-A1F2-94E74FE24262}"/>
              </a:ext>
            </a:extLst>
          </p:cNvPr>
          <p:cNvSpPr/>
          <p:nvPr userDrawn="1"/>
        </p:nvSpPr>
        <p:spPr>
          <a:xfrm>
            <a:off x="0" y="0"/>
            <a:ext cx="7046393" cy="6858000"/>
          </a:xfrm>
          <a:custGeom>
            <a:avLst/>
            <a:gdLst>
              <a:gd name="connsiteX0" fmla="*/ 0 w 6582343"/>
              <a:gd name="connsiteY0" fmla="*/ 0 h 6858000"/>
              <a:gd name="connsiteX1" fmla="*/ 5132729 w 6582343"/>
              <a:gd name="connsiteY1" fmla="*/ 0 h 6858000"/>
              <a:gd name="connsiteX2" fmla="*/ 6582343 w 6582343"/>
              <a:gd name="connsiteY2" fmla="*/ 6858000 h 6858000"/>
              <a:gd name="connsiteX3" fmla="*/ 0 w 6582343"/>
              <a:gd name="connsiteY3" fmla="*/ 6858000 h 6858000"/>
              <a:gd name="connsiteX4" fmla="*/ 0 w 6582343"/>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82343" h="6858000">
                <a:moveTo>
                  <a:pt x="0" y="0"/>
                </a:moveTo>
                <a:lnTo>
                  <a:pt x="5132729" y="0"/>
                </a:lnTo>
                <a:lnTo>
                  <a:pt x="6582343" y="6858000"/>
                </a:lnTo>
                <a:lnTo>
                  <a:pt x="0" y="6858000"/>
                </a:lnTo>
                <a:lnTo>
                  <a:pt x="0" y="0"/>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027354"/>
              </a:solidFill>
            </a:endParaRPr>
          </a:p>
        </p:txBody>
      </p:sp>
      <p:sp>
        <p:nvSpPr>
          <p:cNvPr id="48" name="Text Placeholder 23">
            <a:extLst>
              <a:ext uri="{FF2B5EF4-FFF2-40B4-BE49-F238E27FC236}">
                <a16:creationId xmlns:a16="http://schemas.microsoft.com/office/drawing/2014/main" id="{11D673AD-E5A9-BA42-8A00-B525B7FA6C79}"/>
              </a:ext>
            </a:extLst>
          </p:cNvPr>
          <p:cNvSpPr>
            <a:spLocks noGrp="1"/>
          </p:cNvSpPr>
          <p:nvPr>
            <p:ph type="body" sz="quarter" idx="13" hasCustomPrompt="1"/>
          </p:nvPr>
        </p:nvSpPr>
        <p:spPr>
          <a:xfrm>
            <a:off x="515901" y="638747"/>
            <a:ext cx="4536893" cy="649186"/>
          </a:xfrm>
          <a:noFill/>
        </p:spPr>
        <p:txBody>
          <a:bodyPr>
            <a:normAutofit/>
          </a:bodyPr>
          <a:lstStyle>
            <a:lvl1pPr marL="11113" indent="0" algn="l">
              <a:buNone/>
              <a:tabLst/>
              <a:defRPr sz="3600" b="1">
                <a:solidFill>
                  <a:schemeClr val="bg1"/>
                </a:solidFill>
                <a:latin typeface="+mn-lt"/>
              </a:defRPr>
            </a:lvl1pPr>
          </a:lstStyle>
          <a:p>
            <a:pPr lvl="0"/>
            <a:r>
              <a:rPr lang="en-US" dirty="0" err="1"/>
              <a:t>Overivew</a:t>
            </a:r>
            <a:endParaRPr lang="en-US" dirty="0"/>
          </a:p>
        </p:txBody>
      </p:sp>
      <p:sp>
        <p:nvSpPr>
          <p:cNvPr id="49" name="Text Placeholder 25">
            <a:extLst>
              <a:ext uri="{FF2B5EF4-FFF2-40B4-BE49-F238E27FC236}">
                <a16:creationId xmlns:a16="http://schemas.microsoft.com/office/drawing/2014/main" id="{53C72A15-0A1E-654D-AB92-09BFC93913DD}"/>
              </a:ext>
            </a:extLst>
          </p:cNvPr>
          <p:cNvSpPr>
            <a:spLocks noGrp="1"/>
          </p:cNvSpPr>
          <p:nvPr>
            <p:ph type="body" sz="quarter" idx="20" hasCustomPrompt="1"/>
          </p:nvPr>
        </p:nvSpPr>
        <p:spPr>
          <a:xfrm>
            <a:off x="515902" y="1776829"/>
            <a:ext cx="4531112" cy="4442769"/>
          </a:xfrm>
        </p:spPr>
        <p:txBody>
          <a:bodyPr>
            <a:noAutofit/>
          </a:bodyPr>
          <a:lstStyle>
            <a:lvl1pPr marL="0" indent="0" algn="l">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39" name="Freeform 38">
            <a:extLst>
              <a:ext uri="{FF2B5EF4-FFF2-40B4-BE49-F238E27FC236}">
                <a16:creationId xmlns:a16="http://schemas.microsoft.com/office/drawing/2014/main" id="{464B422A-E07E-B94A-8B6B-777D96DB13CF}"/>
              </a:ext>
            </a:extLst>
          </p:cNvPr>
          <p:cNvSpPr/>
          <p:nvPr userDrawn="1"/>
        </p:nvSpPr>
        <p:spPr>
          <a:xfrm>
            <a:off x="4179194" y="5543192"/>
            <a:ext cx="2066408" cy="1320846"/>
          </a:xfrm>
          <a:custGeom>
            <a:avLst/>
            <a:gdLst>
              <a:gd name="connsiteX0" fmla="*/ 1571081 w 1912024"/>
              <a:gd name="connsiteY0" fmla="*/ 0 h 1612975"/>
              <a:gd name="connsiteX1" fmla="*/ 1912024 w 1912024"/>
              <a:gd name="connsiteY1" fmla="*/ 1612975 h 1612975"/>
              <a:gd name="connsiteX2" fmla="*/ 0 w 1912024"/>
              <a:gd name="connsiteY2" fmla="*/ 1612975 h 1612975"/>
              <a:gd name="connsiteX3" fmla="*/ 1571081 w 1912024"/>
              <a:gd name="connsiteY3" fmla="*/ 0 h 1612975"/>
            </a:gdLst>
            <a:ahLst/>
            <a:cxnLst>
              <a:cxn ang="0">
                <a:pos x="connsiteX0" y="connsiteY0"/>
              </a:cxn>
              <a:cxn ang="0">
                <a:pos x="connsiteX1" y="connsiteY1"/>
              </a:cxn>
              <a:cxn ang="0">
                <a:pos x="connsiteX2" y="connsiteY2"/>
              </a:cxn>
              <a:cxn ang="0">
                <a:pos x="connsiteX3" y="connsiteY3"/>
              </a:cxn>
            </a:cxnLst>
            <a:rect l="l" t="t" r="r" b="b"/>
            <a:pathLst>
              <a:path w="1912024" h="1612975">
                <a:moveTo>
                  <a:pt x="1571081" y="0"/>
                </a:moveTo>
                <a:lnTo>
                  <a:pt x="1912024" y="1612975"/>
                </a:lnTo>
                <a:lnTo>
                  <a:pt x="0" y="1612975"/>
                </a:lnTo>
                <a:lnTo>
                  <a:pt x="1571081" y="0"/>
                </a:lnTo>
                <a:close/>
              </a:path>
            </a:pathLst>
          </a:cu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3" name="Text Placeholder 25">
            <a:extLst>
              <a:ext uri="{FF2B5EF4-FFF2-40B4-BE49-F238E27FC236}">
                <a16:creationId xmlns:a16="http://schemas.microsoft.com/office/drawing/2014/main" id="{23F16562-A93E-B34C-BB1D-F5DC0A08E7AC}"/>
              </a:ext>
            </a:extLst>
          </p:cNvPr>
          <p:cNvSpPr>
            <a:spLocks noGrp="1"/>
          </p:cNvSpPr>
          <p:nvPr>
            <p:ph type="body" sz="quarter" idx="15" hasCustomPrompt="1"/>
          </p:nvPr>
        </p:nvSpPr>
        <p:spPr>
          <a:xfrm>
            <a:off x="6330340" y="437109"/>
            <a:ext cx="511077" cy="635000"/>
          </a:xfrm>
          <a:noFill/>
        </p:spPr>
        <p:txBody>
          <a:bodyPr anchor="ctr">
            <a:noAutofit/>
          </a:bodyPr>
          <a:lstStyle>
            <a:lvl1pPr marL="0" indent="0" algn="ctr">
              <a:buNone/>
              <a:defRPr sz="3200" b="0" baseline="0">
                <a:solidFill>
                  <a:srgbClr val="F29E38"/>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1</a:t>
            </a:r>
          </a:p>
        </p:txBody>
      </p:sp>
      <p:sp>
        <p:nvSpPr>
          <p:cNvPr id="44" name="Text Placeholder 25">
            <a:extLst>
              <a:ext uri="{FF2B5EF4-FFF2-40B4-BE49-F238E27FC236}">
                <a16:creationId xmlns:a16="http://schemas.microsoft.com/office/drawing/2014/main" id="{E28397E7-8A67-7241-A76F-74C213B240B6}"/>
              </a:ext>
            </a:extLst>
          </p:cNvPr>
          <p:cNvSpPr>
            <a:spLocks noGrp="1"/>
          </p:cNvSpPr>
          <p:nvPr>
            <p:ph type="body" sz="quarter" idx="14" hasCustomPrompt="1"/>
          </p:nvPr>
        </p:nvSpPr>
        <p:spPr>
          <a:xfrm>
            <a:off x="7060249" y="379914"/>
            <a:ext cx="4718277" cy="822373"/>
          </a:xfrm>
        </p:spPr>
        <p:txBody>
          <a:bodyPr anchor="ctr">
            <a:noAutofit/>
          </a:bodyPr>
          <a:lstStyle>
            <a:lvl1pPr marL="0" indent="0" algn="l">
              <a:buNone/>
              <a:defRPr sz="2200"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45" name="Text Placeholder 25">
            <a:extLst>
              <a:ext uri="{FF2B5EF4-FFF2-40B4-BE49-F238E27FC236}">
                <a16:creationId xmlns:a16="http://schemas.microsoft.com/office/drawing/2014/main" id="{63B8DEDE-E5C8-4747-A215-3D1F922EEC77}"/>
              </a:ext>
            </a:extLst>
          </p:cNvPr>
          <p:cNvSpPr>
            <a:spLocks noGrp="1"/>
          </p:cNvSpPr>
          <p:nvPr>
            <p:ph type="body" sz="quarter" idx="19" hasCustomPrompt="1"/>
          </p:nvPr>
        </p:nvSpPr>
        <p:spPr>
          <a:xfrm>
            <a:off x="6330340" y="1376825"/>
            <a:ext cx="511077" cy="635000"/>
          </a:xfrm>
          <a:noFill/>
        </p:spPr>
        <p:txBody>
          <a:bodyPr anchor="ctr">
            <a:noAutofit/>
          </a:bodyPr>
          <a:lstStyle>
            <a:lvl1pPr marL="0" indent="0" algn="ctr">
              <a:buNone/>
              <a:defRPr sz="3200" b="0" baseline="0">
                <a:solidFill>
                  <a:srgbClr val="F29E38"/>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2</a:t>
            </a:r>
          </a:p>
        </p:txBody>
      </p:sp>
      <p:sp>
        <p:nvSpPr>
          <p:cNvPr id="46" name="Text Placeholder 25">
            <a:extLst>
              <a:ext uri="{FF2B5EF4-FFF2-40B4-BE49-F238E27FC236}">
                <a16:creationId xmlns:a16="http://schemas.microsoft.com/office/drawing/2014/main" id="{972455D0-4FCA-8842-8AC8-B444C2B95A9B}"/>
              </a:ext>
            </a:extLst>
          </p:cNvPr>
          <p:cNvSpPr>
            <a:spLocks noGrp="1"/>
          </p:cNvSpPr>
          <p:nvPr>
            <p:ph type="body" sz="quarter" idx="21" hasCustomPrompt="1"/>
          </p:nvPr>
        </p:nvSpPr>
        <p:spPr>
          <a:xfrm>
            <a:off x="7060249" y="1319630"/>
            <a:ext cx="4718277" cy="822373"/>
          </a:xfrm>
        </p:spPr>
        <p:txBody>
          <a:bodyPr anchor="ctr">
            <a:noAutofit/>
          </a:bodyPr>
          <a:lstStyle>
            <a:lvl1pPr marL="0" indent="0" algn="l">
              <a:buNone/>
              <a:defRPr sz="2200"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47" name="Text Placeholder 25">
            <a:extLst>
              <a:ext uri="{FF2B5EF4-FFF2-40B4-BE49-F238E27FC236}">
                <a16:creationId xmlns:a16="http://schemas.microsoft.com/office/drawing/2014/main" id="{95F8392A-F6A3-F646-BA4A-173CC69C10C8}"/>
              </a:ext>
            </a:extLst>
          </p:cNvPr>
          <p:cNvSpPr>
            <a:spLocks noGrp="1"/>
          </p:cNvSpPr>
          <p:nvPr>
            <p:ph type="body" sz="quarter" idx="22" hasCustomPrompt="1"/>
          </p:nvPr>
        </p:nvSpPr>
        <p:spPr>
          <a:xfrm>
            <a:off x="6330340" y="2331659"/>
            <a:ext cx="511077" cy="635000"/>
          </a:xfrm>
          <a:noFill/>
        </p:spPr>
        <p:txBody>
          <a:bodyPr anchor="ctr">
            <a:noAutofit/>
          </a:bodyPr>
          <a:lstStyle>
            <a:lvl1pPr marL="0" indent="0" algn="ctr">
              <a:buNone/>
              <a:defRPr sz="3200" b="0" baseline="0">
                <a:solidFill>
                  <a:srgbClr val="F29E38"/>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3</a:t>
            </a:r>
          </a:p>
        </p:txBody>
      </p:sp>
      <p:sp>
        <p:nvSpPr>
          <p:cNvPr id="51" name="Text Placeholder 25">
            <a:extLst>
              <a:ext uri="{FF2B5EF4-FFF2-40B4-BE49-F238E27FC236}">
                <a16:creationId xmlns:a16="http://schemas.microsoft.com/office/drawing/2014/main" id="{084F147E-1F9C-514B-B73A-F86226BBD1B8}"/>
              </a:ext>
            </a:extLst>
          </p:cNvPr>
          <p:cNvSpPr>
            <a:spLocks noGrp="1"/>
          </p:cNvSpPr>
          <p:nvPr>
            <p:ph type="body" sz="quarter" idx="23" hasCustomPrompt="1"/>
          </p:nvPr>
        </p:nvSpPr>
        <p:spPr>
          <a:xfrm>
            <a:off x="7060249" y="2274464"/>
            <a:ext cx="4718277" cy="822373"/>
          </a:xfrm>
        </p:spPr>
        <p:txBody>
          <a:bodyPr anchor="ctr">
            <a:noAutofit/>
          </a:bodyPr>
          <a:lstStyle>
            <a:lvl1pPr marL="0" indent="0" algn="l">
              <a:buNone/>
              <a:defRPr sz="2200"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52" name="Text Placeholder 25">
            <a:extLst>
              <a:ext uri="{FF2B5EF4-FFF2-40B4-BE49-F238E27FC236}">
                <a16:creationId xmlns:a16="http://schemas.microsoft.com/office/drawing/2014/main" id="{F7A05F93-E7DB-B149-94B8-50CFD4438621}"/>
              </a:ext>
            </a:extLst>
          </p:cNvPr>
          <p:cNvSpPr>
            <a:spLocks noGrp="1"/>
          </p:cNvSpPr>
          <p:nvPr>
            <p:ph type="body" sz="quarter" idx="24" hasCustomPrompt="1"/>
          </p:nvPr>
        </p:nvSpPr>
        <p:spPr>
          <a:xfrm>
            <a:off x="6316485" y="3299905"/>
            <a:ext cx="511077" cy="635000"/>
          </a:xfrm>
          <a:noFill/>
        </p:spPr>
        <p:txBody>
          <a:bodyPr anchor="ctr">
            <a:noAutofit/>
          </a:bodyPr>
          <a:lstStyle>
            <a:lvl1pPr marL="0" indent="0" algn="ctr">
              <a:buNone/>
              <a:defRPr sz="3200" b="0" baseline="0">
                <a:solidFill>
                  <a:srgbClr val="F29E38"/>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4</a:t>
            </a:r>
          </a:p>
        </p:txBody>
      </p:sp>
      <p:sp>
        <p:nvSpPr>
          <p:cNvPr id="53" name="Text Placeholder 25">
            <a:extLst>
              <a:ext uri="{FF2B5EF4-FFF2-40B4-BE49-F238E27FC236}">
                <a16:creationId xmlns:a16="http://schemas.microsoft.com/office/drawing/2014/main" id="{C6F85A32-2891-0544-8FAE-946A3E575AE2}"/>
              </a:ext>
            </a:extLst>
          </p:cNvPr>
          <p:cNvSpPr>
            <a:spLocks noGrp="1"/>
          </p:cNvSpPr>
          <p:nvPr>
            <p:ph type="body" sz="quarter" idx="25" hasCustomPrompt="1"/>
          </p:nvPr>
        </p:nvSpPr>
        <p:spPr>
          <a:xfrm>
            <a:off x="7046394" y="3242710"/>
            <a:ext cx="4718277" cy="822373"/>
          </a:xfrm>
        </p:spPr>
        <p:txBody>
          <a:bodyPr anchor="ctr">
            <a:noAutofit/>
          </a:bodyPr>
          <a:lstStyle>
            <a:lvl1pPr marL="0" indent="0" algn="l">
              <a:buNone/>
              <a:defRPr sz="2200"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54" name="Text Placeholder 25">
            <a:extLst>
              <a:ext uri="{FF2B5EF4-FFF2-40B4-BE49-F238E27FC236}">
                <a16:creationId xmlns:a16="http://schemas.microsoft.com/office/drawing/2014/main" id="{3AB9544B-881D-6D4A-8ED5-1E88E9AA355D}"/>
              </a:ext>
            </a:extLst>
          </p:cNvPr>
          <p:cNvSpPr>
            <a:spLocks noGrp="1"/>
          </p:cNvSpPr>
          <p:nvPr>
            <p:ph type="body" sz="quarter" idx="26" hasCustomPrompt="1"/>
          </p:nvPr>
        </p:nvSpPr>
        <p:spPr>
          <a:xfrm>
            <a:off x="6330340" y="4242297"/>
            <a:ext cx="511077" cy="635000"/>
          </a:xfrm>
          <a:noFill/>
        </p:spPr>
        <p:txBody>
          <a:bodyPr anchor="ctr">
            <a:noAutofit/>
          </a:bodyPr>
          <a:lstStyle>
            <a:lvl1pPr marL="0" indent="0" algn="ctr">
              <a:buNone/>
              <a:defRPr sz="3200" b="0" baseline="0">
                <a:solidFill>
                  <a:srgbClr val="F29E38"/>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5</a:t>
            </a:r>
          </a:p>
        </p:txBody>
      </p:sp>
      <p:sp>
        <p:nvSpPr>
          <p:cNvPr id="55" name="Text Placeholder 25">
            <a:extLst>
              <a:ext uri="{FF2B5EF4-FFF2-40B4-BE49-F238E27FC236}">
                <a16:creationId xmlns:a16="http://schemas.microsoft.com/office/drawing/2014/main" id="{E8044FD0-5AC8-B046-A670-A6E42A75E1A7}"/>
              </a:ext>
            </a:extLst>
          </p:cNvPr>
          <p:cNvSpPr>
            <a:spLocks noGrp="1"/>
          </p:cNvSpPr>
          <p:nvPr>
            <p:ph type="body" sz="quarter" idx="27" hasCustomPrompt="1"/>
          </p:nvPr>
        </p:nvSpPr>
        <p:spPr>
          <a:xfrm>
            <a:off x="7060249" y="4185102"/>
            <a:ext cx="4718277" cy="822373"/>
          </a:xfrm>
        </p:spPr>
        <p:txBody>
          <a:bodyPr anchor="ctr">
            <a:noAutofit/>
          </a:bodyPr>
          <a:lstStyle>
            <a:lvl1pPr marL="0" indent="0" algn="l">
              <a:buNone/>
              <a:defRPr sz="2200"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57" name="Text Placeholder 25">
            <a:extLst>
              <a:ext uri="{FF2B5EF4-FFF2-40B4-BE49-F238E27FC236}">
                <a16:creationId xmlns:a16="http://schemas.microsoft.com/office/drawing/2014/main" id="{3331EABE-8797-764B-890C-B478E21910C6}"/>
              </a:ext>
            </a:extLst>
          </p:cNvPr>
          <p:cNvSpPr>
            <a:spLocks noGrp="1"/>
          </p:cNvSpPr>
          <p:nvPr>
            <p:ph type="body" sz="quarter" idx="28" hasCustomPrompt="1"/>
          </p:nvPr>
        </p:nvSpPr>
        <p:spPr>
          <a:xfrm>
            <a:off x="6330340" y="5169207"/>
            <a:ext cx="511077" cy="635000"/>
          </a:xfrm>
          <a:noFill/>
        </p:spPr>
        <p:txBody>
          <a:bodyPr anchor="ctr">
            <a:noAutofit/>
          </a:bodyPr>
          <a:lstStyle>
            <a:lvl1pPr marL="0" indent="0" algn="ctr">
              <a:buNone/>
              <a:defRPr sz="3200" b="0" baseline="0">
                <a:solidFill>
                  <a:srgbClr val="F29E38"/>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6</a:t>
            </a:r>
          </a:p>
        </p:txBody>
      </p:sp>
      <p:sp>
        <p:nvSpPr>
          <p:cNvPr id="58" name="Text Placeholder 25">
            <a:extLst>
              <a:ext uri="{FF2B5EF4-FFF2-40B4-BE49-F238E27FC236}">
                <a16:creationId xmlns:a16="http://schemas.microsoft.com/office/drawing/2014/main" id="{879E8739-91AE-954C-938C-ADE05DB8CE8A}"/>
              </a:ext>
            </a:extLst>
          </p:cNvPr>
          <p:cNvSpPr>
            <a:spLocks noGrp="1"/>
          </p:cNvSpPr>
          <p:nvPr>
            <p:ph type="body" sz="quarter" idx="29" hasCustomPrompt="1"/>
          </p:nvPr>
        </p:nvSpPr>
        <p:spPr>
          <a:xfrm>
            <a:off x="7060249" y="5112012"/>
            <a:ext cx="4718277" cy="822373"/>
          </a:xfrm>
        </p:spPr>
        <p:txBody>
          <a:bodyPr anchor="ctr">
            <a:noAutofit/>
          </a:bodyPr>
          <a:lstStyle>
            <a:lvl1pPr marL="0" indent="0" algn="l">
              <a:buNone/>
              <a:defRPr sz="2200"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pic>
        <p:nvPicPr>
          <p:cNvPr id="19" name="Picture 18">
            <a:extLst>
              <a:ext uri="{FF2B5EF4-FFF2-40B4-BE49-F238E27FC236}">
                <a16:creationId xmlns:a16="http://schemas.microsoft.com/office/drawing/2014/main" id="{AA9FF4D1-7A9C-BBE5-3FA6-EADBF0974662}"/>
              </a:ext>
            </a:extLst>
          </p:cNvPr>
          <p:cNvPicPr>
            <a:picLocks noChangeAspect="1"/>
          </p:cNvPicPr>
          <p:nvPr userDrawn="1"/>
        </p:nvPicPr>
        <p:blipFill>
          <a:blip r:embed="rId2"/>
          <a:stretch>
            <a:fillRect/>
          </a:stretch>
        </p:blipFill>
        <p:spPr>
          <a:xfrm>
            <a:off x="205770" y="6121325"/>
            <a:ext cx="2399704" cy="639921"/>
          </a:xfrm>
          <a:prstGeom prst="rect">
            <a:avLst/>
          </a:prstGeom>
        </p:spPr>
      </p:pic>
      <p:sp>
        <p:nvSpPr>
          <p:cNvPr id="20" name="TextBox 19">
            <a:extLst>
              <a:ext uri="{FF2B5EF4-FFF2-40B4-BE49-F238E27FC236}">
                <a16:creationId xmlns:a16="http://schemas.microsoft.com/office/drawing/2014/main" id="{8325BE69-A022-6709-7A59-5237EEB9E46C}"/>
              </a:ext>
            </a:extLst>
          </p:cNvPr>
          <p:cNvSpPr txBox="1"/>
          <p:nvPr userDrawn="1"/>
        </p:nvSpPr>
        <p:spPr>
          <a:xfrm>
            <a:off x="2817666" y="6150974"/>
            <a:ext cx="9374334" cy="646331"/>
          </a:xfrm>
          <a:prstGeom prst="rect">
            <a:avLst/>
          </a:prstGeom>
          <a:solidFill>
            <a:srgbClr val="027354"/>
          </a:solidFill>
        </p:spPr>
        <p:txBody>
          <a:bodyPr wrap="square">
            <a:spAutoFit/>
          </a:bodyPr>
          <a:lstStyle/>
          <a:p>
            <a:r>
              <a:rPr lang="en-GB" sz="1200" dirty="0">
                <a:solidFill>
                  <a:schemeClr val="bg1"/>
                </a:solidFill>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 </a:t>
            </a:r>
            <a:r>
              <a:rPr lang="en-IE" sz="1200" kern="1200" dirty="0">
                <a:solidFill>
                  <a:schemeClr val="bg1"/>
                </a:solidFill>
                <a:latin typeface="+mn-lt"/>
                <a:ea typeface="+mn-ea"/>
                <a:cs typeface="+mn-cs"/>
              </a:rPr>
              <a:t>2020-1-DE02-KA202-007503’</a:t>
            </a: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Master Text Slide - Green">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637F8E1F-F9BA-4749-A21A-E44400B2D64E}"/>
              </a:ext>
            </a:extLst>
          </p:cNvPr>
          <p:cNvGrpSpPr/>
          <p:nvPr userDrawn="1"/>
        </p:nvGrpSpPr>
        <p:grpSpPr>
          <a:xfrm>
            <a:off x="0" y="0"/>
            <a:ext cx="1675006" cy="1772009"/>
            <a:chOff x="327570" y="4453037"/>
            <a:chExt cx="1539689" cy="1542069"/>
          </a:xfrm>
        </p:grpSpPr>
        <p:sp>
          <p:nvSpPr>
            <p:cNvPr id="15" name="Freeform 14">
              <a:extLst>
                <a:ext uri="{FF2B5EF4-FFF2-40B4-BE49-F238E27FC236}">
                  <a16:creationId xmlns:a16="http://schemas.microsoft.com/office/drawing/2014/main" id="{F4337FEC-12F3-104D-9401-B6368EE849FC}"/>
                </a:ext>
              </a:extLst>
            </p:cNvPr>
            <p:cNvSpPr/>
            <p:nvPr userDrawn="1"/>
          </p:nvSpPr>
          <p:spPr>
            <a:xfrm flipH="1" flipV="1">
              <a:off x="327570" y="5115106"/>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40B89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Freeform 17">
              <a:extLst>
                <a:ext uri="{FF2B5EF4-FFF2-40B4-BE49-F238E27FC236}">
                  <a16:creationId xmlns:a16="http://schemas.microsoft.com/office/drawing/2014/main" id="{9AD22EEF-79C8-F24D-8BB3-6743C6A1FAB7}"/>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5" name="Text Placeholder 23">
            <a:extLst>
              <a:ext uri="{FF2B5EF4-FFF2-40B4-BE49-F238E27FC236}">
                <a16:creationId xmlns:a16="http://schemas.microsoft.com/office/drawing/2014/main" id="{37F4427A-FEFE-7B4B-AA73-9FDEFAAF431C}"/>
              </a:ext>
            </a:extLst>
          </p:cNvPr>
          <p:cNvSpPr>
            <a:spLocks noGrp="1"/>
          </p:cNvSpPr>
          <p:nvPr>
            <p:ph type="body" sz="quarter" idx="13" hasCustomPrompt="1"/>
          </p:nvPr>
        </p:nvSpPr>
        <p:spPr>
          <a:xfrm>
            <a:off x="1086578" y="751463"/>
            <a:ext cx="10600546" cy="953429"/>
          </a:xfrm>
        </p:spPr>
        <p:txBody>
          <a:bodyPr>
            <a:normAutofit/>
          </a:bodyPr>
          <a:lstStyle>
            <a:lvl1pPr marL="0" indent="0" algn="l">
              <a:buNone/>
              <a:defRPr sz="3600" b="1">
                <a:solidFill>
                  <a:srgbClr val="262626"/>
                </a:solidFill>
                <a:latin typeface="+mn-lt"/>
              </a:defRPr>
            </a:lvl1pPr>
          </a:lstStyle>
          <a:p>
            <a:pPr lvl="0"/>
            <a:r>
              <a:rPr lang="en-US" dirty="0"/>
              <a:t>Master Text Slide</a:t>
            </a:r>
          </a:p>
        </p:txBody>
      </p:sp>
      <p:sp>
        <p:nvSpPr>
          <p:cNvPr id="26" name="Text Placeholder 25">
            <a:extLst>
              <a:ext uri="{FF2B5EF4-FFF2-40B4-BE49-F238E27FC236}">
                <a16:creationId xmlns:a16="http://schemas.microsoft.com/office/drawing/2014/main" id="{D522E744-70EE-BD40-BDED-0C46EB0C0DD1}"/>
              </a:ext>
            </a:extLst>
          </p:cNvPr>
          <p:cNvSpPr>
            <a:spLocks noGrp="1"/>
          </p:cNvSpPr>
          <p:nvPr>
            <p:ph type="body" sz="quarter" idx="14" hasCustomPrompt="1"/>
          </p:nvPr>
        </p:nvSpPr>
        <p:spPr>
          <a:xfrm>
            <a:off x="1085850" y="1776830"/>
            <a:ext cx="10587038" cy="3995320"/>
          </a:xfrm>
        </p:spPr>
        <p:txBody>
          <a:bodyPr>
            <a:noAutofit/>
          </a:bodyPr>
          <a:lstStyle>
            <a:lvl1pPr marL="0" indent="0" algn="l">
              <a:buNone/>
              <a:defRPr sz="2400"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extLst>
      <p:ext uri="{BB962C8B-B14F-4D97-AF65-F5344CB8AC3E}">
        <p14:creationId xmlns:p14="http://schemas.microsoft.com/office/powerpoint/2010/main" val="220783219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1_Master Text Slide - Green">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637F8E1F-F9BA-4749-A21A-E44400B2D64E}"/>
              </a:ext>
            </a:extLst>
          </p:cNvPr>
          <p:cNvGrpSpPr/>
          <p:nvPr userDrawn="1"/>
        </p:nvGrpSpPr>
        <p:grpSpPr>
          <a:xfrm>
            <a:off x="0" y="0"/>
            <a:ext cx="1675006" cy="1772009"/>
            <a:chOff x="327570" y="4453037"/>
            <a:chExt cx="1539689" cy="1542069"/>
          </a:xfrm>
        </p:grpSpPr>
        <p:sp>
          <p:nvSpPr>
            <p:cNvPr id="15" name="Freeform 14">
              <a:extLst>
                <a:ext uri="{FF2B5EF4-FFF2-40B4-BE49-F238E27FC236}">
                  <a16:creationId xmlns:a16="http://schemas.microsoft.com/office/drawing/2014/main" id="{F4337FEC-12F3-104D-9401-B6368EE849FC}"/>
                </a:ext>
              </a:extLst>
            </p:cNvPr>
            <p:cNvSpPr/>
            <p:nvPr userDrawn="1"/>
          </p:nvSpPr>
          <p:spPr>
            <a:xfrm flipH="1" flipV="1">
              <a:off x="327570" y="5115106"/>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40B89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Freeform 17">
              <a:extLst>
                <a:ext uri="{FF2B5EF4-FFF2-40B4-BE49-F238E27FC236}">
                  <a16:creationId xmlns:a16="http://schemas.microsoft.com/office/drawing/2014/main" id="{9AD22EEF-79C8-F24D-8BB3-6743C6A1FAB7}"/>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5" name="Text Placeholder 23">
            <a:extLst>
              <a:ext uri="{FF2B5EF4-FFF2-40B4-BE49-F238E27FC236}">
                <a16:creationId xmlns:a16="http://schemas.microsoft.com/office/drawing/2014/main" id="{37F4427A-FEFE-7B4B-AA73-9FDEFAAF431C}"/>
              </a:ext>
            </a:extLst>
          </p:cNvPr>
          <p:cNvSpPr>
            <a:spLocks noGrp="1"/>
          </p:cNvSpPr>
          <p:nvPr>
            <p:ph type="body" sz="quarter" idx="13" hasCustomPrompt="1"/>
          </p:nvPr>
        </p:nvSpPr>
        <p:spPr>
          <a:xfrm>
            <a:off x="1086578" y="751463"/>
            <a:ext cx="10600546" cy="953429"/>
          </a:xfrm>
        </p:spPr>
        <p:txBody>
          <a:bodyPr>
            <a:normAutofit/>
          </a:bodyPr>
          <a:lstStyle>
            <a:lvl1pPr marL="0" indent="0" algn="l">
              <a:buNone/>
              <a:defRPr sz="3600" b="1">
                <a:solidFill>
                  <a:srgbClr val="262626"/>
                </a:solidFill>
                <a:latin typeface="+mn-lt"/>
              </a:defRPr>
            </a:lvl1pPr>
          </a:lstStyle>
          <a:p>
            <a:pPr lvl="0"/>
            <a:r>
              <a:rPr lang="en-US" dirty="0"/>
              <a:t>Master Text Slide</a:t>
            </a:r>
          </a:p>
        </p:txBody>
      </p:sp>
      <p:sp>
        <p:nvSpPr>
          <p:cNvPr id="26" name="Text Placeholder 25">
            <a:extLst>
              <a:ext uri="{FF2B5EF4-FFF2-40B4-BE49-F238E27FC236}">
                <a16:creationId xmlns:a16="http://schemas.microsoft.com/office/drawing/2014/main" id="{D522E744-70EE-BD40-BDED-0C46EB0C0DD1}"/>
              </a:ext>
            </a:extLst>
          </p:cNvPr>
          <p:cNvSpPr>
            <a:spLocks noGrp="1"/>
          </p:cNvSpPr>
          <p:nvPr>
            <p:ph type="body" sz="quarter" idx="14" hasCustomPrompt="1"/>
          </p:nvPr>
        </p:nvSpPr>
        <p:spPr>
          <a:xfrm>
            <a:off x="1085850" y="1776830"/>
            <a:ext cx="10587038" cy="3995320"/>
          </a:xfrm>
        </p:spPr>
        <p:txBody>
          <a:bodyPr>
            <a:noAutofit/>
          </a:bodyPr>
          <a:lstStyle>
            <a:lvl1pPr marL="0" indent="0" algn="l">
              <a:buNone/>
              <a:defRPr sz="2400"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grpSp>
        <p:nvGrpSpPr>
          <p:cNvPr id="20" name="Group 19">
            <a:extLst>
              <a:ext uri="{FF2B5EF4-FFF2-40B4-BE49-F238E27FC236}">
                <a16:creationId xmlns:a16="http://schemas.microsoft.com/office/drawing/2014/main" id="{7C46952C-CA2B-394B-ABB3-9D969178AFDE}"/>
              </a:ext>
            </a:extLst>
          </p:cNvPr>
          <p:cNvGrpSpPr/>
          <p:nvPr userDrawn="1"/>
        </p:nvGrpSpPr>
        <p:grpSpPr>
          <a:xfrm>
            <a:off x="8508837" y="6115769"/>
            <a:ext cx="3299079" cy="504000"/>
            <a:chOff x="506666" y="6162492"/>
            <a:chExt cx="3299079" cy="504000"/>
          </a:xfrm>
        </p:grpSpPr>
        <p:pic>
          <p:nvPicPr>
            <p:cNvPr id="27" name="Picture 26" descr="A picture containing text&#10;&#10;Description automatically generated">
              <a:extLst>
                <a:ext uri="{FF2B5EF4-FFF2-40B4-BE49-F238E27FC236}">
                  <a16:creationId xmlns:a16="http://schemas.microsoft.com/office/drawing/2014/main" id="{8C6CEF39-4A8B-8C48-A7E6-406F0B50C4E1}"/>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506666" y="6311795"/>
              <a:ext cx="2975721" cy="180000"/>
            </a:xfrm>
            <a:prstGeom prst="rect">
              <a:avLst/>
            </a:prstGeom>
          </p:spPr>
        </p:pic>
        <p:pic>
          <p:nvPicPr>
            <p:cNvPr id="28" name="Picture 27" descr="A picture containing text&#10;&#10;Description automatically generated">
              <a:extLst>
                <a:ext uri="{FF2B5EF4-FFF2-40B4-BE49-F238E27FC236}">
                  <a16:creationId xmlns:a16="http://schemas.microsoft.com/office/drawing/2014/main" id="{CCE790E2-0367-344F-AF4D-B1006402BB0A}"/>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3438829" y="6162492"/>
              <a:ext cx="366916" cy="504000"/>
            </a:xfrm>
            <a:prstGeom prst="rect">
              <a:avLst/>
            </a:prstGeom>
          </p:spPr>
        </p:pic>
      </p:grpSp>
    </p:spTree>
    <p:extLst>
      <p:ext uri="{BB962C8B-B14F-4D97-AF65-F5344CB8AC3E}">
        <p14:creationId xmlns:p14="http://schemas.microsoft.com/office/powerpoint/2010/main" val="382051588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Master Text Slide - Orange">
    <p:spTree>
      <p:nvGrpSpPr>
        <p:cNvPr id="1" name=""/>
        <p:cNvGrpSpPr/>
        <p:nvPr/>
      </p:nvGrpSpPr>
      <p:grpSpPr>
        <a:xfrm>
          <a:off x="0" y="0"/>
          <a:ext cx="0" cy="0"/>
          <a:chOff x="0" y="0"/>
          <a:chExt cx="0" cy="0"/>
        </a:xfrm>
      </p:grpSpPr>
      <p:sp>
        <p:nvSpPr>
          <p:cNvPr id="25" name="Text Placeholder 23">
            <a:extLst>
              <a:ext uri="{FF2B5EF4-FFF2-40B4-BE49-F238E27FC236}">
                <a16:creationId xmlns:a16="http://schemas.microsoft.com/office/drawing/2014/main" id="{37F4427A-FEFE-7B4B-AA73-9FDEFAAF431C}"/>
              </a:ext>
            </a:extLst>
          </p:cNvPr>
          <p:cNvSpPr>
            <a:spLocks noGrp="1"/>
          </p:cNvSpPr>
          <p:nvPr>
            <p:ph type="body" sz="quarter" idx="13" hasCustomPrompt="1"/>
          </p:nvPr>
        </p:nvSpPr>
        <p:spPr>
          <a:xfrm>
            <a:off x="1086578" y="751463"/>
            <a:ext cx="10600546" cy="953429"/>
          </a:xfrm>
        </p:spPr>
        <p:txBody>
          <a:bodyPr>
            <a:normAutofit/>
          </a:bodyPr>
          <a:lstStyle>
            <a:lvl1pPr marL="0" indent="0" algn="l">
              <a:buNone/>
              <a:defRPr sz="3600" b="1">
                <a:solidFill>
                  <a:srgbClr val="262626"/>
                </a:solidFill>
                <a:latin typeface="+mn-lt"/>
              </a:defRPr>
            </a:lvl1pPr>
          </a:lstStyle>
          <a:p>
            <a:pPr lvl="0"/>
            <a:r>
              <a:rPr lang="en-US" dirty="0"/>
              <a:t>Master Text Slide</a:t>
            </a:r>
          </a:p>
        </p:txBody>
      </p:sp>
      <p:sp>
        <p:nvSpPr>
          <p:cNvPr id="26" name="Text Placeholder 25">
            <a:extLst>
              <a:ext uri="{FF2B5EF4-FFF2-40B4-BE49-F238E27FC236}">
                <a16:creationId xmlns:a16="http://schemas.microsoft.com/office/drawing/2014/main" id="{D522E744-70EE-BD40-BDED-0C46EB0C0DD1}"/>
              </a:ext>
            </a:extLst>
          </p:cNvPr>
          <p:cNvSpPr>
            <a:spLocks noGrp="1"/>
          </p:cNvSpPr>
          <p:nvPr>
            <p:ph type="body" sz="quarter" idx="14" hasCustomPrompt="1"/>
          </p:nvPr>
        </p:nvSpPr>
        <p:spPr>
          <a:xfrm>
            <a:off x="1085850" y="1776830"/>
            <a:ext cx="10587038" cy="3995320"/>
          </a:xfrm>
        </p:spPr>
        <p:txBody>
          <a:bodyPr>
            <a:noAutofit/>
          </a:bodyPr>
          <a:lstStyle>
            <a:lvl1pPr marL="0" indent="0" algn="l">
              <a:buNone/>
              <a:defRPr sz="2400"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grpSp>
        <p:nvGrpSpPr>
          <p:cNvPr id="12" name="Group 11">
            <a:extLst>
              <a:ext uri="{FF2B5EF4-FFF2-40B4-BE49-F238E27FC236}">
                <a16:creationId xmlns:a16="http://schemas.microsoft.com/office/drawing/2014/main" id="{E55511AB-8721-F647-80B4-9032104F79C7}"/>
              </a:ext>
            </a:extLst>
          </p:cNvPr>
          <p:cNvGrpSpPr/>
          <p:nvPr userDrawn="1"/>
        </p:nvGrpSpPr>
        <p:grpSpPr>
          <a:xfrm>
            <a:off x="0" y="0"/>
            <a:ext cx="1675006" cy="1772009"/>
            <a:chOff x="327570" y="4453037"/>
            <a:chExt cx="1539689" cy="1542069"/>
          </a:xfrm>
        </p:grpSpPr>
        <p:sp>
          <p:nvSpPr>
            <p:cNvPr id="14" name="Freeform 13">
              <a:extLst>
                <a:ext uri="{FF2B5EF4-FFF2-40B4-BE49-F238E27FC236}">
                  <a16:creationId xmlns:a16="http://schemas.microsoft.com/office/drawing/2014/main" id="{420770FA-21C6-8849-B536-73AB6DB2510C}"/>
                </a:ext>
              </a:extLst>
            </p:cNvPr>
            <p:cNvSpPr/>
            <p:nvPr userDrawn="1"/>
          </p:nvSpPr>
          <p:spPr>
            <a:xfrm flipH="1" flipV="1">
              <a:off x="327570" y="5115106"/>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Freeform 15">
              <a:extLst>
                <a:ext uri="{FF2B5EF4-FFF2-40B4-BE49-F238E27FC236}">
                  <a16:creationId xmlns:a16="http://schemas.microsoft.com/office/drawing/2014/main" id="{99CA2A2C-BBC4-D24C-B587-AC4208F38FD7}"/>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7" name="Group 16">
            <a:extLst>
              <a:ext uri="{FF2B5EF4-FFF2-40B4-BE49-F238E27FC236}">
                <a16:creationId xmlns:a16="http://schemas.microsoft.com/office/drawing/2014/main" id="{FDB332BD-D4E3-AA49-9B53-B2203571104D}"/>
              </a:ext>
            </a:extLst>
          </p:cNvPr>
          <p:cNvGrpSpPr/>
          <p:nvPr userDrawn="1"/>
        </p:nvGrpSpPr>
        <p:grpSpPr>
          <a:xfrm>
            <a:off x="8508837" y="6115769"/>
            <a:ext cx="3299079" cy="504000"/>
            <a:chOff x="506666" y="6162492"/>
            <a:chExt cx="3299079" cy="504000"/>
          </a:xfrm>
        </p:grpSpPr>
        <p:pic>
          <p:nvPicPr>
            <p:cNvPr id="19" name="Picture 18" descr="A picture containing text&#10;&#10;Description automatically generated">
              <a:extLst>
                <a:ext uri="{FF2B5EF4-FFF2-40B4-BE49-F238E27FC236}">
                  <a16:creationId xmlns:a16="http://schemas.microsoft.com/office/drawing/2014/main" id="{301B04B3-DA67-154F-B337-D37DC41E7AB5}"/>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506666" y="6311795"/>
              <a:ext cx="2975721" cy="180000"/>
            </a:xfrm>
            <a:prstGeom prst="rect">
              <a:avLst/>
            </a:prstGeom>
          </p:spPr>
        </p:pic>
        <p:pic>
          <p:nvPicPr>
            <p:cNvPr id="20" name="Picture 19" descr="A picture containing text&#10;&#10;Description automatically generated">
              <a:extLst>
                <a:ext uri="{FF2B5EF4-FFF2-40B4-BE49-F238E27FC236}">
                  <a16:creationId xmlns:a16="http://schemas.microsoft.com/office/drawing/2014/main" id="{28954A48-DCEF-7448-9C76-9A3573C448EB}"/>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3438829" y="6162492"/>
              <a:ext cx="366916" cy="504000"/>
            </a:xfrm>
            <a:prstGeom prst="rect">
              <a:avLst/>
            </a:prstGeom>
          </p:spPr>
        </p:pic>
      </p:grpSp>
    </p:spTree>
    <p:extLst>
      <p:ext uri="{BB962C8B-B14F-4D97-AF65-F5344CB8AC3E}">
        <p14:creationId xmlns:p14="http://schemas.microsoft.com/office/powerpoint/2010/main" val="65913703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Master Text Slide - Dusty Pink">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637F8E1F-F9BA-4749-A21A-E44400B2D64E}"/>
              </a:ext>
            </a:extLst>
          </p:cNvPr>
          <p:cNvGrpSpPr/>
          <p:nvPr userDrawn="1"/>
        </p:nvGrpSpPr>
        <p:grpSpPr>
          <a:xfrm>
            <a:off x="0" y="0"/>
            <a:ext cx="1675006" cy="1772009"/>
            <a:chOff x="327570" y="4453037"/>
            <a:chExt cx="1539689" cy="1542069"/>
          </a:xfrm>
        </p:grpSpPr>
        <p:sp>
          <p:nvSpPr>
            <p:cNvPr id="15" name="Freeform 14">
              <a:extLst>
                <a:ext uri="{FF2B5EF4-FFF2-40B4-BE49-F238E27FC236}">
                  <a16:creationId xmlns:a16="http://schemas.microsoft.com/office/drawing/2014/main" id="{F4337FEC-12F3-104D-9401-B6368EE849FC}"/>
                </a:ext>
              </a:extLst>
            </p:cNvPr>
            <p:cNvSpPr/>
            <p:nvPr userDrawn="1"/>
          </p:nvSpPr>
          <p:spPr>
            <a:xfrm flipH="1" flipV="1">
              <a:off x="327570" y="5115106"/>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Freeform 17">
              <a:extLst>
                <a:ext uri="{FF2B5EF4-FFF2-40B4-BE49-F238E27FC236}">
                  <a16:creationId xmlns:a16="http://schemas.microsoft.com/office/drawing/2014/main" id="{9AD22EEF-79C8-F24D-8BB3-6743C6A1FAB7}"/>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D98F8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5" name="Text Placeholder 23">
            <a:extLst>
              <a:ext uri="{FF2B5EF4-FFF2-40B4-BE49-F238E27FC236}">
                <a16:creationId xmlns:a16="http://schemas.microsoft.com/office/drawing/2014/main" id="{37F4427A-FEFE-7B4B-AA73-9FDEFAAF431C}"/>
              </a:ext>
            </a:extLst>
          </p:cNvPr>
          <p:cNvSpPr>
            <a:spLocks noGrp="1"/>
          </p:cNvSpPr>
          <p:nvPr>
            <p:ph type="body" sz="quarter" idx="13" hasCustomPrompt="1"/>
          </p:nvPr>
        </p:nvSpPr>
        <p:spPr>
          <a:xfrm>
            <a:off x="1086578" y="751463"/>
            <a:ext cx="10600546" cy="953429"/>
          </a:xfrm>
        </p:spPr>
        <p:txBody>
          <a:bodyPr>
            <a:normAutofit/>
          </a:bodyPr>
          <a:lstStyle>
            <a:lvl1pPr marL="0" indent="0" algn="l">
              <a:buNone/>
              <a:defRPr sz="3600" b="1">
                <a:solidFill>
                  <a:srgbClr val="262626"/>
                </a:solidFill>
                <a:latin typeface="+mn-lt"/>
              </a:defRPr>
            </a:lvl1pPr>
          </a:lstStyle>
          <a:p>
            <a:pPr lvl="0"/>
            <a:r>
              <a:rPr lang="en-US" dirty="0"/>
              <a:t>Master Text Slide</a:t>
            </a:r>
          </a:p>
        </p:txBody>
      </p:sp>
      <p:sp>
        <p:nvSpPr>
          <p:cNvPr id="26" name="Text Placeholder 25">
            <a:extLst>
              <a:ext uri="{FF2B5EF4-FFF2-40B4-BE49-F238E27FC236}">
                <a16:creationId xmlns:a16="http://schemas.microsoft.com/office/drawing/2014/main" id="{D522E744-70EE-BD40-BDED-0C46EB0C0DD1}"/>
              </a:ext>
            </a:extLst>
          </p:cNvPr>
          <p:cNvSpPr>
            <a:spLocks noGrp="1"/>
          </p:cNvSpPr>
          <p:nvPr>
            <p:ph type="body" sz="quarter" idx="14" hasCustomPrompt="1"/>
          </p:nvPr>
        </p:nvSpPr>
        <p:spPr>
          <a:xfrm>
            <a:off x="1085850" y="1776830"/>
            <a:ext cx="10587038" cy="3995320"/>
          </a:xfrm>
        </p:spPr>
        <p:txBody>
          <a:bodyPr>
            <a:noAutofit/>
          </a:bodyPr>
          <a:lstStyle>
            <a:lvl1pPr marL="0" indent="0" algn="l">
              <a:buNone/>
              <a:defRPr sz="2400"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grpSp>
        <p:nvGrpSpPr>
          <p:cNvPr id="12" name="Group 11">
            <a:extLst>
              <a:ext uri="{FF2B5EF4-FFF2-40B4-BE49-F238E27FC236}">
                <a16:creationId xmlns:a16="http://schemas.microsoft.com/office/drawing/2014/main" id="{D2FA058C-21AD-C741-9599-09BD0C3F51C5}"/>
              </a:ext>
            </a:extLst>
          </p:cNvPr>
          <p:cNvGrpSpPr/>
          <p:nvPr userDrawn="1"/>
        </p:nvGrpSpPr>
        <p:grpSpPr>
          <a:xfrm>
            <a:off x="8508837" y="6115769"/>
            <a:ext cx="3299079" cy="504000"/>
            <a:chOff x="506666" y="6162492"/>
            <a:chExt cx="3299079" cy="504000"/>
          </a:xfrm>
        </p:grpSpPr>
        <p:pic>
          <p:nvPicPr>
            <p:cNvPr id="14" name="Picture 13" descr="A picture containing text&#10;&#10;Description automatically generated">
              <a:extLst>
                <a:ext uri="{FF2B5EF4-FFF2-40B4-BE49-F238E27FC236}">
                  <a16:creationId xmlns:a16="http://schemas.microsoft.com/office/drawing/2014/main" id="{1FAF0D9F-2DCC-6A41-9D49-B156AB216373}"/>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506666" y="6311795"/>
              <a:ext cx="2975721" cy="180000"/>
            </a:xfrm>
            <a:prstGeom prst="rect">
              <a:avLst/>
            </a:prstGeom>
          </p:spPr>
        </p:pic>
        <p:pic>
          <p:nvPicPr>
            <p:cNvPr id="16" name="Picture 15" descr="A picture containing text&#10;&#10;Description automatically generated">
              <a:extLst>
                <a:ext uri="{FF2B5EF4-FFF2-40B4-BE49-F238E27FC236}">
                  <a16:creationId xmlns:a16="http://schemas.microsoft.com/office/drawing/2014/main" id="{ED9041A7-5B7F-BB40-B9F4-A7E1A6D93815}"/>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3438829" y="6162492"/>
              <a:ext cx="366916" cy="504000"/>
            </a:xfrm>
            <a:prstGeom prst="rect">
              <a:avLst/>
            </a:prstGeom>
          </p:spPr>
        </p:pic>
      </p:grpSp>
    </p:spTree>
    <p:extLst>
      <p:ext uri="{BB962C8B-B14F-4D97-AF65-F5344CB8AC3E}">
        <p14:creationId xmlns:p14="http://schemas.microsoft.com/office/powerpoint/2010/main" val="176884382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Bullet Point Slide - Green">
    <p:spTree>
      <p:nvGrpSpPr>
        <p:cNvPr id="1" name=""/>
        <p:cNvGrpSpPr/>
        <p:nvPr/>
      </p:nvGrpSpPr>
      <p:grpSpPr>
        <a:xfrm>
          <a:off x="0" y="0"/>
          <a:ext cx="0" cy="0"/>
          <a:chOff x="0" y="0"/>
          <a:chExt cx="0" cy="0"/>
        </a:xfrm>
      </p:grpSpPr>
      <p:sp>
        <p:nvSpPr>
          <p:cNvPr id="19" name="Text Placeholder 25">
            <a:extLst>
              <a:ext uri="{FF2B5EF4-FFF2-40B4-BE49-F238E27FC236}">
                <a16:creationId xmlns:a16="http://schemas.microsoft.com/office/drawing/2014/main" id="{8F3DA0EB-E314-5247-A639-708BF3F9230A}"/>
              </a:ext>
            </a:extLst>
          </p:cNvPr>
          <p:cNvSpPr>
            <a:spLocks noGrp="1"/>
          </p:cNvSpPr>
          <p:nvPr>
            <p:ph type="body" sz="quarter" idx="20" hasCustomPrompt="1"/>
          </p:nvPr>
        </p:nvSpPr>
        <p:spPr>
          <a:xfrm>
            <a:off x="5934177" y="2066544"/>
            <a:ext cx="5551386" cy="4188673"/>
          </a:xfrm>
        </p:spPr>
        <p:txBody>
          <a:bodyPr>
            <a:noAutofit/>
          </a:bodyPr>
          <a:lstStyle>
            <a:lvl1pPr marL="0" indent="0" algn="l">
              <a:buClr>
                <a:srgbClr val="EA1D76"/>
              </a:buClr>
              <a:buFont typeface="Arial" charset="0"/>
              <a:buNone/>
              <a:defRPr sz="240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0" name="Text Placeholder 23">
            <a:extLst>
              <a:ext uri="{FF2B5EF4-FFF2-40B4-BE49-F238E27FC236}">
                <a16:creationId xmlns:a16="http://schemas.microsoft.com/office/drawing/2014/main" id="{43ACD107-4D1E-4844-B8C3-43C55975A484}"/>
              </a:ext>
            </a:extLst>
          </p:cNvPr>
          <p:cNvSpPr>
            <a:spLocks noGrp="1"/>
          </p:cNvSpPr>
          <p:nvPr>
            <p:ph type="body" sz="quarter" idx="22" hasCustomPrompt="1"/>
          </p:nvPr>
        </p:nvSpPr>
        <p:spPr>
          <a:xfrm>
            <a:off x="5905665" y="602783"/>
            <a:ext cx="5579898" cy="857158"/>
          </a:xfrm>
          <a:noFill/>
        </p:spPr>
        <p:txBody>
          <a:bodyPr anchor="t">
            <a:normAutofit/>
          </a:bodyPr>
          <a:lstStyle>
            <a:lvl1pPr marL="0" indent="0" algn="l">
              <a:buNone/>
              <a:defRPr sz="3600" i="0">
                <a:solidFill>
                  <a:srgbClr val="027354"/>
                </a:solidFill>
                <a:latin typeface="+mn-lt"/>
              </a:defRPr>
            </a:lvl1pPr>
          </a:lstStyle>
          <a:p>
            <a:pPr lvl="0"/>
            <a:r>
              <a:rPr lang="en-US" dirty="0"/>
              <a:t>TITLE</a:t>
            </a:r>
          </a:p>
        </p:txBody>
      </p:sp>
      <p:cxnSp>
        <p:nvCxnSpPr>
          <p:cNvPr id="21" name="Straight Connector 20">
            <a:extLst>
              <a:ext uri="{FF2B5EF4-FFF2-40B4-BE49-F238E27FC236}">
                <a16:creationId xmlns:a16="http://schemas.microsoft.com/office/drawing/2014/main" id="{4092A9C4-F316-6C49-B7B6-2FCB2B14A601}"/>
              </a:ext>
            </a:extLst>
          </p:cNvPr>
          <p:cNvCxnSpPr>
            <a:cxnSpLocks/>
          </p:cNvCxnSpPr>
          <p:nvPr userDrawn="1"/>
        </p:nvCxnSpPr>
        <p:spPr>
          <a:xfrm>
            <a:off x="4256367" y="-13846"/>
            <a:ext cx="0" cy="6853558"/>
          </a:xfrm>
          <a:prstGeom prst="line">
            <a:avLst/>
          </a:prstGeom>
          <a:ln w="12700">
            <a:solidFill>
              <a:srgbClr val="027354"/>
            </a:solidFill>
          </a:ln>
        </p:spPr>
        <p:style>
          <a:lnRef idx="1">
            <a:schemeClr val="accent1"/>
          </a:lnRef>
          <a:fillRef idx="0">
            <a:schemeClr val="accent1"/>
          </a:fillRef>
          <a:effectRef idx="0">
            <a:schemeClr val="accent1"/>
          </a:effectRef>
          <a:fontRef idx="minor">
            <a:schemeClr val="tx1"/>
          </a:fontRef>
        </p:style>
      </p:cxnSp>
      <p:sp>
        <p:nvSpPr>
          <p:cNvPr id="22" name="Triangle 21">
            <a:extLst>
              <a:ext uri="{FF2B5EF4-FFF2-40B4-BE49-F238E27FC236}">
                <a16:creationId xmlns:a16="http://schemas.microsoft.com/office/drawing/2014/main" id="{09B920BA-25B4-FD45-AE7D-E7B0CE66193A}"/>
              </a:ext>
            </a:extLst>
          </p:cNvPr>
          <p:cNvSpPr/>
          <p:nvPr userDrawn="1"/>
        </p:nvSpPr>
        <p:spPr>
          <a:xfrm rot="5400000">
            <a:off x="4188714" y="427089"/>
            <a:ext cx="1317069" cy="1181762"/>
          </a:xfrm>
          <a:prstGeom prst="triangle">
            <a:avLst>
              <a:gd name="adj" fmla="val 50241"/>
            </a:avLst>
          </a:pr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Placeholder 23">
            <a:extLst>
              <a:ext uri="{FF2B5EF4-FFF2-40B4-BE49-F238E27FC236}">
                <a16:creationId xmlns:a16="http://schemas.microsoft.com/office/drawing/2014/main" id="{1896BE78-8AF8-5B45-9A6A-3E9FD03B016D}"/>
              </a:ext>
            </a:extLst>
          </p:cNvPr>
          <p:cNvSpPr>
            <a:spLocks noGrp="1"/>
          </p:cNvSpPr>
          <p:nvPr>
            <p:ph type="body" sz="quarter" idx="23" hasCustomPrompt="1"/>
          </p:nvPr>
        </p:nvSpPr>
        <p:spPr>
          <a:xfrm>
            <a:off x="780625" y="589390"/>
            <a:ext cx="3187870" cy="5616451"/>
          </a:xfrm>
          <a:noFill/>
        </p:spPr>
        <p:txBody>
          <a:bodyPr anchor="t">
            <a:normAutofit/>
          </a:bodyPr>
          <a:lstStyle>
            <a:lvl1pPr marL="0" indent="0" algn="l">
              <a:buNone/>
              <a:defRPr sz="3600" i="0">
                <a:solidFill>
                  <a:srgbClr val="262626"/>
                </a:solidFill>
                <a:latin typeface="+mn-lt"/>
              </a:defRPr>
            </a:lvl1pPr>
          </a:lstStyle>
          <a:p>
            <a:pPr lvl="0"/>
            <a:r>
              <a:rPr lang="en-US" dirty="0"/>
              <a:t>BULLET POINT SLIDE</a:t>
            </a:r>
          </a:p>
        </p:txBody>
      </p:sp>
      <p:sp>
        <p:nvSpPr>
          <p:cNvPr id="26" name="Text Placeholder 23">
            <a:extLst>
              <a:ext uri="{FF2B5EF4-FFF2-40B4-BE49-F238E27FC236}">
                <a16:creationId xmlns:a16="http://schemas.microsoft.com/office/drawing/2014/main" id="{779C3835-27F4-4247-BEB8-677257354DEF}"/>
              </a:ext>
            </a:extLst>
          </p:cNvPr>
          <p:cNvSpPr>
            <a:spLocks noGrp="1"/>
          </p:cNvSpPr>
          <p:nvPr>
            <p:ph type="body" sz="quarter" idx="24" hasCustomPrompt="1"/>
          </p:nvPr>
        </p:nvSpPr>
        <p:spPr>
          <a:xfrm>
            <a:off x="4457534" y="681310"/>
            <a:ext cx="900849" cy="857158"/>
          </a:xfrm>
          <a:noFill/>
        </p:spPr>
        <p:txBody>
          <a:bodyPr anchor="t">
            <a:normAutofit/>
          </a:bodyPr>
          <a:lstStyle>
            <a:lvl1pPr marL="0" indent="0" algn="l">
              <a:buNone/>
              <a:defRPr sz="3600" i="0">
                <a:solidFill>
                  <a:schemeClr val="bg1"/>
                </a:solidFill>
                <a:latin typeface="+mn-lt"/>
              </a:defRPr>
            </a:lvl1pPr>
          </a:lstStyle>
          <a:p>
            <a:pPr lvl="0"/>
            <a:r>
              <a:rPr lang="en-US" dirty="0"/>
              <a:t>1</a:t>
            </a:r>
          </a:p>
        </p:txBody>
      </p:sp>
      <p:grpSp>
        <p:nvGrpSpPr>
          <p:cNvPr id="13" name="Group 12">
            <a:extLst>
              <a:ext uri="{FF2B5EF4-FFF2-40B4-BE49-F238E27FC236}">
                <a16:creationId xmlns:a16="http://schemas.microsoft.com/office/drawing/2014/main" id="{AA48BBD4-8B75-154D-92C3-9B5A577B739F}"/>
              </a:ext>
            </a:extLst>
          </p:cNvPr>
          <p:cNvGrpSpPr/>
          <p:nvPr userDrawn="1"/>
        </p:nvGrpSpPr>
        <p:grpSpPr>
          <a:xfrm rot="16200000">
            <a:off x="-1270601" y="1870815"/>
            <a:ext cx="3282445" cy="504000"/>
            <a:chOff x="464462" y="6023185"/>
            <a:chExt cx="3282445" cy="504000"/>
          </a:xfrm>
        </p:grpSpPr>
        <p:pic>
          <p:nvPicPr>
            <p:cNvPr id="14" name="Picture 13" descr="A picture containing text&#10;&#10;Description automatically generated">
              <a:extLst>
                <a:ext uri="{FF2B5EF4-FFF2-40B4-BE49-F238E27FC236}">
                  <a16:creationId xmlns:a16="http://schemas.microsoft.com/office/drawing/2014/main" id="{744316E4-32AC-9349-B586-82A55FD6262C}"/>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464462" y="6185185"/>
              <a:ext cx="2975721" cy="180000"/>
            </a:xfrm>
            <a:prstGeom prst="rect">
              <a:avLst/>
            </a:prstGeom>
          </p:spPr>
        </p:pic>
        <p:pic>
          <p:nvPicPr>
            <p:cNvPr id="15" name="Picture 14" descr="A picture containing text&#10;&#10;Description automatically generated">
              <a:extLst>
                <a:ext uri="{FF2B5EF4-FFF2-40B4-BE49-F238E27FC236}">
                  <a16:creationId xmlns:a16="http://schemas.microsoft.com/office/drawing/2014/main" id="{468BCDC1-15D1-BC46-A99A-CFBF8250D8F1}"/>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3379991" y="6023185"/>
              <a:ext cx="366916" cy="504000"/>
            </a:xfrm>
            <a:prstGeom prst="rect">
              <a:avLst/>
            </a:prstGeom>
          </p:spPr>
        </p:pic>
      </p:grpSp>
    </p:spTree>
    <p:extLst>
      <p:ext uri="{BB962C8B-B14F-4D97-AF65-F5344CB8AC3E}">
        <p14:creationId xmlns:p14="http://schemas.microsoft.com/office/powerpoint/2010/main" val="407883896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Bullet Point Slide - Orange">
    <p:spTree>
      <p:nvGrpSpPr>
        <p:cNvPr id="1" name=""/>
        <p:cNvGrpSpPr/>
        <p:nvPr/>
      </p:nvGrpSpPr>
      <p:grpSpPr>
        <a:xfrm>
          <a:off x="0" y="0"/>
          <a:ext cx="0" cy="0"/>
          <a:chOff x="0" y="0"/>
          <a:chExt cx="0" cy="0"/>
        </a:xfrm>
      </p:grpSpPr>
      <p:sp>
        <p:nvSpPr>
          <p:cNvPr id="19" name="Text Placeholder 25">
            <a:extLst>
              <a:ext uri="{FF2B5EF4-FFF2-40B4-BE49-F238E27FC236}">
                <a16:creationId xmlns:a16="http://schemas.microsoft.com/office/drawing/2014/main" id="{8F3DA0EB-E314-5247-A639-708BF3F9230A}"/>
              </a:ext>
            </a:extLst>
          </p:cNvPr>
          <p:cNvSpPr>
            <a:spLocks noGrp="1"/>
          </p:cNvSpPr>
          <p:nvPr>
            <p:ph type="body" sz="quarter" idx="20" hasCustomPrompt="1"/>
          </p:nvPr>
        </p:nvSpPr>
        <p:spPr>
          <a:xfrm>
            <a:off x="5934177" y="2066544"/>
            <a:ext cx="5551386" cy="3722513"/>
          </a:xfrm>
        </p:spPr>
        <p:txBody>
          <a:bodyPr>
            <a:noAutofit/>
          </a:bodyPr>
          <a:lstStyle>
            <a:lvl1pPr marL="0" indent="0" algn="l">
              <a:buClr>
                <a:srgbClr val="EA1D76"/>
              </a:buClr>
              <a:buFont typeface="Arial" charset="0"/>
              <a:buNone/>
              <a:defRPr sz="240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0" name="Text Placeholder 23">
            <a:extLst>
              <a:ext uri="{FF2B5EF4-FFF2-40B4-BE49-F238E27FC236}">
                <a16:creationId xmlns:a16="http://schemas.microsoft.com/office/drawing/2014/main" id="{43ACD107-4D1E-4844-B8C3-43C55975A484}"/>
              </a:ext>
            </a:extLst>
          </p:cNvPr>
          <p:cNvSpPr>
            <a:spLocks noGrp="1"/>
          </p:cNvSpPr>
          <p:nvPr>
            <p:ph type="body" sz="quarter" idx="22" hasCustomPrompt="1"/>
          </p:nvPr>
        </p:nvSpPr>
        <p:spPr>
          <a:xfrm>
            <a:off x="5905665" y="602783"/>
            <a:ext cx="5579898" cy="857158"/>
          </a:xfrm>
          <a:noFill/>
        </p:spPr>
        <p:txBody>
          <a:bodyPr anchor="t">
            <a:normAutofit/>
          </a:bodyPr>
          <a:lstStyle>
            <a:lvl1pPr marL="0" indent="0" algn="l">
              <a:buNone/>
              <a:defRPr sz="3600" i="0">
                <a:solidFill>
                  <a:srgbClr val="F29E38"/>
                </a:solidFill>
                <a:latin typeface="+mn-lt"/>
              </a:defRPr>
            </a:lvl1pPr>
          </a:lstStyle>
          <a:p>
            <a:pPr lvl="0"/>
            <a:r>
              <a:rPr lang="en-US" dirty="0"/>
              <a:t>TITLE</a:t>
            </a:r>
          </a:p>
        </p:txBody>
      </p:sp>
      <p:cxnSp>
        <p:nvCxnSpPr>
          <p:cNvPr id="21" name="Straight Connector 20">
            <a:extLst>
              <a:ext uri="{FF2B5EF4-FFF2-40B4-BE49-F238E27FC236}">
                <a16:creationId xmlns:a16="http://schemas.microsoft.com/office/drawing/2014/main" id="{4092A9C4-F316-6C49-B7B6-2FCB2B14A601}"/>
              </a:ext>
            </a:extLst>
          </p:cNvPr>
          <p:cNvCxnSpPr>
            <a:cxnSpLocks/>
          </p:cNvCxnSpPr>
          <p:nvPr userDrawn="1"/>
        </p:nvCxnSpPr>
        <p:spPr>
          <a:xfrm>
            <a:off x="4256367" y="-13846"/>
            <a:ext cx="0" cy="6853558"/>
          </a:xfrm>
          <a:prstGeom prst="line">
            <a:avLst/>
          </a:prstGeom>
          <a:ln w="12700">
            <a:solidFill>
              <a:srgbClr val="F29E38"/>
            </a:solidFill>
          </a:ln>
        </p:spPr>
        <p:style>
          <a:lnRef idx="1">
            <a:schemeClr val="accent1"/>
          </a:lnRef>
          <a:fillRef idx="0">
            <a:schemeClr val="accent1"/>
          </a:fillRef>
          <a:effectRef idx="0">
            <a:schemeClr val="accent1"/>
          </a:effectRef>
          <a:fontRef idx="minor">
            <a:schemeClr val="tx1"/>
          </a:fontRef>
        </p:style>
      </p:cxnSp>
      <p:sp>
        <p:nvSpPr>
          <p:cNvPr id="22" name="Triangle 21">
            <a:extLst>
              <a:ext uri="{FF2B5EF4-FFF2-40B4-BE49-F238E27FC236}">
                <a16:creationId xmlns:a16="http://schemas.microsoft.com/office/drawing/2014/main" id="{09B920BA-25B4-FD45-AE7D-E7B0CE66193A}"/>
              </a:ext>
            </a:extLst>
          </p:cNvPr>
          <p:cNvSpPr/>
          <p:nvPr userDrawn="1"/>
        </p:nvSpPr>
        <p:spPr>
          <a:xfrm rot="5400000">
            <a:off x="4188714" y="427089"/>
            <a:ext cx="1317069" cy="1181762"/>
          </a:xfrm>
          <a:prstGeom prst="triangle">
            <a:avLst>
              <a:gd name="adj" fmla="val 50241"/>
            </a:avLst>
          </a:pr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Placeholder 23">
            <a:extLst>
              <a:ext uri="{FF2B5EF4-FFF2-40B4-BE49-F238E27FC236}">
                <a16:creationId xmlns:a16="http://schemas.microsoft.com/office/drawing/2014/main" id="{779C3835-27F4-4247-BEB8-677257354DEF}"/>
              </a:ext>
            </a:extLst>
          </p:cNvPr>
          <p:cNvSpPr>
            <a:spLocks noGrp="1"/>
          </p:cNvSpPr>
          <p:nvPr>
            <p:ph type="body" sz="quarter" idx="24" hasCustomPrompt="1"/>
          </p:nvPr>
        </p:nvSpPr>
        <p:spPr>
          <a:xfrm>
            <a:off x="4457534" y="681310"/>
            <a:ext cx="900849" cy="857158"/>
          </a:xfrm>
          <a:noFill/>
        </p:spPr>
        <p:txBody>
          <a:bodyPr anchor="t">
            <a:normAutofit/>
          </a:bodyPr>
          <a:lstStyle>
            <a:lvl1pPr marL="0" indent="0" algn="l">
              <a:buNone/>
              <a:defRPr sz="3600" i="0">
                <a:solidFill>
                  <a:schemeClr val="bg1"/>
                </a:solidFill>
                <a:latin typeface="+mn-lt"/>
              </a:defRPr>
            </a:lvl1pPr>
          </a:lstStyle>
          <a:p>
            <a:pPr lvl="0"/>
            <a:r>
              <a:rPr lang="en-US" dirty="0"/>
              <a:t>1</a:t>
            </a:r>
          </a:p>
        </p:txBody>
      </p:sp>
      <p:sp>
        <p:nvSpPr>
          <p:cNvPr id="13" name="Text Placeholder 23">
            <a:extLst>
              <a:ext uri="{FF2B5EF4-FFF2-40B4-BE49-F238E27FC236}">
                <a16:creationId xmlns:a16="http://schemas.microsoft.com/office/drawing/2014/main" id="{938F5710-D287-EA45-932D-DEE7A9F49DF5}"/>
              </a:ext>
            </a:extLst>
          </p:cNvPr>
          <p:cNvSpPr>
            <a:spLocks noGrp="1"/>
          </p:cNvSpPr>
          <p:nvPr>
            <p:ph type="body" sz="quarter" idx="23" hasCustomPrompt="1"/>
          </p:nvPr>
        </p:nvSpPr>
        <p:spPr>
          <a:xfrm>
            <a:off x="780625" y="589390"/>
            <a:ext cx="3187870" cy="5616451"/>
          </a:xfrm>
          <a:noFill/>
        </p:spPr>
        <p:txBody>
          <a:bodyPr anchor="t">
            <a:normAutofit/>
          </a:bodyPr>
          <a:lstStyle>
            <a:lvl1pPr marL="0" indent="0" algn="l">
              <a:buNone/>
              <a:defRPr sz="3600" i="0">
                <a:solidFill>
                  <a:srgbClr val="262626"/>
                </a:solidFill>
                <a:latin typeface="+mn-lt"/>
              </a:defRPr>
            </a:lvl1pPr>
          </a:lstStyle>
          <a:p>
            <a:pPr lvl="0"/>
            <a:r>
              <a:rPr lang="en-US" dirty="0"/>
              <a:t>BULLET POINT SLIDE</a:t>
            </a:r>
          </a:p>
        </p:txBody>
      </p:sp>
      <p:grpSp>
        <p:nvGrpSpPr>
          <p:cNvPr id="14" name="Group 13">
            <a:extLst>
              <a:ext uri="{FF2B5EF4-FFF2-40B4-BE49-F238E27FC236}">
                <a16:creationId xmlns:a16="http://schemas.microsoft.com/office/drawing/2014/main" id="{7236FE24-4805-A34B-B8AE-98FEF008C755}"/>
              </a:ext>
            </a:extLst>
          </p:cNvPr>
          <p:cNvGrpSpPr/>
          <p:nvPr userDrawn="1"/>
        </p:nvGrpSpPr>
        <p:grpSpPr>
          <a:xfrm rot="16200000">
            <a:off x="-1270601" y="1870815"/>
            <a:ext cx="3282445" cy="504000"/>
            <a:chOff x="464462" y="6023185"/>
            <a:chExt cx="3282445" cy="504000"/>
          </a:xfrm>
        </p:grpSpPr>
        <p:pic>
          <p:nvPicPr>
            <p:cNvPr id="15" name="Picture 14" descr="A picture containing text&#10;&#10;Description automatically generated">
              <a:extLst>
                <a:ext uri="{FF2B5EF4-FFF2-40B4-BE49-F238E27FC236}">
                  <a16:creationId xmlns:a16="http://schemas.microsoft.com/office/drawing/2014/main" id="{D7951F1B-24A5-0544-83FC-1970FF6362D7}"/>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464462" y="6185185"/>
              <a:ext cx="2975721" cy="180000"/>
            </a:xfrm>
            <a:prstGeom prst="rect">
              <a:avLst/>
            </a:prstGeom>
          </p:spPr>
        </p:pic>
        <p:pic>
          <p:nvPicPr>
            <p:cNvPr id="16" name="Picture 15" descr="A picture containing text&#10;&#10;Description automatically generated">
              <a:extLst>
                <a:ext uri="{FF2B5EF4-FFF2-40B4-BE49-F238E27FC236}">
                  <a16:creationId xmlns:a16="http://schemas.microsoft.com/office/drawing/2014/main" id="{979E43B6-C61A-7E45-85A3-058BA592C21D}"/>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3379991" y="6023185"/>
              <a:ext cx="366916" cy="504000"/>
            </a:xfrm>
            <a:prstGeom prst="rect">
              <a:avLst/>
            </a:prstGeom>
          </p:spPr>
        </p:pic>
      </p:grpSp>
    </p:spTree>
    <p:extLst>
      <p:ext uri="{BB962C8B-B14F-4D97-AF65-F5344CB8AC3E}">
        <p14:creationId xmlns:p14="http://schemas.microsoft.com/office/powerpoint/2010/main" val="374821037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Bullet Point Slide - Dusty Pink">
    <p:spTree>
      <p:nvGrpSpPr>
        <p:cNvPr id="1" name=""/>
        <p:cNvGrpSpPr/>
        <p:nvPr/>
      </p:nvGrpSpPr>
      <p:grpSpPr>
        <a:xfrm>
          <a:off x="0" y="0"/>
          <a:ext cx="0" cy="0"/>
          <a:chOff x="0" y="0"/>
          <a:chExt cx="0" cy="0"/>
        </a:xfrm>
      </p:grpSpPr>
      <p:sp>
        <p:nvSpPr>
          <p:cNvPr id="19" name="Text Placeholder 25">
            <a:extLst>
              <a:ext uri="{FF2B5EF4-FFF2-40B4-BE49-F238E27FC236}">
                <a16:creationId xmlns:a16="http://schemas.microsoft.com/office/drawing/2014/main" id="{8F3DA0EB-E314-5247-A639-708BF3F9230A}"/>
              </a:ext>
            </a:extLst>
          </p:cNvPr>
          <p:cNvSpPr>
            <a:spLocks noGrp="1"/>
          </p:cNvSpPr>
          <p:nvPr>
            <p:ph type="body" sz="quarter" idx="20" hasCustomPrompt="1"/>
          </p:nvPr>
        </p:nvSpPr>
        <p:spPr>
          <a:xfrm>
            <a:off x="5934177" y="2066544"/>
            <a:ext cx="5551386" cy="3722513"/>
          </a:xfrm>
        </p:spPr>
        <p:txBody>
          <a:bodyPr>
            <a:noAutofit/>
          </a:bodyPr>
          <a:lstStyle>
            <a:lvl1pPr marL="0" indent="0" algn="l">
              <a:buClr>
                <a:srgbClr val="EA1D76"/>
              </a:buClr>
              <a:buFont typeface="Arial" charset="0"/>
              <a:buNone/>
              <a:defRPr sz="240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0" name="Text Placeholder 23">
            <a:extLst>
              <a:ext uri="{FF2B5EF4-FFF2-40B4-BE49-F238E27FC236}">
                <a16:creationId xmlns:a16="http://schemas.microsoft.com/office/drawing/2014/main" id="{43ACD107-4D1E-4844-B8C3-43C55975A484}"/>
              </a:ext>
            </a:extLst>
          </p:cNvPr>
          <p:cNvSpPr>
            <a:spLocks noGrp="1"/>
          </p:cNvSpPr>
          <p:nvPr>
            <p:ph type="body" sz="quarter" idx="22" hasCustomPrompt="1"/>
          </p:nvPr>
        </p:nvSpPr>
        <p:spPr>
          <a:xfrm>
            <a:off x="5905665" y="602783"/>
            <a:ext cx="5579898" cy="857158"/>
          </a:xfrm>
          <a:noFill/>
        </p:spPr>
        <p:txBody>
          <a:bodyPr anchor="t">
            <a:normAutofit/>
          </a:bodyPr>
          <a:lstStyle>
            <a:lvl1pPr marL="0" indent="0" algn="l">
              <a:buNone/>
              <a:defRPr sz="3600" i="0">
                <a:solidFill>
                  <a:srgbClr val="D98F89"/>
                </a:solidFill>
                <a:latin typeface="+mn-lt"/>
              </a:defRPr>
            </a:lvl1pPr>
          </a:lstStyle>
          <a:p>
            <a:pPr lvl="0"/>
            <a:r>
              <a:rPr lang="en-US" dirty="0"/>
              <a:t>TITLE</a:t>
            </a:r>
          </a:p>
        </p:txBody>
      </p:sp>
      <p:cxnSp>
        <p:nvCxnSpPr>
          <p:cNvPr id="21" name="Straight Connector 20">
            <a:extLst>
              <a:ext uri="{FF2B5EF4-FFF2-40B4-BE49-F238E27FC236}">
                <a16:creationId xmlns:a16="http://schemas.microsoft.com/office/drawing/2014/main" id="{4092A9C4-F316-6C49-B7B6-2FCB2B14A601}"/>
              </a:ext>
            </a:extLst>
          </p:cNvPr>
          <p:cNvCxnSpPr>
            <a:cxnSpLocks/>
          </p:cNvCxnSpPr>
          <p:nvPr userDrawn="1"/>
        </p:nvCxnSpPr>
        <p:spPr>
          <a:xfrm>
            <a:off x="4256367" y="-13846"/>
            <a:ext cx="0" cy="6853558"/>
          </a:xfrm>
          <a:prstGeom prst="line">
            <a:avLst/>
          </a:prstGeom>
          <a:ln w="12700">
            <a:solidFill>
              <a:srgbClr val="D98F89"/>
            </a:solidFill>
          </a:ln>
        </p:spPr>
        <p:style>
          <a:lnRef idx="1">
            <a:schemeClr val="accent1"/>
          </a:lnRef>
          <a:fillRef idx="0">
            <a:schemeClr val="accent1"/>
          </a:fillRef>
          <a:effectRef idx="0">
            <a:schemeClr val="accent1"/>
          </a:effectRef>
          <a:fontRef idx="minor">
            <a:schemeClr val="tx1"/>
          </a:fontRef>
        </p:style>
      </p:cxnSp>
      <p:sp>
        <p:nvSpPr>
          <p:cNvPr id="22" name="Triangle 21">
            <a:extLst>
              <a:ext uri="{FF2B5EF4-FFF2-40B4-BE49-F238E27FC236}">
                <a16:creationId xmlns:a16="http://schemas.microsoft.com/office/drawing/2014/main" id="{09B920BA-25B4-FD45-AE7D-E7B0CE66193A}"/>
              </a:ext>
            </a:extLst>
          </p:cNvPr>
          <p:cNvSpPr/>
          <p:nvPr userDrawn="1"/>
        </p:nvSpPr>
        <p:spPr>
          <a:xfrm rot="5400000">
            <a:off x="4188714" y="427089"/>
            <a:ext cx="1317069" cy="1181762"/>
          </a:xfrm>
          <a:prstGeom prst="triangle">
            <a:avLst>
              <a:gd name="adj" fmla="val 50241"/>
            </a:avLst>
          </a:prstGeom>
          <a:solidFill>
            <a:srgbClr val="D98F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Placeholder 23">
            <a:extLst>
              <a:ext uri="{FF2B5EF4-FFF2-40B4-BE49-F238E27FC236}">
                <a16:creationId xmlns:a16="http://schemas.microsoft.com/office/drawing/2014/main" id="{779C3835-27F4-4247-BEB8-677257354DEF}"/>
              </a:ext>
            </a:extLst>
          </p:cNvPr>
          <p:cNvSpPr>
            <a:spLocks noGrp="1"/>
          </p:cNvSpPr>
          <p:nvPr>
            <p:ph type="body" sz="quarter" idx="24" hasCustomPrompt="1"/>
          </p:nvPr>
        </p:nvSpPr>
        <p:spPr>
          <a:xfrm>
            <a:off x="4457534" y="681310"/>
            <a:ext cx="900849" cy="857158"/>
          </a:xfrm>
          <a:noFill/>
        </p:spPr>
        <p:txBody>
          <a:bodyPr anchor="t">
            <a:normAutofit/>
          </a:bodyPr>
          <a:lstStyle>
            <a:lvl1pPr marL="0" indent="0" algn="l">
              <a:buNone/>
              <a:defRPr sz="3600" i="0">
                <a:solidFill>
                  <a:schemeClr val="bg1"/>
                </a:solidFill>
                <a:latin typeface="+mn-lt"/>
              </a:defRPr>
            </a:lvl1pPr>
          </a:lstStyle>
          <a:p>
            <a:pPr lvl="0"/>
            <a:r>
              <a:rPr lang="en-US" dirty="0"/>
              <a:t>1</a:t>
            </a:r>
          </a:p>
        </p:txBody>
      </p:sp>
      <p:sp>
        <p:nvSpPr>
          <p:cNvPr id="13" name="Text Placeholder 23">
            <a:extLst>
              <a:ext uri="{FF2B5EF4-FFF2-40B4-BE49-F238E27FC236}">
                <a16:creationId xmlns:a16="http://schemas.microsoft.com/office/drawing/2014/main" id="{B4735CE3-326B-ED43-B01A-677CAF6EC538}"/>
              </a:ext>
            </a:extLst>
          </p:cNvPr>
          <p:cNvSpPr>
            <a:spLocks noGrp="1"/>
          </p:cNvSpPr>
          <p:nvPr>
            <p:ph type="body" sz="quarter" idx="23" hasCustomPrompt="1"/>
          </p:nvPr>
        </p:nvSpPr>
        <p:spPr>
          <a:xfrm>
            <a:off x="780625" y="589390"/>
            <a:ext cx="3187870" cy="5616451"/>
          </a:xfrm>
          <a:noFill/>
        </p:spPr>
        <p:txBody>
          <a:bodyPr anchor="t">
            <a:normAutofit/>
          </a:bodyPr>
          <a:lstStyle>
            <a:lvl1pPr marL="0" indent="0" algn="l">
              <a:buNone/>
              <a:defRPr sz="3600" i="0">
                <a:solidFill>
                  <a:srgbClr val="262626"/>
                </a:solidFill>
                <a:latin typeface="+mn-lt"/>
              </a:defRPr>
            </a:lvl1pPr>
          </a:lstStyle>
          <a:p>
            <a:pPr lvl="0"/>
            <a:r>
              <a:rPr lang="en-US" dirty="0"/>
              <a:t>BULLET POINT SLIDE</a:t>
            </a:r>
          </a:p>
        </p:txBody>
      </p:sp>
      <p:grpSp>
        <p:nvGrpSpPr>
          <p:cNvPr id="14" name="Group 13">
            <a:extLst>
              <a:ext uri="{FF2B5EF4-FFF2-40B4-BE49-F238E27FC236}">
                <a16:creationId xmlns:a16="http://schemas.microsoft.com/office/drawing/2014/main" id="{CFC3AE8E-6509-7048-B8B3-9ADC60C83F50}"/>
              </a:ext>
            </a:extLst>
          </p:cNvPr>
          <p:cNvGrpSpPr/>
          <p:nvPr userDrawn="1"/>
        </p:nvGrpSpPr>
        <p:grpSpPr>
          <a:xfrm rot="16200000">
            <a:off x="-1270601" y="1870815"/>
            <a:ext cx="3282445" cy="504000"/>
            <a:chOff x="464462" y="6023185"/>
            <a:chExt cx="3282445" cy="504000"/>
          </a:xfrm>
        </p:grpSpPr>
        <p:pic>
          <p:nvPicPr>
            <p:cNvPr id="15" name="Picture 14" descr="A picture containing text&#10;&#10;Description automatically generated">
              <a:extLst>
                <a:ext uri="{FF2B5EF4-FFF2-40B4-BE49-F238E27FC236}">
                  <a16:creationId xmlns:a16="http://schemas.microsoft.com/office/drawing/2014/main" id="{1265F276-4D1E-CC4D-9B8E-68C343CD267C}"/>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464462" y="6185185"/>
              <a:ext cx="2975721" cy="180000"/>
            </a:xfrm>
            <a:prstGeom prst="rect">
              <a:avLst/>
            </a:prstGeom>
          </p:spPr>
        </p:pic>
        <p:pic>
          <p:nvPicPr>
            <p:cNvPr id="16" name="Picture 15" descr="A picture containing text&#10;&#10;Description automatically generated">
              <a:extLst>
                <a:ext uri="{FF2B5EF4-FFF2-40B4-BE49-F238E27FC236}">
                  <a16:creationId xmlns:a16="http://schemas.microsoft.com/office/drawing/2014/main" id="{7400C24D-D9C8-EB41-8CA4-D1ECEED81125}"/>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3379991" y="6023185"/>
              <a:ext cx="366916" cy="504000"/>
            </a:xfrm>
            <a:prstGeom prst="rect">
              <a:avLst/>
            </a:prstGeom>
          </p:spPr>
        </p:pic>
      </p:grpSp>
    </p:spTree>
    <p:extLst>
      <p:ext uri="{BB962C8B-B14F-4D97-AF65-F5344CB8AC3E}">
        <p14:creationId xmlns:p14="http://schemas.microsoft.com/office/powerpoint/2010/main" val="39895604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Case Study Slide - Gree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2F2A4A0E-B2E0-CD45-B001-EE56FA160F25}"/>
              </a:ext>
            </a:extLst>
          </p:cNvPr>
          <p:cNvSpPr/>
          <p:nvPr userDrawn="1"/>
        </p:nvSpPr>
        <p:spPr>
          <a:xfrm>
            <a:off x="0" y="743302"/>
            <a:ext cx="5627077" cy="3227600"/>
          </a:xfrm>
          <a:prstGeom prst="rect">
            <a:avLst/>
          </a:pr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A726"/>
              </a:solidFill>
            </a:endParaRPr>
          </a:p>
        </p:txBody>
      </p:sp>
      <p:sp>
        <p:nvSpPr>
          <p:cNvPr id="12" name="Text Placeholder 23">
            <a:extLst>
              <a:ext uri="{FF2B5EF4-FFF2-40B4-BE49-F238E27FC236}">
                <a16:creationId xmlns:a16="http://schemas.microsoft.com/office/drawing/2014/main" id="{DBD4CC90-789F-E24F-86FC-94694503D2DC}"/>
              </a:ext>
            </a:extLst>
          </p:cNvPr>
          <p:cNvSpPr>
            <a:spLocks noGrp="1"/>
          </p:cNvSpPr>
          <p:nvPr>
            <p:ph type="body" sz="quarter" idx="13" hasCustomPrompt="1"/>
          </p:nvPr>
        </p:nvSpPr>
        <p:spPr>
          <a:xfrm>
            <a:off x="685641" y="1209823"/>
            <a:ext cx="4257991" cy="2514614"/>
          </a:xfrm>
        </p:spPr>
        <p:txBody>
          <a:bodyPr>
            <a:normAutofit/>
          </a:bodyPr>
          <a:lstStyle>
            <a:lvl1pPr marL="0" indent="0" algn="l">
              <a:buNone/>
              <a:defRPr sz="3600" b="1">
                <a:solidFill>
                  <a:schemeClr val="bg1"/>
                </a:solidFill>
                <a:latin typeface="+mn-lt"/>
              </a:defRPr>
            </a:lvl1pPr>
          </a:lstStyle>
          <a:p>
            <a:pPr lvl="0"/>
            <a:r>
              <a:rPr lang="en-US" dirty="0"/>
              <a:t>Case Study Slide</a:t>
            </a:r>
          </a:p>
        </p:txBody>
      </p:sp>
      <p:sp>
        <p:nvSpPr>
          <p:cNvPr id="13" name="Text Placeholder 25">
            <a:extLst>
              <a:ext uri="{FF2B5EF4-FFF2-40B4-BE49-F238E27FC236}">
                <a16:creationId xmlns:a16="http://schemas.microsoft.com/office/drawing/2014/main" id="{F7E13A98-F461-F847-9B3B-3931B49354AA}"/>
              </a:ext>
            </a:extLst>
          </p:cNvPr>
          <p:cNvSpPr>
            <a:spLocks noGrp="1"/>
          </p:cNvSpPr>
          <p:nvPr>
            <p:ph type="body" sz="quarter" idx="14" hasCustomPrompt="1"/>
          </p:nvPr>
        </p:nvSpPr>
        <p:spPr>
          <a:xfrm>
            <a:off x="707442" y="4424320"/>
            <a:ext cx="10842133" cy="1666055"/>
          </a:xfrm>
        </p:spPr>
        <p:txBody>
          <a:bodyPr>
            <a:noAutofit/>
          </a:bodyPr>
          <a:lstStyle>
            <a:lvl1pPr marL="0" indent="0" algn="l">
              <a:buNone/>
              <a:defRPr sz="2400" b="0" baseline="0">
                <a:solidFill>
                  <a:srgbClr val="5E5E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Sub-heading</a:t>
            </a:r>
          </a:p>
        </p:txBody>
      </p:sp>
      <p:sp>
        <p:nvSpPr>
          <p:cNvPr id="14" name="Picture Placeholder 2">
            <a:extLst>
              <a:ext uri="{FF2B5EF4-FFF2-40B4-BE49-F238E27FC236}">
                <a16:creationId xmlns:a16="http://schemas.microsoft.com/office/drawing/2014/main" id="{CD8BF8F0-E3AC-A14D-B3FC-B8BFF00849DD}"/>
              </a:ext>
            </a:extLst>
          </p:cNvPr>
          <p:cNvSpPr>
            <a:spLocks noGrp="1"/>
          </p:cNvSpPr>
          <p:nvPr>
            <p:ph type="pic" sz="quarter" idx="19"/>
          </p:nvPr>
        </p:nvSpPr>
        <p:spPr>
          <a:xfrm>
            <a:off x="5629275" y="-1"/>
            <a:ext cx="6560162" cy="3930647"/>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grpSp>
        <p:nvGrpSpPr>
          <p:cNvPr id="15" name="Group 14">
            <a:extLst>
              <a:ext uri="{FF2B5EF4-FFF2-40B4-BE49-F238E27FC236}">
                <a16:creationId xmlns:a16="http://schemas.microsoft.com/office/drawing/2014/main" id="{B6C2594B-E141-F94A-9FE1-9F68CF9EA67F}"/>
              </a:ext>
            </a:extLst>
          </p:cNvPr>
          <p:cNvGrpSpPr/>
          <p:nvPr userDrawn="1"/>
        </p:nvGrpSpPr>
        <p:grpSpPr>
          <a:xfrm>
            <a:off x="8508837" y="6115769"/>
            <a:ext cx="3299079" cy="504000"/>
            <a:chOff x="506666" y="6162492"/>
            <a:chExt cx="3299079" cy="504000"/>
          </a:xfrm>
        </p:grpSpPr>
        <p:pic>
          <p:nvPicPr>
            <p:cNvPr id="16" name="Picture 15" descr="A picture containing text&#10;&#10;Description automatically generated">
              <a:extLst>
                <a:ext uri="{FF2B5EF4-FFF2-40B4-BE49-F238E27FC236}">
                  <a16:creationId xmlns:a16="http://schemas.microsoft.com/office/drawing/2014/main" id="{C393C8E0-2C6D-C249-88BF-230E75FF2FC9}"/>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506666" y="6311795"/>
              <a:ext cx="2975721" cy="180000"/>
            </a:xfrm>
            <a:prstGeom prst="rect">
              <a:avLst/>
            </a:prstGeom>
          </p:spPr>
        </p:pic>
        <p:pic>
          <p:nvPicPr>
            <p:cNvPr id="17" name="Picture 16" descr="A picture containing text&#10;&#10;Description automatically generated">
              <a:extLst>
                <a:ext uri="{FF2B5EF4-FFF2-40B4-BE49-F238E27FC236}">
                  <a16:creationId xmlns:a16="http://schemas.microsoft.com/office/drawing/2014/main" id="{DEB7FCE7-95F6-F349-9DF0-A5D004C7AAB6}"/>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3438829" y="6162492"/>
              <a:ext cx="366916" cy="504000"/>
            </a:xfrm>
            <a:prstGeom prst="rect">
              <a:avLst/>
            </a:prstGeom>
          </p:spPr>
        </p:pic>
      </p:grpSp>
    </p:spTree>
    <p:extLst>
      <p:ext uri="{BB962C8B-B14F-4D97-AF65-F5344CB8AC3E}">
        <p14:creationId xmlns:p14="http://schemas.microsoft.com/office/powerpoint/2010/main" val="2752824757"/>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2_Case Study Slide - Gree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2F2A4A0E-B2E0-CD45-B001-EE56FA160F25}"/>
              </a:ext>
            </a:extLst>
          </p:cNvPr>
          <p:cNvSpPr/>
          <p:nvPr userDrawn="1"/>
        </p:nvSpPr>
        <p:spPr>
          <a:xfrm>
            <a:off x="2563" y="496837"/>
            <a:ext cx="5627077" cy="3227600"/>
          </a:xfrm>
          <a:prstGeom prst="rect">
            <a:avLst/>
          </a:pr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A726"/>
              </a:solidFill>
            </a:endParaRPr>
          </a:p>
        </p:txBody>
      </p:sp>
      <p:sp>
        <p:nvSpPr>
          <p:cNvPr id="12" name="Text Placeholder 23">
            <a:extLst>
              <a:ext uri="{FF2B5EF4-FFF2-40B4-BE49-F238E27FC236}">
                <a16:creationId xmlns:a16="http://schemas.microsoft.com/office/drawing/2014/main" id="{DBD4CC90-789F-E24F-86FC-94694503D2DC}"/>
              </a:ext>
            </a:extLst>
          </p:cNvPr>
          <p:cNvSpPr>
            <a:spLocks noGrp="1"/>
          </p:cNvSpPr>
          <p:nvPr>
            <p:ph type="body" sz="quarter" idx="13" hasCustomPrompt="1"/>
          </p:nvPr>
        </p:nvSpPr>
        <p:spPr>
          <a:xfrm>
            <a:off x="688204" y="963358"/>
            <a:ext cx="4257991" cy="2514614"/>
          </a:xfrm>
        </p:spPr>
        <p:txBody>
          <a:bodyPr>
            <a:normAutofit/>
          </a:bodyPr>
          <a:lstStyle>
            <a:lvl1pPr marL="0" indent="0" algn="l">
              <a:buNone/>
              <a:defRPr sz="3600" b="1">
                <a:solidFill>
                  <a:schemeClr val="bg1"/>
                </a:solidFill>
                <a:latin typeface="+mn-lt"/>
              </a:defRPr>
            </a:lvl1pPr>
          </a:lstStyle>
          <a:p>
            <a:pPr lvl="0"/>
            <a:r>
              <a:rPr lang="en-US" dirty="0"/>
              <a:t>Case Study Slide</a:t>
            </a:r>
          </a:p>
        </p:txBody>
      </p:sp>
      <p:sp>
        <p:nvSpPr>
          <p:cNvPr id="13" name="Text Placeholder 25">
            <a:extLst>
              <a:ext uri="{FF2B5EF4-FFF2-40B4-BE49-F238E27FC236}">
                <a16:creationId xmlns:a16="http://schemas.microsoft.com/office/drawing/2014/main" id="{F7E13A98-F461-F847-9B3B-3931B49354AA}"/>
              </a:ext>
            </a:extLst>
          </p:cNvPr>
          <p:cNvSpPr>
            <a:spLocks noGrp="1"/>
          </p:cNvSpPr>
          <p:nvPr>
            <p:ph type="body" sz="quarter" idx="14" hasCustomPrompt="1"/>
          </p:nvPr>
        </p:nvSpPr>
        <p:spPr>
          <a:xfrm>
            <a:off x="707442" y="4424320"/>
            <a:ext cx="10842133" cy="1666055"/>
          </a:xfrm>
        </p:spPr>
        <p:txBody>
          <a:bodyPr>
            <a:noAutofit/>
          </a:bodyPr>
          <a:lstStyle>
            <a:lvl1pPr marL="0" indent="0" algn="l">
              <a:buNone/>
              <a:defRPr sz="2400" b="0" baseline="0">
                <a:solidFill>
                  <a:srgbClr val="5E5E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Sub-heading</a:t>
            </a:r>
          </a:p>
        </p:txBody>
      </p:sp>
      <p:sp>
        <p:nvSpPr>
          <p:cNvPr id="14" name="Picture Placeholder 2">
            <a:extLst>
              <a:ext uri="{FF2B5EF4-FFF2-40B4-BE49-F238E27FC236}">
                <a16:creationId xmlns:a16="http://schemas.microsoft.com/office/drawing/2014/main" id="{CD8BF8F0-E3AC-A14D-B3FC-B8BFF00849DD}"/>
              </a:ext>
            </a:extLst>
          </p:cNvPr>
          <p:cNvSpPr>
            <a:spLocks noGrp="1"/>
          </p:cNvSpPr>
          <p:nvPr>
            <p:ph type="pic" sz="quarter" idx="19"/>
          </p:nvPr>
        </p:nvSpPr>
        <p:spPr>
          <a:xfrm>
            <a:off x="5631838" y="0"/>
            <a:ext cx="6560162" cy="3684181"/>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grpSp>
        <p:nvGrpSpPr>
          <p:cNvPr id="15" name="Group 14">
            <a:extLst>
              <a:ext uri="{FF2B5EF4-FFF2-40B4-BE49-F238E27FC236}">
                <a16:creationId xmlns:a16="http://schemas.microsoft.com/office/drawing/2014/main" id="{B6C2594B-E141-F94A-9FE1-9F68CF9EA67F}"/>
              </a:ext>
            </a:extLst>
          </p:cNvPr>
          <p:cNvGrpSpPr/>
          <p:nvPr userDrawn="1"/>
        </p:nvGrpSpPr>
        <p:grpSpPr>
          <a:xfrm>
            <a:off x="8508837" y="6115769"/>
            <a:ext cx="3299079" cy="504000"/>
            <a:chOff x="506666" y="6162492"/>
            <a:chExt cx="3299079" cy="504000"/>
          </a:xfrm>
        </p:grpSpPr>
        <p:pic>
          <p:nvPicPr>
            <p:cNvPr id="16" name="Picture 15" descr="A picture containing text&#10;&#10;Description automatically generated">
              <a:extLst>
                <a:ext uri="{FF2B5EF4-FFF2-40B4-BE49-F238E27FC236}">
                  <a16:creationId xmlns:a16="http://schemas.microsoft.com/office/drawing/2014/main" id="{C393C8E0-2C6D-C249-88BF-230E75FF2FC9}"/>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506666" y="6311795"/>
              <a:ext cx="2975721" cy="180000"/>
            </a:xfrm>
            <a:prstGeom prst="rect">
              <a:avLst/>
            </a:prstGeom>
          </p:spPr>
        </p:pic>
        <p:pic>
          <p:nvPicPr>
            <p:cNvPr id="17" name="Picture 16" descr="A picture containing text&#10;&#10;Description automatically generated">
              <a:extLst>
                <a:ext uri="{FF2B5EF4-FFF2-40B4-BE49-F238E27FC236}">
                  <a16:creationId xmlns:a16="http://schemas.microsoft.com/office/drawing/2014/main" id="{DEB7FCE7-95F6-F349-9DF0-A5D004C7AAB6}"/>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3438829" y="6162492"/>
              <a:ext cx="366916" cy="504000"/>
            </a:xfrm>
            <a:prstGeom prst="rect">
              <a:avLst/>
            </a:prstGeom>
          </p:spPr>
        </p:pic>
      </p:grpSp>
    </p:spTree>
    <p:extLst>
      <p:ext uri="{BB962C8B-B14F-4D97-AF65-F5344CB8AC3E}">
        <p14:creationId xmlns:p14="http://schemas.microsoft.com/office/powerpoint/2010/main" val="820698167"/>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Case Study Slide - Orang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BAFAE3B-FF71-824B-8CB0-7CCD27032815}"/>
              </a:ext>
            </a:extLst>
          </p:cNvPr>
          <p:cNvSpPr/>
          <p:nvPr userDrawn="1"/>
        </p:nvSpPr>
        <p:spPr>
          <a:xfrm>
            <a:off x="6959" y="466542"/>
            <a:ext cx="5627077" cy="3062698"/>
          </a:xfrm>
          <a:prstGeom prst="rect">
            <a:avLst/>
          </a:pr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A726"/>
              </a:solidFill>
            </a:endParaRPr>
          </a:p>
        </p:txBody>
      </p:sp>
      <p:sp>
        <p:nvSpPr>
          <p:cNvPr id="8" name="Text Placeholder 23">
            <a:extLst>
              <a:ext uri="{FF2B5EF4-FFF2-40B4-BE49-F238E27FC236}">
                <a16:creationId xmlns:a16="http://schemas.microsoft.com/office/drawing/2014/main" id="{BFB9A59F-FDA9-2844-8C32-A323E886B259}"/>
              </a:ext>
            </a:extLst>
          </p:cNvPr>
          <p:cNvSpPr>
            <a:spLocks noGrp="1"/>
          </p:cNvSpPr>
          <p:nvPr>
            <p:ph type="body" sz="quarter" idx="13" hasCustomPrompt="1"/>
          </p:nvPr>
        </p:nvSpPr>
        <p:spPr>
          <a:xfrm>
            <a:off x="692600" y="872311"/>
            <a:ext cx="4257991" cy="2386139"/>
          </a:xfrm>
        </p:spPr>
        <p:txBody>
          <a:bodyPr>
            <a:normAutofit/>
          </a:bodyPr>
          <a:lstStyle>
            <a:lvl1pPr marL="0" indent="0" algn="l">
              <a:buNone/>
              <a:defRPr sz="3600" b="1">
                <a:solidFill>
                  <a:schemeClr val="bg1"/>
                </a:solidFill>
                <a:latin typeface="+mn-lt"/>
              </a:defRPr>
            </a:lvl1pPr>
          </a:lstStyle>
          <a:p>
            <a:pPr lvl="0"/>
            <a:r>
              <a:rPr lang="en-US" dirty="0"/>
              <a:t>Case Study Slide</a:t>
            </a:r>
          </a:p>
        </p:txBody>
      </p:sp>
      <p:sp>
        <p:nvSpPr>
          <p:cNvPr id="9" name="Text Placeholder 25">
            <a:extLst>
              <a:ext uri="{FF2B5EF4-FFF2-40B4-BE49-F238E27FC236}">
                <a16:creationId xmlns:a16="http://schemas.microsoft.com/office/drawing/2014/main" id="{17C90649-0499-D74D-8596-D5BB30845642}"/>
              </a:ext>
            </a:extLst>
          </p:cNvPr>
          <p:cNvSpPr>
            <a:spLocks noGrp="1"/>
          </p:cNvSpPr>
          <p:nvPr>
            <p:ph type="body" sz="quarter" idx="14" hasCustomPrompt="1"/>
          </p:nvPr>
        </p:nvSpPr>
        <p:spPr>
          <a:xfrm>
            <a:off x="707442" y="4424320"/>
            <a:ext cx="10842133" cy="1666055"/>
          </a:xfrm>
        </p:spPr>
        <p:txBody>
          <a:bodyPr>
            <a:noAutofit/>
          </a:bodyPr>
          <a:lstStyle>
            <a:lvl1pPr marL="0" indent="0" algn="l">
              <a:buNone/>
              <a:defRPr sz="2400" b="0" baseline="0">
                <a:solidFill>
                  <a:srgbClr val="5E5E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Sub-heading</a:t>
            </a:r>
          </a:p>
        </p:txBody>
      </p:sp>
      <p:sp>
        <p:nvSpPr>
          <p:cNvPr id="18" name="Picture Placeholder 2">
            <a:extLst>
              <a:ext uri="{FF2B5EF4-FFF2-40B4-BE49-F238E27FC236}">
                <a16:creationId xmlns:a16="http://schemas.microsoft.com/office/drawing/2014/main" id="{B9C7CB3E-60A5-E949-87DB-726699ECB3D6}"/>
              </a:ext>
            </a:extLst>
          </p:cNvPr>
          <p:cNvSpPr>
            <a:spLocks noGrp="1"/>
          </p:cNvSpPr>
          <p:nvPr>
            <p:ph type="pic" sz="quarter" idx="19"/>
          </p:nvPr>
        </p:nvSpPr>
        <p:spPr>
          <a:xfrm>
            <a:off x="5636234" y="0"/>
            <a:ext cx="6560162" cy="3529240"/>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grpSp>
        <p:nvGrpSpPr>
          <p:cNvPr id="14" name="Group 13">
            <a:extLst>
              <a:ext uri="{FF2B5EF4-FFF2-40B4-BE49-F238E27FC236}">
                <a16:creationId xmlns:a16="http://schemas.microsoft.com/office/drawing/2014/main" id="{CA48C75D-6FCD-D548-80E3-80C3DFBFF271}"/>
              </a:ext>
            </a:extLst>
          </p:cNvPr>
          <p:cNvGrpSpPr/>
          <p:nvPr userDrawn="1"/>
        </p:nvGrpSpPr>
        <p:grpSpPr>
          <a:xfrm>
            <a:off x="8508837" y="6115769"/>
            <a:ext cx="3299079" cy="504000"/>
            <a:chOff x="506666" y="6162492"/>
            <a:chExt cx="3299079" cy="504000"/>
          </a:xfrm>
        </p:grpSpPr>
        <p:pic>
          <p:nvPicPr>
            <p:cNvPr id="15" name="Picture 14" descr="A picture containing text&#10;&#10;Description automatically generated">
              <a:extLst>
                <a:ext uri="{FF2B5EF4-FFF2-40B4-BE49-F238E27FC236}">
                  <a16:creationId xmlns:a16="http://schemas.microsoft.com/office/drawing/2014/main" id="{D137FF30-B31A-114D-B292-ADF1986A3F15}"/>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506666" y="6311795"/>
              <a:ext cx="2975721" cy="180000"/>
            </a:xfrm>
            <a:prstGeom prst="rect">
              <a:avLst/>
            </a:prstGeom>
          </p:spPr>
        </p:pic>
        <p:pic>
          <p:nvPicPr>
            <p:cNvPr id="16" name="Picture 15" descr="A picture containing text&#10;&#10;Description automatically generated">
              <a:extLst>
                <a:ext uri="{FF2B5EF4-FFF2-40B4-BE49-F238E27FC236}">
                  <a16:creationId xmlns:a16="http://schemas.microsoft.com/office/drawing/2014/main" id="{36112942-1D26-A14C-B760-40EF1A8E763B}"/>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3438829" y="6162492"/>
              <a:ext cx="366916" cy="504000"/>
            </a:xfrm>
            <a:prstGeom prst="rect">
              <a:avLst/>
            </a:prstGeom>
          </p:spPr>
        </p:pic>
      </p:grpSp>
    </p:spTree>
    <p:extLst>
      <p:ext uri="{BB962C8B-B14F-4D97-AF65-F5344CB8AC3E}">
        <p14:creationId xmlns:p14="http://schemas.microsoft.com/office/powerpoint/2010/main" val="17885708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Photo with 6 bullets">
    <p:spTree>
      <p:nvGrpSpPr>
        <p:cNvPr id="1" name=""/>
        <p:cNvGrpSpPr/>
        <p:nvPr/>
      </p:nvGrpSpPr>
      <p:grpSpPr>
        <a:xfrm>
          <a:off x="0" y="0"/>
          <a:ext cx="0" cy="0"/>
          <a:chOff x="0" y="0"/>
          <a:chExt cx="0" cy="0"/>
        </a:xfrm>
      </p:grpSpPr>
      <p:sp>
        <p:nvSpPr>
          <p:cNvPr id="35" name="Freeform 34">
            <a:extLst>
              <a:ext uri="{FF2B5EF4-FFF2-40B4-BE49-F238E27FC236}">
                <a16:creationId xmlns:a16="http://schemas.microsoft.com/office/drawing/2014/main" id="{5122A2A7-010F-F742-A1F2-94E74FE24262}"/>
              </a:ext>
            </a:extLst>
          </p:cNvPr>
          <p:cNvSpPr/>
          <p:nvPr userDrawn="1"/>
        </p:nvSpPr>
        <p:spPr>
          <a:xfrm>
            <a:off x="1" y="0"/>
            <a:ext cx="5861660" cy="6858000"/>
          </a:xfrm>
          <a:custGeom>
            <a:avLst/>
            <a:gdLst>
              <a:gd name="connsiteX0" fmla="*/ 0 w 6582343"/>
              <a:gd name="connsiteY0" fmla="*/ 0 h 6858000"/>
              <a:gd name="connsiteX1" fmla="*/ 5132729 w 6582343"/>
              <a:gd name="connsiteY1" fmla="*/ 0 h 6858000"/>
              <a:gd name="connsiteX2" fmla="*/ 6582343 w 6582343"/>
              <a:gd name="connsiteY2" fmla="*/ 6858000 h 6858000"/>
              <a:gd name="connsiteX3" fmla="*/ 0 w 6582343"/>
              <a:gd name="connsiteY3" fmla="*/ 6858000 h 6858000"/>
              <a:gd name="connsiteX4" fmla="*/ 0 w 6582343"/>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82343" h="6858000">
                <a:moveTo>
                  <a:pt x="0" y="0"/>
                </a:moveTo>
                <a:lnTo>
                  <a:pt x="5132729" y="0"/>
                </a:lnTo>
                <a:lnTo>
                  <a:pt x="6582343" y="6858000"/>
                </a:lnTo>
                <a:lnTo>
                  <a:pt x="0" y="6858000"/>
                </a:lnTo>
                <a:lnTo>
                  <a:pt x="0" y="0"/>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027354"/>
              </a:solidFill>
            </a:endParaRPr>
          </a:p>
        </p:txBody>
      </p:sp>
      <p:sp>
        <p:nvSpPr>
          <p:cNvPr id="48" name="Text Placeholder 23">
            <a:extLst>
              <a:ext uri="{FF2B5EF4-FFF2-40B4-BE49-F238E27FC236}">
                <a16:creationId xmlns:a16="http://schemas.microsoft.com/office/drawing/2014/main" id="{11D673AD-E5A9-BA42-8A00-B525B7FA6C79}"/>
              </a:ext>
            </a:extLst>
          </p:cNvPr>
          <p:cNvSpPr>
            <a:spLocks noGrp="1"/>
          </p:cNvSpPr>
          <p:nvPr>
            <p:ph type="body" sz="quarter" idx="13" hasCustomPrompt="1"/>
          </p:nvPr>
        </p:nvSpPr>
        <p:spPr>
          <a:xfrm>
            <a:off x="515901" y="638747"/>
            <a:ext cx="4536893" cy="649186"/>
          </a:xfrm>
          <a:noFill/>
        </p:spPr>
        <p:txBody>
          <a:bodyPr>
            <a:normAutofit/>
          </a:bodyPr>
          <a:lstStyle>
            <a:lvl1pPr marL="11113" indent="0" algn="l">
              <a:buNone/>
              <a:tabLst/>
              <a:defRPr sz="3600" b="1">
                <a:solidFill>
                  <a:schemeClr val="bg1"/>
                </a:solidFill>
                <a:latin typeface="+mn-lt"/>
              </a:defRPr>
            </a:lvl1pPr>
          </a:lstStyle>
          <a:p>
            <a:pPr lvl="0"/>
            <a:r>
              <a:rPr lang="en-US" dirty="0" err="1"/>
              <a:t>Overivew</a:t>
            </a:r>
            <a:endParaRPr lang="en-US" dirty="0"/>
          </a:p>
        </p:txBody>
      </p:sp>
      <p:sp>
        <p:nvSpPr>
          <p:cNvPr id="49" name="Text Placeholder 25">
            <a:extLst>
              <a:ext uri="{FF2B5EF4-FFF2-40B4-BE49-F238E27FC236}">
                <a16:creationId xmlns:a16="http://schemas.microsoft.com/office/drawing/2014/main" id="{53C72A15-0A1E-654D-AB92-09BFC93913DD}"/>
              </a:ext>
            </a:extLst>
          </p:cNvPr>
          <p:cNvSpPr>
            <a:spLocks noGrp="1"/>
          </p:cNvSpPr>
          <p:nvPr>
            <p:ph type="body" sz="quarter" idx="20" hasCustomPrompt="1"/>
          </p:nvPr>
        </p:nvSpPr>
        <p:spPr>
          <a:xfrm>
            <a:off x="515902" y="1776829"/>
            <a:ext cx="4531112" cy="4442769"/>
          </a:xfrm>
        </p:spPr>
        <p:txBody>
          <a:bodyPr>
            <a:noAutofit/>
          </a:bodyPr>
          <a:lstStyle>
            <a:lvl1pPr marL="0" indent="0" algn="l">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39" name="Freeform 38">
            <a:extLst>
              <a:ext uri="{FF2B5EF4-FFF2-40B4-BE49-F238E27FC236}">
                <a16:creationId xmlns:a16="http://schemas.microsoft.com/office/drawing/2014/main" id="{464B422A-E07E-B94A-8B6B-777D96DB13CF}"/>
              </a:ext>
            </a:extLst>
          </p:cNvPr>
          <p:cNvSpPr/>
          <p:nvPr userDrawn="1"/>
        </p:nvSpPr>
        <p:spPr>
          <a:xfrm>
            <a:off x="4179194" y="5543192"/>
            <a:ext cx="2066408" cy="1320846"/>
          </a:xfrm>
          <a:custGeom>
            <a:avLst/>
            <a:gdLst>
              <a:gd name="connsiteX0" fmla="*/ 1571081 w 1912024"/>
              <a:gd name="connsiteY0" fmla="*/ 0 h 1612975"/>
              <a:gd name="connsiteX1" fmla="*/ 1912024 w 1912024"/>
              <a:gd name="connsiteY1" fmla="*/ 1612975 h 1612975"/>
              <a:gd name="connsiteX2" fmla="*/ 0 w 1912024"/>
              <a:gd name="connsiteY2" fmla="*/ 1612975 h 1612975"/>
              <a:gd name="connsiteX3" fmla="*/ 1571081 w 1912024"/>
              <a:gd name="connsiteY3" fmla="*/ 0 h 1612975"/>
            </a:gdLst>
            <a:ahLst/>
            <a:cxnLst>
              <a:cxn ang="0">
                <a:pos x="connsiteX0" y="connsiteY0"/>
              </a:cxn>
              <a:cxn ang="0">
                <a:pos x="connsiteX1" y="connsiteY1"/>
              </a:cxn>
              <a:cxn ang="0">
                <a:pos x="connsiteX2" y="connsiteY2"/>
              </a:cxn>
              <a:cxn ang="0">
                <a:pos x="connsiteX3" y="connsiteY3"/>
              </a:cxn>
            </a:cxnLst>
            <a:rect l="l" t="t" r="r" b="b"/>
            <a:pathLst>
              <a:path w="1912024" h="1612975">
                <a:moveTo>
                  <a:pt x="1571081" y="0"/>
                </a:moveTo>
                <a:lnTo>
                  <a:pt x="1912024" y="1612975"/>
                </a:lnTo>
                <a:lnTo>
                  <a:pt x="0" y="1612975"/>
                </a:lnTo>
                <a:lnTo>
                  <a:pt x="1571081" y="0"/>
                </a:lnTo>
                <a:close/>
              </a:path>
            </a:pathLst>
          </a:cu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3" name="Text Placeholder 25">
            <a:extLst>
              <a:ext uri="{FF2B5EF4-FFF2-40B4-BE49-F238E27FC236}">
                <a16:creationId xmlns:a16="http://schemas.microsoft.com/office/drawing/2014/main" id="{23F16562-A93E-B34C-BB1D-F5DC0A08E7AC}"/>
              </a:ext>
            </a:extLst>
          </p:cNvPr>
          <p:cNvSpPr>
            <a:spLocks noGrp="1"/>
          </p:cNvSpPr>
          <p:nvPr>
            <p:ph type="body" sz="quarter" idx="15" hasCustomPrompt="1"/>
          </p:nvPr>
        </p:nvSpPr>
        <p:spPr>
          <a:xfrm>
            <a:off x="6330340" y="437109"/>
            <a:ext cx="511077" cy="635000"/>
          </a:xfrm>
          <a:noFill/>
        </p:spPr>
        <p:txBody>
          <a:bodyPr anchor="ctr">
            <a:noAutofit/>
          </a:bodyPr>
          <a:lstStyle>
            <a:lvl1pPr marL="0" indent="0" algn="ctr">
              <a:buNone/>
              <a:defRPr sz="3200" b="0" baseline="0">
                <a:solidFill>
                  <a:srgbClr val="F29E38"/>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1</a:t>
            </a:r>
          </a:p>
        </p:txBody>
      </p:sp>
      <p:sp>
        <p:nvSpPr>
          <p:cNvPr id="44" name="Text Placeholder 25">
            <a:extLst>
              <a:ext uri="{FF2B5EF4-FFF2-40B4-BE49-F238E27FC236}">
                <a16:creationId xmlns:a16="http://schemas.microsoft.com/office/drawing/2014/main" id="{E28397E7-8A67-7241-A76F-74C213B240B6}"/>
              </a:ext>
            </a:extLst>
          </p:cNvPr>
          <p:cNvSpPr>
            <a:spLocks noGrp="1"/>
          </p:cNvSpPr>
          <p:nvPr>
            <p:ph type="body" sz="quarter" idx="14" hasCustomPrompt="1"/>
          </p:nvPr>
        </p:nvSpPr>
        <p:spPr>
          <a:xfrm>
            <a:off x="7060249" y="379914"/>
            <a:ext cx="4718277" cy="822373"/>
          </a:xfrm>
        </p:spPr>
        <p:txBody>
          <a:bodyPr anchor="ctr">
            <a:noAutofit/>
          </a:bodyPr>
          <a:lstStyle>
            <a:lvl1pPr marL="0" indent="0" algn="l">
              <a:buNone/>
              <a:defRPr sz="2200"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45" name="Text Placeholder 25">
            <a:extLst>
              <a:ext uri="{FF2B5EF4-FFF2-40B4-BE49-F238E27FC236}">
                <a16:creationId xmlns:a16="http://schemas.microsoft.com/office/drawing/2014/main" id="{63B8DEDE-E5C8-4747-A215-3D1F922EEC77}"/>
              </a:ext>
            </a:extLst>
          </p:cNvPr>
          <p:cNvSpPr>
            <a:spLocks noGrp="1"/>
          </p:cNvSpPr>
          <p:nvPr>
            <p:ph type="body" sz="quarter" idx="19" hasCustomPrompt="1"/>
          </p:nvPr>
        </p:nvSpPr>
        <p:spPr>
          <a:xfrm>
            <a:off x="6330340" y="1376825"/>
            <a:ext cx="511077" cy="635000"/>
          </a:xfrm>
          <a:noFill/>
        </p:spPr>
        <p:txBody>
          <a:bodyPr anchor="ctr">
            <a:noAutofit/>
          </a:bodyPr>
          <a:lstStyle>
            <a:lvl1pPr marL="0" indent="0" algn="ctr">
              <a:buNone/>
              <a:defRPr sz="3200" b="0" baseline="0">
                <a:solidFill>
                  <a:srgbClr val="F29E38"/>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2</a:t>
            </a:r>
          </a:p>
        </p:txBody>
      </p:sp>
      <p:sp>
        <p:nvSpPr>
          <p:cNvPr id="46" name="Text Placeholder 25">
            <a:extLst>
              <a:ext uri="{FF2B5EF4-FFF2-40B4-BE49-F238E27FC236}">
                <a16:creationId xmlns:a16="http://schemas.microsoft.com/office/drawing/2014/main" id="{972455D0-4FCA-8842-8AC8-B444C2B95A9B}"/>
              </a:ext>
            </a:extLst>
          </p:cNvPr>
          <p:cNvSpPr>
            <a:spLocks noGrp="1"/>
          </p:cNvSpPr>
          <p:nvPr>
            <p:ph type="body" sz="quarter" idx="21" hasCustomPrompt="1"/>
          </p:nvPr>
        </p:nvSpPr>
        <p:spPr>
          <a:xfrm>
            <a:off x="7060249" y="1319630"/>
            <a:ext cx="4718277" cy="822373"/>
          </a:xfrm>
        </p:spPr>
        <p:txBody>
          <a:bodyPr anchor="ctr">
            <a:noAutofit/>
          </a:bodyPr>
          <a:lstStyle>
            <a:lvl1pPr marL="0" indent="0" algn="l">
              <a:buNone/>
              <a:defRPr sz="2200"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47" name="Text Placeholder 25">
            <a:extLst>
              <a:ext uri="{FF2B5EF4-FFF2-40B4-BE49-F238E27FC236}">
                <a16:creationId xmlns:a16="http://schemas.microsoft.com/office/drawing/2014/main" id="{95F8392A-F6A3-F646-BA4A-173CC69C10C8}"/>
              </a:ext>
            </a:extLst>
          </p:cNvPr>
          <p:cNvSpPr>
            <a:spLocks noGrp="1"/>
          </p:cNvSpPr>
          <p:nvPr>
            <p:ph type="body" sz="quarter" idx="22" hasCustomPrompt="1"/>
          </p:nvPr>
        </p:nvSpPr>
        <p:spPr>
          <a:xfrm>
            <a:off x="6330340" y="2331659"/>
            <a:ext cx="511077" cy="635000"/>
          </a:xfrm>
          <a:noFill/>
        </p:spPr>
        <p:txBody>
          <a:bodyPr anchor="ctr">
            <a:noAutofit/>
          </a:bodyPr>
          <a:lstStyle>
            <a:lvl1pPr marL="0" indent="0" algn="ctr">
              <a:buNone/>
              <a:defRPr sz="3200" b="0" baseline="0">
                <a:solidFill>
                  <a:srgbClr val="F29E38"/>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3</a:t>
            </a:r>
          </a:p>
        </p:txBody>
      </p:sp>
      <p:sp>
        <p:nvSpPr>
          <p:cNvPr id="51" name="Text Placeholder 25">
            <a:extLst>
              <a:ext uri="{FF2B5EF4-FFF2-40B4-BE49-F238E27FC236}">
                <a16:creationId xmlns:a16="http://schemas.microsoft.com/office/drawing/2014/main" id="{084F147E-1F9C-514B-B73A-F86226BBD1B8}"/>
              </a:ext>
            </a:extLst>
          </p:cNvPr>
          <p:cNvSpPr>
            <a:spLocks noGrp="1"/>
          </p:cNvSpPr>
          <p:nvPr>
            <p:ph type="body" sz="quarter" idx="23" hasCustomPrompt="1"/>
          </p:nvPr>
        </p:nvSpPr>
        <p:spPr>
          <a:xfrm>
            <a:off x="7060249" y="2274464"/>
            <a:ext cx="4718277" cy="822373"/>
          </a:xfrm>
        </p:spPr>
        <p:txBody>
          <a:bodyPr anchor="ctr">
            <a:noAutofit/>
          </a:bodyPr>
          <a:lstStyle>
            <a:lvl1pPr marL="0" indent="0" algn="l">
              <a:buNone/>
              <a:defRPr sz="2200"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52" name="Text Placeholder 25">
            <a:extLst>
              <a:ext uri="{FF2B5EF4-FFF2-40B4-BE49-F238E27FC236}">
                <a16:creationId xmlns:a16="http://schemas.microsoft.com/office/drawing/2014/main" id="{F7A05F93-E7DB-B149-94B8-50CFD4438621}"/>
              </a:ext>
            </a:extLst>
          </p:cNvPr>
          <p:cNvSpPr>
            <a:spLocks noGrp="1"/>
          </p:cNvSpPr>
          <p:nvPr>
            <p:ph type="body" sz="quarter" idx="24" hasCustomPrompt="1"/>
          </p:nvPr>
        </p:nvSpPr>
        <p:spPr>
          <a:xfrm>
            <a:off x="6316485" y="3299905"/>
            <a:ext cx="511077" cy="635000"/>
          </a:xfrm>
          <a:noFill/>
        </p:spPr>
        <p:txBody>
          <a:bodyPr anchor="ctr">
            <a:noAutofit/>
          </a:bodyPr>
          <a:lstStyle>
            <a:lvl1pPr marL="0" indent="0" algn="ctr">
              <a:buNone/>
              <a:defRPr sz="3200" b="0" baseline="0">
                <a:solidFill>
                  <a:srgbClr val="F29E38"/>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4</a:t>
            </a:r>
          </a:p>
        </p:txBody>
      </p:sp>
      <p:sp>
        <p:nvSpPr>
          <p:cNvPr id="53" name="Text Placeholder 25">
            <a:extLst>
              <a:ext uri="{FF2B5EF4-FFF2-40B4-BE49-F238E27FC236}">
                <a16:creationId xmlns:a16="http://schemas.microsoft.com/office/drawing/2014/main" id="{C6F85A32-2891-0544-8FAE-946A3E575AE2}"/>
              </a:ext>
            </a:extLst>
          </p:cNvPr>
          <p:cNvSpPr>
            <a:spLocks noGrp="1"/>
          </p:cNvSpPr>
          <p:nvPr>
            <p:ph type="body" sz="quarter" idx="25" hasCustomPrompt="1"/>
          </p:nvPr>
        </p:nvSpPr>
        <p:spPr>
          <a:xfrm>
            <a:off x="7046394" y="3242710"/>
            <a:ext cx="4718277" cy="822373"/>
          </a:xfrm>
        </p:spPr>
        <p:txBody>
          <a:bodyPr anchor="ctr">
            <a:noAutofit/>
          </a:bodyPr>
          <a:lstStyle>
            <a:lvl1pPr marL="0" indent="0" algn="l">
              <a:buNone/>
              <a:defRPr sz="2200"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54" name="Text Placeholder 25">
            <a:extLst>
              <a:ext uri="{FF2B5EF4-FFF2-40B4-BE49-F238E27FC236}">
                <a16:creationId xmlns:a16="http://schemas.microsoft.com/office/drawing/2014/main" id="{3AB9544B-881D-6D4A-8ED5-1E88E9AA355D}"/>
              </a:ext>
            </a:extLst>
          </p:cNvPr>
          <p:cNvSpPr>
            <a:spLocks noGrp="1"/>
          </p:cNvSpPr>
          <p:nvPr>
            <p:ph type="body" sz="quarter" idx="26" hasCustomPrompt="1"/>
          </p:nvPr>
        </p:nvSpPr>
        <p:spPr>
          <a:xfrm>
            <a:off x="6330340" y="4242297"/>
            <a:ext cx="511077" cy="635000"/>
          </a:xfrm>
          <a:noFill/>
        </p:spPr>
        <p:txBody>
          <a:bodyPr anchor="ctr">
            <a:noAutofit/>
          </a:bodyPr>
          <a:lstStyle>
            <a:lvl1pPr marL="0" indent="0" algn="ctr">
              <a:buNone/>
              <a:defRPr sz="3200" b="0" baseline="0">
                <a:solidFill>
                  <a:srgbClr val="F29E38"/>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5</a:t>
            </a:r>
          </a:p>
        </p:txBody>
      </p:sp>
      <p:sp>
        <p:nvSpPr>
          <p:cNvPr id="55" name="Text Placeholder 25">
            <a:extLst>
              <a:ext uri="{FF2B5EF4-FFF2-40B4-BE49-F238E27FC236}">
                <a16:creationId xmlns:a16="http://schemas.microsoft.com/office/drawing/2014/main" id="{E8044FD0-5AC8-B046-A670-A6E42A75E1A7}"/>
              </a:ext>
            </a:extLst>
          </p:cNvPr>
          <p:cNvSpPr>
            <a:spLocks noGrp="1"/>
          </p:cNvSpPr>
          <p:nvPr>
            <p:ph type="body" sz="quarter" idx="27" hasCustomPrompt="1"/>
          </p:nvPr>
        </p:nvSpPr>
        <p:spPr>
          <a:xfrm>
            <a:off x="7060249" y="4185102"/>
            <a:ext cx="4718277" cy="822373"/>
          </a:xfrm>
        </p:spPr>
        <p:txBody>
          <a:bodyPr anchor="ctr">
            <a:noAutofit/>
          </a:bodyPr>
          <a:lstStyle>
            <a:lvl1pPr marL="0" indent="0" algn="l">
              <a:buNone/>
              <a:defRPr sz="2200"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57" name="Text Placeholder 25">
            <a:extLst>
              <a:ext uri="{FF2B5EF4-FFF2-40B4-BE49-F238E27FC236}">
                <a16:creationId xmlns:a16="http://schemas.microsoft.com/office/drawing/2014/main" id="{3331EABE-8797-764B-890C-B478E21910C6}"/>
              </a:ext>
            </a:extLst>
          </p:cNvPr>
          <p:cNvSpPr>
            <a:spLocks noGrp="1"/>
          </p:cNvSpPr>
          <p:nvPr>
            <p:ph type="body" sz="quarter" idx="28" hasCustomPrompt="1"/>
          </p:nvPr>
        </p:nvSpPr>
        <p:spPr>
          <a:xfrm>
            <a:off x="6330340" y="5169207"/>
            <a:ext cx="511077" cy="635000"/>
          </a:xfrm>
          <a:noFill/>
        </p:spPr>
        <p:txBody>
          <a:bodyPr anchor="ctr">
            <a:noAutofit/>
          </a:bodyPr>
          <a:lstStyle>
            <a:lvl1pPr marL="0" indent="0" algn="ctr">
              <a:buNone/>
              <a:defRPr sz="3200" b="0" baseline="0">
                <a:solidFill>
                  <a:srgbClr val="F29E38"/>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6</a:t>
            </a:r>
          </a:p>
        </p:txBody>
      </p:sp>
      <p:sp>
        <p:nvSpPr>
          <p:cNvPr id="58" name="Text Placeholder 25">
            <a:extLst>
              <a:ext uri="{FF2B5EF4-FFF2-40B4-BE49-F238E27FC236}">
                <a16:creationId xmlns:a16="http://schemas.microsoft.com/office/drawing/2014/main" id="{879E8739-91AE-954C-938C-ADE05DB8CE8A}"/>
              </a:ext>
            </a:extLst>
          </p:cNvPr>
          <p:cNvSpPr>
            <a:spLocks noGrp="1"/>
          </p:cNvSpPr>
          <p:nvPr>
            <p:ph type="body" sz="quarter" idx="29" hasCustomPrompt="1"/>
          </p:nvPr>
        </p:nvSpPr>
        <p:spPr>
          <a:xfrm>
            <a:off x="7060249" y="5112012"/>
            <a:ext cx="4718277" cy="822373"/>
          </a:xfrm>
        </p:spPr>
        <p:txBody>
          <a:bodyPr anchor="ctr">
            <a:noAutofit/>
          </a:bodyPr>
          <a:lstStyle>
            <a:lvl1pPr marL="0" indent="0" algn="l">
              <a:buNone/>
              <a:defRPr sz="2200"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pic>
        <p:nvPicPr>
          <p:cNvPr id="19" name="Picture 18">
            <a:extLst>
              <a:ext uri="{FF2B5EF4-FFF2-40B4-BE49-F238E27FC236}">
                <a16:creationId xmlns:a16="http://schemas.microsoft.com/office/drawing/2014/main" id="{AA9FF4D1-7A9C-BBE5-3FA6-EADBF0974662}"/>
              </a:ext>
            </a:extLst>
          </p:cNvPr>
          <p:cNvPicPr>
            <a:picLocks noChangeAspect="1"/>
          </p:cNvPicPr>
          <p:nvPr userDrawn="1"/>
        </p:nvPicPr>
        <p:blipFill>
          <a:blip r:embed="rId2"/>
          <a:stretch>
            <a:fillRect/>
          </a:stretch>
        </p:blipFill>
        <p:spPr>
          <a:xfrm>
            <a:off x="205770" y="6121325"/>
            <a:ext cx="2399704" cy="639921"/>
          </a:xfrm>
          <a:prstGeom prst="rect">
            <a:avLst/>
          </a:prstGeom>
        </p:spPr>
      </p:pic>
      <p:sp>
        <p:nvSpPr>
          <p:cNvPr id="20" name="TextBox 19">
            <a:extLst>
              <a:ext uri="{FF2B5EF4-FFF2-40B4-BE49-F238E27FC236}">
                <a16:creationId xmlns:a16="http://schemas.microsoft.com/office/drawing/2014/main" id="{8325BE69-A022-6709-7A59-5237EEB9E46C}"/>
              </a:ext>
            </a:extLst>
          </p:cNvPr>
          <p:cNvSpPr txBox="1"/>
          <p:nvPr userDrawn="1"/>
        </p:nvSpPr>
        <p:spPr>
          <a:xfrm>
            <a:off x="2817666" y="6150974"/>
            <a:ext cx="9374334" cy="646331"/>
          </a:xfrm>
          <a:prstGeom prst="rect">
            <a:avLst/>
          </a:prstGeom>
          <a:solidFill>
            <a:srgbClr val="027354"/>
          </a:solidFill>
        </p:spPr>
        <p:txBody>
          <a:bodyPr wrap="square">
            <a:spAutoFit/>
          </a:bodyPr>
          <a:lstStyle/>
          <a:p>
            <a:r>
              <a:rPr lang="en-GB" sz="1200" dirty="0">
                <a:solidFill>
                  <a:schemeClr val="bg1"/>
                </a:solidFill>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 </a:t>
            </a:r>
            <a:r>
              <a:rPr lang="en-IE" sz="1200" kern="1200" dirty="0">
                <a:solidFill>
                  <a:schemeClr val="bg1"/>
                </a:solidFill>
                <a:latin typeface="+mn-lt"/>
                <a:ea typeface="+mn-ea"/>
                <a:cs typeface="+mn-cs"/>
              </a:rPr>
              <a:t>2020-1-DE02-KA202-007503’</a:t>
            </a:r>
          </a:p>
        </p:txBody>
      </p:sp>
    </p:spTree>
    <p:extLst>
      <p:ext uri="{BB962C8B-B14F-4D97-AF65-F5344CB8AC3E}">
        <p14:creationId xmlns:p14="http://schemas.microsoft.com/office/powerpoint/2010/main" val="3488209388"/>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1_Case Study Slide - Orang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BAFAE3B-FF71-824B-8CB0-7CCD27032815}"/>
              </a:ext>
            </a:extLst>
          </p:cNvPr>
          <p:cNvSpPr/>
          <p:nvPr userDrawn="1"/>
        </p:nvSpPr>
        <p:spPr>
          <a:xfrm>
            <a:off x="0" y="412928"/>
            <a:ext cx="5627077" cy="3227600"/>
          </a:xfrm>
          <a:prstGeom prst="rect">
            <a:avLst/>
          </a:prstGeom>
          <a:solidFill>
            <a:srgbClr val="40B8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A726"/>
              </a:solidFill>
            </a:endParaRPr>
          </a:p>
        </p:txBody>
      </p:sp>
      <p:sp>
        <p:nvSpPr>
          <p:cNvPr id="8" name="Text Placeholder 23">
            <a:extLst>
              <a:ext uri="{FF2B5EF4-FFF2-40B4-BE49-F238E27FC236}">
                <a16:creationId xmlns:a16="http://schemas.microsoft.com/office/drawing/2014/main" id="{BFB9A59F-FDA9-2844-8C32-A323E886B259}"/>
              </a:ext>
            </a:extLst>
          </p:cNvPr>
          <p:cNvSpPr>
            <a:spLocks noGrp="1"/>
          </p:cNvSpPr>
          <p:nvPr>
            <p:ph type="body" sz="quarter" idx="13" hasCustomPrompt="1"/>
          </p:nvPr>
        </p:nvSpPr>
        <p:spPr>
          <a:xfrm>
            <a:off x="685641" y="855125"/>
            <a:ext cx="4257991" cy="2514614"/>
          </a:xfrm>
        </p:spPr>
        <p:txBody>
          <a:bodyPr>
            <a:normAutofit/>
          </a:bodyPr>
          <a:lstStyle>
            <a:lvl1pPr marL="0" indent="0" algn="l">
              <a:buNone/>
              <a:defRPr sz="3600" b="1">
                <a:solidFill>
                  <a:schemeClr val="bg1"/>
                </a:solidFill>
                <a:latin typeface="+mn-lt"/>
              </a:defRPr>
            </a:lvl1pPr>
          </a:lstStyle>
          <a:p>
            <a:pPr lvl="0"/>
            <a:r>
              <a:rPr lang="en-US" dirty="0"/>
              <a:t>Case Study Slide</a:t>
            </a:r>
          </a:p>
        </p:txBody>
      </p:sp>
      <p:sp>
        <p:nvSpPr>
          <p:cNvPr id="9" name="Text Placeholder 25">
            <a:extLst>
              <a:ext uri="{FF2B5EF4-FFF2-40B4-BE49-F238E27FC236}">
                <a16:creationId xmlns:a16="http://schemas.microsoft.com/office/drawing/2014/main" id="{17C90649-0499-D74D-8596-D5BB30845642}"/>
              </a:ext>
            </a:extLst>
          </p:cNvPr>
          <p:cNvSpPr>
            <a:spLocks noGrp="1"/>
          </p:cNvSpPr>
          <p:nvPr>
            <p:ph type="body" sz="quarter" idx="14" hasCustomPrompt="1"/>
          </p:nvPr>
        </p:nvSpPr>
        <p:spPr>
          <a:xfrm>
            <a:off x="707442" y="4424320"/>
            <a:ext cx="10842133" cy="1666055"/>
          </a:xfrm>
        </p:spPr>
        <p:txBody>
          <a:bodyPr>
            <a:noAutofit/>
          </a:bodyPr>
          <a:lstStyle>
            <a:lvl1pPr marL="0" indent="0" algn="l">
              <a:buNone/>
              <a:defRPr sz="2400" b="0" baseline="0">
                <a:solidFill>
                  <a:srgbClr val="5E5E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Sub-heading</a:t>
            </a:r>
          </a:p>
        </p:txBody>
      </p:sp>
      <p:sp>
        <p:nvSpPr>
          <p:cNvPr id="18" name="Picture Placeholder 2">
            <a:extLst>
              <a:ext uri="{FF2B5EF4-FFF2-40B4-BE49-F238E27FC236}">
                <a16:creationId xmlns:a16="http://schemas.microsoft.com/office/drawing/2014/main" id="{B9C7CB3E-60A5-E949-87DB-726699ECB3D6}"/>
              </a:ext>
            </a:extLst>
          </p:cNvPr>
          <p:cNvSpPr>
            <a:spLocks noGrp="1"/>
          </p:cNvSpPr>
          <p:nvPr>
            <p:ph type="pic" sz="quarter" idx="19"/>
          </p:nvPr>
        </p:nvSpPr>
        <p:spPr>
          <a:xfrm>
            <a:off x="5629275" y="0"/>
            <a:ext cx="6560162" cy="3575948"/>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grpSp>
        <p:nvGrpSpPr>
          <p:cNvPr id="14" name="Group 13">
            <a:extLst>
              <a:ext uri="{FF2B5EF4-FFF2-40B4-BE49-F238E27FC236}">
                <a16:creationId xmlns:a16="http://schemas.microsoft.com/office/drawing/2014/main" id="{CA48C75D-6FCD-D548-80E3-80C3DFBFF271}"/>
              </a:ext>
            </a:extLst>
          </p:cNvPr>
          <p:cNvGrpSpPr/>
          <p:nvPr userDrawn="1"/>
        </p:nvGrpSpPr>
        <p:grpSpPr>
          <a:xfrm>
            <a:off x="8508837" y="6115769"/>
            <a:ext cx="3299079" cy="504000"/>
            <a:chOff x="506666" y="6162492"/>
            <a:chExt cx="3299079" cy="504000"/>
          </a:xfrm>
        </p:grpSpPr>
        <p:pic>
          <p:nvPicPr>
            <p:cNvPr id="15" name="Picture 14" descr="A picture containing text&#10;&#10;Description automatically generated">
              <a:extLst>
                <a:ext uri="{FF2B5EF4-FFF2-40B4-BE49-F238E27FC236}">
                  <a16:creationId xmlns:a16="http://schemas.microsoft.com/office/drawing/2014/main" id="{D137FF30-B31A-114D-B292-ADF1986A3F15}"/>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506666" y="6311795"/>
              <a:ext cx="2975721" cy="180000"/>
            </a:xfrm>
            <a:prstGeom prst="rect">
              <a:avLst/>
            </a:prstGeom>
          </p:spPr>
        </p:pic>
        <p:pic>
          <p:nvPicPr>
            <p:cNvPr id="16" name="Picture 15" descr="A picture containing text&#10;&#10;Description automatically generated">
              <a:extLst>
                <a:ext uri="{FF2B5EF4-FFF2-40B4-BE49-F238E27FC236}">
                  <a16:creationId xmlns:a16="http://schemas.microsoft.com/office/drawing/2014/main" id="{36112942-1D26-A14C-B760-40EF1A8E763B}"/>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3438829" y="6162492"/>
              <a:ext cx="366916" cy="504000"/>
            </a:xfrm>
            <a:prstGeom prst="rect">
              <a:avLst/>
            </a:prstGeom>
          </p:spPr>
        </p:pic>
      </p:grpSp>
    </p:spTree>
    <p:extLst>
      <p:ext uri="{BB962C8B-B14F-4D97-AF65-F5344CB8AC3E}">
        <p14:creationId xmlns:p14="http://schemas.microsoft.com/office/powerpoint/2010/main" val="3192304494"/>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Case Study Slide - Dusty Pink">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BB41A19-57D2-944C-B01A-187BB7EC0C5A}"/>
              </a:ext>
            </a:extLst>
          </p:cNvPr>
          <p:cNvSpPr/>
          <p:nvPr userDrawn="1"/>
        </p:nvSpPr>
        <p:spPr>
          <a:xfrm>
            <a:off x="0" y="496837"/>
            <a:ext cx="5627077" cy="3227600"/>
          </a:xfrm>
          <a:prstGeom prst="rect">
            <a:avLst/>
          </a:prstGeom>
          <a:solidFill>
            <a:srgbClr val="CC6A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A726"/>
              </a:solidFill>
            </a:endParaRPr>
          </a:p>
        </p:txBody>
      </p:sp>
      <p:sp>
        <p:nvSpPr>
          <p:cNvPr id="12" name="Text Placeholder 23">
            <a:extLst>
              <a:ext uri="{FF2B5EF4-FFF2-40B4-BE49-F238E27FC236}">
                <a16:creationId xmlns:a16="http://schemas.microsoft.com/office/drawing/2014/main" id="{7DB5CAFC-097D-3D4D-8348-D36A4AD8CBE6}"/>
              </a:ext>
            </a:extLst>
          </p:cNvPr>
          <p:cNvSpPr>
            <a:spLocks noGrp="1"/>
          </p:cNvSpPr>
          <p:nvPr>
            <p:ph type="body" sz="quarter" idx="13" hasCustomPrompt="1"/>
          </p:nvPr>
        </p:nvSpPr>
        <p:spPr>
          <a:xfrm>
            <a:off x="685641" y="939034"/>
            <a:ext cx="4257991" cy="2514614"/>
          </a:xfrm>
        </p:spPr>
        <p:txBody>
          <a:bodyPr>
            <a:normAutofit/>
          </a:bodyPr>
          <a:lstStyle>
            <a:lvl1pPr marL="0" indent="0" algn="l">
              <a:buNone/>
              <a:defRPr sz="3600" b="1">
                <a:solidFill>
                  <a:schemeClr val="bg1"/>
                </a:solidFill>
                <a:latin typeface="+mn-lt"/>
              </a:defRPr>
            </a:lvl1pPr>
          </a:lstStyle>
          <a:p>
            <a:pPr lvl="0"/>
            <a:r>
              <a:rPr lang="en-US" dirty="0"/>
              <a:t>Case Study Slide</a:t>
            </a:r>
          </a:p>
        </p:txBody>
      </p:sp>
      <p:sp>
        <p:nvSpPr>
          <p:cNvPr id="13" name="Text Placeholder 25">
            <a:extLst>
              <a:ext uri="{FF2B5EF4-FFF2-40B4-BE49-F238E27FC236}">
                <a16:creationId xmlns:a16="http://schemas.microsoft.com/office/drawing/2014/main" id="{40EE4CFC-E36D-F040-AEB8-025FB8EF6F15}"/>
              </a:ext>
            </a:extLst>
          </p:cNvPr>
          <p:cNvSpPr>
            <a:spLocks noGrp="1"/>
          </p:cNvSpPr>
          <p:nvPr>
            <p:ph type="body" sz="quarter" idx="14" hasCustomPrompt="1"/>
          </p:nvPr>
        </p:nvSpPr>
        <p:spPr>
          <a:xfrm>
            <a:off x="707442" y="4424320"/>
            <a:ext cx="10842133" cy="1666055"/>
          </a:xfrm>
        </p:spPr>
        <p:txBody>
          <a:bodyPr>
            <a:noAutofit/>
          </a:bodyPr>
          <a:lstStyle>
            <a:lvl1pPr marL="0" indent="0" algn="l">
              <a:buNone/>
              <a:defRPr sz="2400" b="0" baseline="0">
                <a:solidFill>
                  <a:srgbClr val="5E5E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Sub-heading</a:t>
            </a:r>
          </a:p>
        </p:txBody>
      </p:sp>
      <p:sp>
        <p:nvSpPr>
          <p:cNvPr id="14" name="Picture Placeholder 2">
            <a:extLst>
              <a:ext uri="{FF2B5EF4-FFF2-40B4-BE49-F238E27FC236}">
                <a16:creationId xmlns:a16="http://schemas.microsoft.com/office/drawing/2014/main" id="{C8C079EC-4F32-EC47-A45E-7F2B94A32A1E}"/>
              </a:ext>
            </a:extLst>
          </p:cNvPr>
          <p:cNvSpPr>
            <a:spLocks noGrp="1"/>
          </p:cNvSpPr>
          <p:nvPr>
            <p:ph type="pic" sz="quarter" idx="19"/>
          </p:nvPr>
        </p:nvSpPr>
        <p:spPr>
          <a:xfrm>
            <a:off x="5629275" y="0"/>
            <a:ext cx="6560162" cy="3659857"/>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grpSp>
        <p:nvGrpSpPr>
          <p:cNvPr id="15" name="Group 14">
            <a:extLst>
              <a:ext uri="{FF2B5EF4-FFF2-40B4-BE49-F238E27FC236}">
                <a16:creationId xmlns:a16="http://schemas.microsoft.com/office/drawing/2014/main" id="{5DEEF477-79DF-1E4C-9AE5-C8E3FFA549EF}"/>
              </a:ext>
            </a:extLst>
          </p:cNvPr>
          <p:cNvGrpSpPr/>
          <p:nvPr userDrawn="1"/>
        </p:nvGrpSpPr>
        <p:grpSpPr>
          <a:xfrm>
            <a:off x="8508837" y="6115769"/>
            <a:ext cx="3299079" cy="504000"/>
            <a:chOff x="506666" y="6162492"/>
            <a:chExt cx="3299079" cy="504000"/>
          </a:xfrm>
        </p:grpSpPr>
        <p:pic>
          <p:nvPicPr>
            <p:cNvPr id="16" name="Picture 15" descr="A picture containing text&#10;&#10;Description automatically generated">
              <a:extLst>
                <a:ext uri="{FF2B5EF4-FFF2-40B4-BE49-F238E27FC236}">
                  <a16:creationId xmlns:a16="http://schemas.microsoft.com/office/drawing/2014/main" id="{7BE1C54D-85C0-2D45-8192-4C4F69F22E84}"/>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506666" y="6311795"/>
              <a:ext cx="2975721" cy="180000"/>
            </a:xfrm>
            <a:prstGeom prst="rect">
              <a:avLst/>
            </a:prstGeom>
          </p:spPr>
        </p:pic>
        <p:pic>
          <p:nvPicPr>
            <p:cNvPr id="17" name="Picture 16" descr="A picture containing text&#10;&#10;Description automatically generated">
              <a:extLst>
                <a:ext uri="{FF2B5EF4-FFF2-40B4-BE49-F238E27FC236}">
                  <a16:creationId xmlns:a16="http://schemas.microsoft.com/office/drawing/2014/main" id="{DFF39BF0-44DD-A844-AEC0-827CA12D35FA}"/>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3438829" y="6162492"/>
              <a:ext cx="366916" cy="504000"/>
            </a:xfrm>
            <a:prstGeom prst="rect">
              <a:avLst/>
            </a:prstGeom>
          </p:spPr>
        </p:pic>
      </p:grpSp>
    </p:spTree>
    <p:extLst>
      <p:ext uri="{BB962C8B-B14F-4D97-AF65-F5344CB8AC3E}">
        <p14:creationId xmlns:p14="http://schemas.microsoft.com/office/powerpoint/2010/main" val="1813228112"/>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Photos Slide with Caption - Gree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4E08CF4-3792-6045-B757-F76FFDBE9F88}"/>
              </a:ext>
            </a:extLst>
          </p:cNvPr>
          <p:cNvSpPr/>
          <p:nvPr userDrawn="1"/>
        </p:nvSpPr>
        <p:spPr>
          <a:xfrm>
            <a:off x="2921000" y="342900"/>
            <a:ext cx="8864600" cy="2838450"/>
          </a:xfrm>
          <a:prstGeom prst="rect">
            <a:avLst/>
          </a:pr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4" name="Picture Placeholder 5">
            <a:extLst>
              <a:ext uri="{FF2B5EF4-FFF2-40B4-BE49-F238E27FC236}">
                <a16:creationId xmlns:a16="http://schemas.microsoft.com/office/drawing/2014/main" id="{09F7D135-1563-AE4B-81C1-4E2B1B946478}"/>
              </a:ext>
            </a:extLst>
          </p:cNvPr>
          <p:cNvSpPr>
            <a:spLocks noGrp="1"/>
          </p:cNvSpPr>
          <p:nvPr>
            <p:ph type="pic" sz="quarter" idx="10"/>
          </p:nvPr>
        </p:nvSpPr>
        <p:spPr>
          <a:xfrm>
            <a:off x="1358900" y="2069433"/>
            <a:ext cx="8991600" cy="3773228"/>
          </a:xfrm>
        </p:spPr>
        <p:txBody>
          <a:bodyPr/>
          <a:lstStyle>
            <a:lvl1pPr marL="0" indent="0" algn="ctr">
              <a:buNone/>
              <a:defRPr sz="2400" i="1"/>
            </a:lvl1pPr>
          </a:lstStyle>
          <a:p>
            <a:endParaRPr lang="en-US" dirty="0"/>
          </a:p>
          <a:p>
            <a:endParaRPr lang="en-US" dirty="0"/>
          </a:p>
          <a:p>
            <a:endParaRPr lang="en-US" dirty="0"/>
          </a:p>
          <a:p>
            <a:endParaRPr lang="en-US" dirty="0"/>
          </a:p>
          <a:p>
            <a:endParaRPr lang="en-US" dirty="0"/>
          </a:p>
          <a:p>
            <a:r>
              <a:rPr lang="en-US" dirty="0"/>
              <a:t>Click to add photo</a:t>
            </a:r>
          </a:p>
        </p:txBody>
      </p:sp>
      <p:sp>
        <p:nvSpPr>
          <p:cNvPr id="16" name="Text Placeholder 23">
            <a:extLst>
              <a:ext uri="{FF2B5EF4-FFF2-40B4-BE49-F238E27FC236}">
                <a16:creationId xmlns:a16="http://schemas.microsoft.com/office/drawing/2014/main" id="{BA0149BF-683F-8D45-AFD6-207264B018E9}"/>
              </a:ext>
            </a:extLst>
          </p:cNvPr>
          <p:cNvSpPr>
            <a:spLocks noGrp="1"/>
          </p:cNvSpPr>
          <p:nvPr>
            <p:ph type="body" sz="quarter" idx="15" hasCustomPrompt="1"/>
          </p:nvPr>
        </p:nvSpPr>
        <p:spPr>
          <a:xfrm>
            <a:off x="3175537" y="722727"/>
            <a:ext cx="8248525" cy="1346703"/>
          </a:xfrm>
          <a:noFill/>
        </p:spPr>
        <p:txBody>
          <a:bodyPr>
            <a:normAutofit/>
          </a:bodyPr>
          <a:lstStyle>
            <a:lvl1pPr marL="0" indent="0" algn="l">
              <a:buNone/>
              <a:defRPr sz="2200" b="0">
                <a:solidFill>
                  <a:schemeClr val="bg1"/>
                </a:solidFill>
                <a:latin typeface="+mn-lt"/>
              </a:defRPr>
            </a:lvl1pPr>
          </a:lstStyle>
          <a:p>
            <a:pPr lvl="0"/>
            <a:r>
              <a:rPr lang="en-US" dirty="0"/>
              <a:t>Photo slide with caption </a:t>
            </a:r>
          </a:p>
        </p:txBody>
      </p:sp>
      <p:grpSp>
        <p:nvGrpSpPr>
          <p:cNvPr id="15" name="Group 14">
            <a:extLst>
              <a:ext uri="{FF2B5EF4-FFF2-40B4-BE49-F238E27FC236}">
                <a16:creationId xmlns:a16="http://schemas.microsoft.com/office/drawing/2014/main" id="{7F866C46-F3D1-EF43-99C7-D52154418388}"/>
              </a:ext>
            </a:extLst>
          </p:cNvPr>
          <p:cNvGrpSpPr/>
          <p:nvPr userDrawn="1"/>
        </p:nvGrpSpPr>
        <p:grpSpPr>
          <a:xfrm>
            <a:off x="390978" y="4396898"/>
            <a:ext cx="2081340" cy="2089626"/>
            <a:chOff x="0" y="4453037"/>
            <a:chExt cx="1867259" cy="1874694"/>
          </a:xfrm>
        </p:grpSpPr>
        <p:sp>
          <p:nvSpPr>
            <p:cNvPr id="18" name="Freeform 17">
              <a:extLst>
                <a:ext uri="{FF2B5EF4-FFF2-40B4-BE49-F238E27FC236}">
                  <a16:creationId xmlns:a16="http://schemas.microsoft.com/office/drawing/2014/main" id="{E9A74D9C-A6FB-3B4A-8E4B-055D3F201DD1}"/>
                </a:ext>
              </a:extLst>
            </p:cNvPr>
            <p:cNvSpPr/>
            <p:nvPr userDrawn="1"/>
          </p:nvSpPr>
          <p:spPr>
            <a:xfrm flipH="1" flipV="1">
              <a:off x="0" y="4788042"/>
              <a:ext cx="1542069" cy="1539689"/>
            </a:xfrm>
            <a:custGeom>
              <a:avLst/>
              <a:gdLst>
                <a:gd name="connsiteX0" fmla="*/ 1542069 w 1542069"/>
                <a:gd name="connsiteY0" fmla="*/ 1539689 h 1539689"/>
                <a:gd name="connsiteX1" fmla="*/ 1214499 w 1542069"/>
                <a:gd name="connsiteY1" fmla="*/ 1212625 h 1539689"/>
                <a:gd name="connsiteX2" fmla="*/ 1214499 w 1542069"/>
                <a:gd name="connsiteY2" fmla="*/ 332625 h 1539689"/>
                <a:gd name="connsiteX3" fmla="*/ 774500 w 1542069"/>
                <a:gd name="connsiteY3" fmla="*/ 773305 h 1539689"/>
                <a:gd name="connsiteX4" fmla="*/ 0 w 1542069"/>
                <a:gd name="connsiteY4" fmla="*/ 0 h 1539689"/>
                <a:gd name="connsiteX5" fmla="*/ 1542069 w 1542069"/>
                <a:gd name="connsiteY5" fmla="*/ 0 h 1539689"/>
                <a:gd name="connsiteX6" fmla="*/ 1542069 w 1542069"/>
                <a:gd name="connsiteY6" fmla="*/ 1539689 h 1539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2069" h="1539689">
                  <a:moveTo>
                    <a:pt x="1542069" y="1539689"/>
                  </a:moveTo>
                  <a:lnTo>
                    <a:pt x="1214499" y="1212625"/>
                  </a:lnTo>
                  <a:lnTo>
                    <a:pt x="1214499" y="332625"/>
                  </a:lnTo>
                  <a:lnTo>
                    <a:pt x="774500" y="773305"/>
                  </a:lnTo>
                  <a:lnTo>
                    <a:pt x="0" y="0"/>
                  </a:lnTo>
                  <a:lnTo>
                    <a:pt x="1542069" y="0"/>
                  </a:lnTo>
                  <a:lnTo>
                    <a:pt x="1542069" y="1539689"/>
                  </a:lnTo>
                  <a:close/>
                </a:path>
              </a:pathLst>
            </a:cu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Freeform 18">
              <a:extLst>
                <a:ext uri="{FF2B5EF4-FFF2-40B4-BE49-F238E27FC236}">
                  <a16:creationId xmlns:a16="http://schemas.microsoft.com/office/drawing/2014/main" id="{68366322-1413-864F-9ED6-2E1624FA873B}"/>
                </a:ext>
              </a:extLst>
            </p:cNvPr>
            <p:cNvSpPr/>
            <p:nvPr userDrawn="1"/>
          </p:nvSpPr>
          <p:spPr>
            <a:xfrm flipH="1" flipV="1">
              <a:off x="327570" y="5115106"/>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40B89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Freeform 19">
              <a:extLst>
                <a:ext uri="{FF2B5EF4-FFF2-40B4-BE49-F238E27FC236}">
                  <a16:creationId xmlns:a16="http://schemas.microsoft.com/office/drawing/2014/main" id="{6EDC8630-8CE6-424B-A2CD-965264405D5F}"/>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7" name="Group 16">
            <a:extLst>
              <a:ext uri="{FF2B5EF4-FFF2-40B4-BE49-F238E27FC236}">
                <a16:creationId xmlns:a16="http://schemas.microsoft.com/office/drawing/2014/main" id="{08E3A0C3-3322-C34C-AD69-C35A9E461F0B}"/>
              </a:ext>
            </a:extLst>
          </p:cNvPr>
          <p:cNvGrpSpPr/>
          <p:nvPr userDrawn="1"/>
        </p:nvGrpSpPr>
        <p:grpSpPr>
          <a:xfrm>
            <a:off x="8508837" y="6115769"/>
            <a:ext cx="3299079" cy="504000"/>
            <a:chOff x="506666" y="6162492"/>
            <a:chExt cx="3299079" cy="504000"/>
          </a:xfrm>
        </p:grpSpPr>
        <p:pic>
          <p:nvPicPr>
            <p:cNvPr id="21" name="Picture 20" descr="A picture containing text&#10;&#10;Description automatically generated">
              <a:extLst>
                <a:ext uri="{FF2B5EF4-FFF2-40B4-BE49-F238E27FC236}">
                  <a16:creationId xmlns:a16="http://schemas.microsoft.com/office/drawing/2014/main" id="{D668F200-5BF5-4447-A27D-2896AB22986F}"/>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506666" y="6311795"/>
              <a:ext cx="2975721" cy="180000"/>
            </a:xfrm>
            <a:prstGeom prst="rect">
              <a:avLst/>
            </a:prstGeom>
          </p:spPr>
        </p:pic>
        <p:pic>
          <p:nvPicPr>
            <p:cNvPr id="22" name="Picture 21" descr="A picture containing text&#10;&#10;Description automatically generated">
              <a:extLst>
                <a:ext uri="{FF2B5EF4-FFF2-40B4-BE49-F238E27FC236}">
                  <a16:creationId xmlns:a16="http://schemas.microsoft.com/office/drawing/2014/main" id="{EA4C99EA-0C90-B944-9818-C80A77CC3DA0}"/>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3438829" y="6162492"/>
              <a:ext cx="366916" cy="504000"/>
            </a:xfrm>
            <a:prstGeom prst="rect">
              <a:avLst/>
            </a:prstGeom>
          </p:spPr>
        </p:pic>
      </p:grpSp>
    </p:spTree>
    <p:extLst>
      <p:ext uri="{BB962C8B-B14F-4D97-AF65-F5344CB8AC3E}">
        <p14:creationId xmlns:p14="http://schemas.microsoft.com/office/powerpoint/2010/main" val="3798525306"/>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Photos Slide with Caption - Orange">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4DECD91D-22C1-5046-9D33-81D5056E874A}"/>
              </a:ext>
            </a:extLst>
          </p:cNvPr>
          <p:cNvSpPr/>
          <p:nvPr userDrawn="1"/>
        </p:nvSpPr>
        <p:spPr>
          <a:xfrm>
            <a:off x="2921000" y="342900"/>
            <a:ext cx="8864600" cy="2838450"/>
          </a:xfrm>
          <a:prstGeom prst="rect">
            <a:avLst/>
          </a:pr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1" name="Picture Placeholder 5">
            <a:extLst>
              <a:ext uri="{FF2B5EF4-FFF2-40B4-BE49-F238E27FC236}">
                <a16:creationId xmlns:a16="http://schemas.microsoft.com/office/drawing/2014/main" id="{5299158F-1295-C84A-A6B4-2BC905A5EBE5}"/>
              </a:ext>
            </a:extLst>
          </p:cNvPr>
          <p:cNvSpPr>
            <a:spLocks noGrp="1"/>
          </p:cNvSpPr>
          <p:nvPr>
            <p:ph type="pic" sz="quarter" idx="10"/>
          </p:nvPr>
        </p:nvSpPr>
        <p:spPr>
          <a:xfrm>
            <a:off x="1358900" y="2069433"/>
            <a:ext cx="8991600" cy="3773228"/>
          </a:xfrm>
        </p:spPr>
        <p:txBody>
          <a:bodyPr/>
          <a:lstStyle>
            <a:lvl1pPr marL="0" indent="0" algn="ctr">
              <a:buNone/>
              <a:defRPr sz="2400" i="1"/>
            </a:lvl1pPr>
          </a:lstStyle>
          <a:p>
            <a:endParaRPr lang="en-US" dirty="0"/>
          </a:p>
          <a:p>
            <a:endParaRPr lang="en-US" dirty="0"/>
          </a:p>
          <a:p>
            <a:endParaRPr lang="en-US" dirty="0"/>
          </a:p>
          <a:p>
            <a:endParaRPr lang="en-US" dirty="0"/>
          </a:p>
          <a:p>
            <a:endParaRPr lang="en-US" dirty="0"/>
          </a:p>
          <a:p>
            <a:r>
              <a:rPr lang="en-US" dirty="0"/>
              <a:t>Click to add photo</a:t>
            </a:r>
          </a:p>
        </p:txBody>
      </p:sp>
      <p:sp>
        <p:nvSpPr>
          <p:cNvPr id="22" name="Text Placeholder 23">
            <a:extLst>
              <a:ext uri="{FF2B5EF4-FFF2-40B4-BE49-F238E27FC236}">
                <a16:creationId xmlns:a16="http://schemas.microsoft.com/office/drawing/2014/main" id="{B3418F56-CD5F-0641-80CB-5ABA1DB87EB5}"/>
              </a:ext>
            </a:extLst>
          </p:cNvPr>
          <p:cNvSpPr>
            <a:spLocks noGrp="1"/>
          </p:cNvSpPr>
          <p:nvPr>
            <p:ph type="body" sz="quarter" idx="15" hasCustomPrompt="1"/>
          </p:nvPr>
        </p:nvSpPr>
        <p:spPr>
          <a:xfrm>
            <a:off x="3175537" y="722727"/>
            <a:ext cx="8248525" cy="1346703"/>
          </a:xfrm>
          <a:noFill/>
        </p:spPr>
        <p:txBody>
          <a:bodyPr>
            <a:normAutofit/>
          </a:bodyPr>
          <a:lstStyle>
            <a:lvl1pPr marL="0" indent="0" algn="l">
              <a:buNone/>
              <a:defRPr sz="2200" b="0">
                <a:solidFill>
                  <a:schemeClr val="bg1"/>
                </a:solidFill>
                <a:latin typeface="+mn-lt"/>
              </a:defRPr>
            </a:lvl1pPr>
          </a:lstStyle>
          <a:p>
            <a:pPr lvl="0"/>
            <a:r>
              <a:rPr lang="en-US" dirty="0"/>
              <a:t>Photo slide with caption </a:t>
            </a:r>
          </a:p>
        </p:txBody>
      </p:sp>
      <p:grpSp>
        <p:nvGrpSpPr>
          <p:cNvPr id="28" name="Group 27">
            <a:extLst>
              <a:ext uri="{FF2B5EF4-FFF2-40B4-BE49-F238E27FC236}">
                <a16:creationId xmlns:a16="http://schemas.microsoft.com/office/drawing/2014/main" id="{B69CC134-CE52-F54E-A84A-9C91B5470859}"/>
              </a:ext>
            </a:extLst>
          </p:cNvPr>
          <p:cNvGrpSpPr/>
          <p:nvPr userDrawn="1"/>
        </p:nvGrpSpPr>
        <p:grpSpPr>
          <a:xfrm>
            <a:off x="390978" y="4396898"/>
            <a:ext cx="2081340" cy="2089626"/>
            <a:chOff x="0" y="4453037"/>
            <a:chExt cx="1867259" cy="1874694"/>
          </a:xfrm>
        </p:grpSpPr>
        <p:sp>
          <p:nvSpPr>
            <p:cNvPr id="29" name="Freeform 28">
              <a:extLst>
                <a:ext uri="{FF2B5EF4-FFF2-40B4-BE49-F238E27FC236}">
                  <a16:creationId xmlns:a16="http://schemas.microsoft.com/office/drawing/2014/main" id="{357C66D4-3253-DC43-B7D9-5219329929D6}"/>
                </a:ext>
              </a:extLst>
            </p:cNvPr>
            <p:cNvSpPr/>
            <p:nvPr userDrawn="1"/>
          </p:nvSpPr>
          <p:spPr>
            <a:xfrm flipH="1" flipV="1">
              <a:off x="0" y="4788042"/>
              <a:ext cx="1542069" cy="1539689"/>
            </a:xfrm>
            <a:custGeom>
              <a:avLst/>
              <a:gdLst>
                <a:gd name="connsiteX0" fmla="*/ 1542069 w 1542069"/>
                <a:gd name="connsiteY0" fmla="*/ 1539689 h 1539689"/>
                <a:gd name="connsiteX1" fmla="*/ 1214499 w 1542069"/>
                <a:gd name="connsiteY1" fmla="*/ 1212625 h 1539689"/>
                <a:gd name="connsiteX2" fmla="*/ 1214499 w 1542069"/>
                <a:gd name="connsiteY2" fmla="*/ 332625 h 1539689"/>
                <a:gd name="connsiteX3" fmla="*/ 774500 w 1542069"/>
                <a:gd name="connsiteY3" fmla="*/ 773305 h 1539689"/>
                <a:gd name="connsiteX4" fmla="*/ 0 w 1542069"/>
                <a:gd name="connsiteY4" fmla="*/ 0 h 1539689"/>
                <a:gd name="connsiteX5" fmla="*/ 1542069 w 1542069"/>
                <a:gd name="connsiteY5" fmla="*/ 0 h 1539689"/>
                <a:gd name="connsiteX6" fmla="*/ 1542069 w 1542069"/>
                <a:gd name="connsiteY6" fmla="*/ 1539689 h 1539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2069" h="1539689">
                  <a:moveTo>
                    <a:pt x="1542069" y="1539689"/>
                  </a:moveTo>
                  <a:lnTo>
                    <a:pt x="1214499" y="1212625"/>
                  </a:lnTo>
                  <a:lnTo>
                    <a:pt x="1214499" y="332625"/>
                  </a:lnTo>
                  <a:lnTo>
                    <a:pt x="774500" y="773305"/>
                  </a:lnTo>
                  <a:lnTo>
                    <a:pt x="0" y="0"/>
                  </a:lnTo>
                  <a:lnTo>
                    <a:pt x="1542069" y="0"/>
                  </a:lnTo>
                  <a:lnTo>
                    <a:pt x="1542069" y="1539689"/>
                  </a:lnTo>
                  <a:close/>
                </a:path>
              </a:pathLst>
            </a:cu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0" name="Freeform 29">
              <a:extLst>
                <a:ext uri="{FF2B5EF4-FFF2-40B4-BE49-F238E27FC236}">
                  <a16:creationId xmlns:a16="http://schemas.microsoft.com/office/drawing/2014/main" id="{34658DAD-93D3-5343-90FC-D76601CC5968}"/>
                </a:ext>
              </a:extLst>
            </p:cNvPr>
            <p:cNvSpPr/>
            <p:nvPr userDrawn="1"/>
          </p:nvSpPr>
          <p:spPr>
            <a:xfrm flipH="1" flipV="1">
              <a:off x="327570" y="5115106"/>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40B89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1" name="Freeform 30">
              <a:extLst>
                <a:ext uri="{FF2B5EF4-FFF2-40B4-BE49-F238E27FC236}">
                  <a16:creationId xmlns:a16="http://schemas.microsoft.com/office/drawing/2014/main" id="{B092B118-B56D-AD4B-8F84-F8C9CFB4FFF0}"/>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9" name="Group 8">
            <a:extLst>
              <a:ext uri="{FF2B5EF4-FFF2-40B4-BE49-F238E27FC236}">
                <a16:creationId xmlns:a16="http://schemas.microsoft.com/office/drawing/2014/main" id="{8AA0DEAB-A480-4440-A63B-A7F5E7AE3AE6}"/>
              </a:ext>
            </a:extLst>
          </p:cNvPr>
          <p:cNvGrpSpPr/>
          <p:nvPr userDrawn="1"/>
        </p:nvGrpSpPr>
        <p:grpSpPr>
          <a:xfrm>
            <a:off x="8508837" y="6115769"/>
            <a:ext cx="3299079" cy="504000"/>
            <a:chOff x="506666" y="6162492"/>
            <a:chExt cx="3299079" cy="504000"/>
          </a:xfrm>
        </p:grpSpPr>
        <p:pic>
          <p:nvPicPr>
            <p:cNvPr id="10" name="Picture 9" descr="A picture containing text&#10;&#10;Description automatically generated">
              <a:extLst>
                <a:ext uri="{FF2B5EF4-FFF2-40B4-BE49-F238E27FC236}">
                  <a16:creationId xmlns:a16="http://schemas.microsoft.com/office/drawing/2014/main" id="{315C4FAE-F363-684A-AE2F-C309CC33D4A1}"/>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506666" y="6311795"/>
              <a:ext cx="2975721" cy="180000"/>
            </a:xfrm>
            <a:prstGeom prst="rect">
              <a:avLst/>
            </a:prstGeom>
          </p:spPr>
        </p:pic>
        <p:pic>
          <p:nvPicPr>
            <p:cNvPr id="11" name="Picture 10" descr="A picture containing text&#10;&#10;Description automatically generated">
              <a:extLst>
                <a:ext uri="{FF2B5EF4-FFF2-40B4-BE49-F238E27FC236}">
                  <a16:creationId xmlns:a16="http://schemas.microsoft.com/office/drawing/2014/main" id="{DBF651E1-98E2-5A48-9563-B47A2D453A27}"/>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3438829" y="6162492"/>
              <a:ext cx="366916" cy="504000"/>
            </a:xfrm>
            <a:prstGeom prst="rect">
              <a:avLst/>
            </a:prstGeom>
          </p:spPr>
        </p:pic>
      </p:grpSp>
    </p:spTree>
    <p:extLst>
      <p:ext uri="{BB962C8B-B14F-4D97-AF65-F5344CB8AC3E}">
        <p14:creationId xmlns:p14="http://schemas.microsoft.com/office/powerpoint/2010/main" val="1510105527"/>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Photos Slide with Caption - Dusty Pink">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4DECD91D-22C1-5046-9D33-81D5056E874A}"/>
              </a:ext>
            </a:extLst>
          </p:cNvPr>
          <p:cNvSpPr/>
          <p:nvPr userDrawn="1"/>
        </p:nvSpPr>
        <p:spPr>
          <a:xfrm>
            <a:off x="2921000" y="342900"/>
            <a:ext cx="8864600" cy="2838450"/>
          </a:xfrm>
          <a:prstGeom prst="rect">
            <a:avLst/>
          </a:prstGeom>
          <a:solidFill>
            <a:srgbClr val="CC6A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1" name="Picture Placeholder 5">
            <a:extLst>
              <a:ext uri="{FF2B5EF4-FFF2-40B4-BE49-F238E27FC236}">
                <a16:creationId xmlns:a16="http://schemas.microsoft.com/office/drawing/2014/main" id="{5299158F-1295-C84A-A6B4-2BC905A5EBE5}"/>
              </a:ext>
            </a:extLst>
          </p:cNvPr>
          <p:cNvSpPr>
            <a:spLocks noGrp="1"/>
          </p:cNvSpPr>
          <p:nvPr>
            <p:ph type="pic" sz="quarter" idx="10"/>
          </p:nvPr>
        </p:nvSpPr>
        <p:spPr>
          <a:xfrm>
            <a:off x="1358900" y="2069433"/>
            <a:ext cx="8991600" cy="3773228"/>
          </a:xfrm>
        </p:spPr>
        <p:txBody>
          <a:bodyPr/>
          <a:lstStyle>
            <a:lvl1pPr marL="0" indent="0" algn="ctr">
              <a:buNone/>
              <a:defRPr sz="2400" i="1"/>
            </a:lvl1pPr>
          </a:lstStyle>
          <a:p>
            <a:endParaRPr lang="en-US" dirty="0"/>
          </a:p>
          <a:p>
            <a:endParaRPr lang="en-US" dirty="0"/>
          </a:p>
          <a:p>
            <a:endParaRPr lang="en-US" dirty="0"/>
          </a:p>
          <a:p>
            <a:endParaRPr lang="en-US" dirty="0"/>
          </a:p>
          <a:p>
            <a:endParaRPr lang="en-US" dirty="0"/>
          </a:p>
          <a:p>
            <a:r>
              <a:rPr lang="en-US" dirty="0"/>
              <a:t>Click to add photo</a:t>
            </a:r>
          </a:p>
        </p:txBody>
      </p:sp>
      <p:sp>
        <p:nvSpPr>
          <p:cNvPr id="22" name="Text Placeholder 23">
            <a:extLst>
              <a:ext uri="{FF2B5EF4-FFF2-40B4-BE49-F238E27FC236}">
                <a16:creationId xmlns:a16="http://schemas.microsoft.com/office/drawing/2014/main" id="{B3418F56-CD5F-0641-80CB-5ABA1DB87EB5}"/>
              </a:ext>
            </a:extLst>
          </p:cNvPr>
          <p:cNvSpPr>
            <a:spLocks noGrp="1"/>
          </p:cNvSpPr>
          <p:nvPr>
            <p:ph type="body" sz="quarter" idx="15" hasCustomPrompt="1"/>
          </p:nvPr>
        </p:nvSpPr>
        <p:spPr>
          <a:xfrm>
            <a:off x="3175537" y="722727"/>
            <a:ext cx="8248525" cy="1346703"/>
          </a:xfrm>
          <a:noFill/>
        </p:spPr>
        <p:txBody>
          <a:bodyPr>
            <a:normAutofit/>
          </a:bodyPr>
          <a:lstStyle>
            <a:lvl1pPr marL="0" indent="0" algn="l">
              <a:buNone/>
              <a:defRPr sz="2200" b="0">
                <a:solidFill>
                  <a:schemeClr val="bg1"/>
                </a:solidFill>
                <a:latin typeface="+mn-lt"/>
              </a:defRPr>
            </a:lvl1pPr>
          </a:lstStyle>
          <a:p>
            <a:pPr lvl="0"/>
            <a:r>
              <a:rPr lang="en-US" dirty="0"/>
              <a:t>Photo slide with caption </a:t>
            </a:r>
          </a:p>
        </p:txBody>
      </p:sp>
      <p:grpSp>
        <p:nvGrpSpPr>
          <p:cNvPr id="28" name="Group 27">
            <a:extLst>
              <a:ext uri="{FF2B5EF4-FFF2-40B4-BE49-F238E27FC236}">
                <a16:creationId xmlns:a16="http://schemas.microsoft.com/office/drawing/2014/main" id="{B69CC134-CE52-F54E-A84A-9C91B5470859}"/>
              </a:ext>
            </a:extLst>
          </p:cNvPr>
          <p:cNvGrpSpPr/>
          <p:nvPr userDrawn="1"/>
        </p:nvGrpSpPr>
        <p:grpSpPr>
          <a:xfrm>
            <a:off x="390978" y="4396898"/>
            <a:ext cx="2081340" cy="2089626"/>
            <a:chOff x="0" y="4453037"/>
            <a:chExt cx="1867259" cy="1874694"/>
          </a:xfrm>
        </p:grpSpPr>
        <p:sp>
          <p:nvSpPr>
            <p:cNvPr id="29" name="Freeform 28">
              <a:extLst>
                <a:ext uri="{FF2B5EF4-FFF2-40B4-BE49-F238E27FC236}">
                  <a16:creationId xmlns:a16="http://schemas.microsoft.com/office/drawing/2014/main" id="{357C66D4-3253-DC43-B7D9-5219329929D6}"/>
                </a:ext>
              </a:extLst>
            </p:cNvPr>
            <p:cNvSpPr/>
            <p:nvPr userDrawn="1"/>
          </p:nvSpPr>
          <p:spPr>
            <a:xfrm flipH="1" flipV="1">
              <a:off x="0" y="4788042"/>
              <a:ext cx="1542069" cy="1539689"/>
            </a:xfrm>
            <a:custGeom>
              <a:avLst/>
              <a:gdLst>
                <a:gd name="connsiteX0" fmla="*/ 1542069 w 1542069"/>
                <a:gd name="connsiteY0" fmla="*/ 1539689 h 1539689"/>
                <a:gd name="connsiteX1" fmla="*/ 1214499 w 1542069"/>
                <a:gd name="connsiteY1" fmla="*/ 1212625 h 1539689"/>
                <a:gd name="connsiteX2" fmla="*/ 1214499 w 1542069"/>
                <a:gd name="connsiteY2" fmla="*/ 332625 h 1539689"/>
                <a:gd name="connsiteX3" fmla="*/ 774500 w 1542069"/>
                <a:gd name="connsiteY3" fmla="*/ 773305 h 1539689"/>
                <a:gd name="connsiteX4" fmla="*/ 0 w 1542069"/>
                <a:gd name="connsiteY4" fmla="*/ 0 h 1539689"/>
                <a:gd name="connsiteX5" fmla="*/ 1542069 w 1542069"/>
                <a:gd name="connsiteY5" fmla="*/ 0 h 1539689"/>
                <a:gd name="connsiteX6" fmla="*/ 1542069 w 1542069"/>
                <a:gd name="connsiteY6" fmla="*/ 1539689 h 1539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2069" h="1539689">
                  <a:moveTo>
                    <a:pt x="1542069" y="1539689"/>
                  </a:moveTo>
                  <a:lnTo>
                    <a:pt x="1214499" y="1212625"/>
                  </a:lnTo>
                  <a:lnTo>
                    <a:pt x="1214499" y="332625"/>
                  </a:lnTo>
                  <a:lnTo>
                    <a:pt x="774500" y="773305"/>
                  </a:lnTo>
                  <a:lnTo>
                    <a:pt x="0" y="0"/>
                  </a:lnTo>
                  <a:lnTo>
                    <a:pt x="1542069" y="0"/>
                  </a:lnTo>
                  <a:lnTo>
                    <a:pt x="1542069" y="1539689"/>
                  </a:lnTo>
                  <a:close/>
                </a:path>
              </a:pathLst>
            </a:cu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0" name="Freeform 29">
              <a:extLst>
                <a:ext uri="{FF2B5EF4-FFF2-40B4-BE49-F238E27FC236}">
                  <a16:creationId xmlns:a16="http://schemas.microsoft.com/office/drawing/2014/main" id="{34658DAD-93D3-5343-90FC-D76601CC5968}"/>
                </a:ext>
              </a:extLst>
            </p:cNvPr>
            <p:cNvSpPr/>
            <p:nvPr userDrawn="1"/>
          </p:nvSpPr>
          <p:spPr>
            <a:xfrm flipH="1" flipV="1">
              <a:off x="327570" y="5115106"/>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40B89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1" name="Freeform 30">
              <a:extLst>
                <a:ext uri="{FF2B5EF4-FFF2-40B4-BE49-F238E27FC236}">
                  <a16:creationId xmlns:a16="http://schemas.microsoft.com/office/drawing/2014/main" id="{B092B118-B56D-AD4B-8F84-F8C9CFB4FFF0}"/>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9" name="Group 8">
            <a:extLst>
              <a:ext uri="{FF2B5EF4-FFF2-40B4-BE49-F238E27FC236}">
                <a16:creationId xmlns:a16="http://schemas.microsoft.com/office/drawing/2014/main" id="{58A4FC6E-AEBC-5B44-88E5-55099850181F}"/>
              </a:ext>
            </a:extLst>
          </p:cNvPr>
          <p:cNvGrpSpPr/>
          <p:nvPr userDrawn="1"/>
        </p:nvGrpSpPr>
        <p:grpSpPr>
          <a:xfrm>
            <a:off x="8508837" y="6115769"/>
            <a:ext cx="3299079" cy="504000"/>
            <a:chOff x="506666" y="6162492"/>
            <a:chExt cx="3299079" cy="504000"/>
          </a:xfrm>
        </p:grpSpPr>
        <p:pic>
          <p:nvPicPr>
            <p:cNvPr id="10" name="Picture 9" descr="A picture containing text&#10;&#10;Description automatically generated">
              <a:extLst>
                <a:ext uri="{FF2B5EF4-FFF2-40B4-BE49-F238E27FC236}">
                  <a16:creationId xmlns:a16="http://schemas.microsoft.com/office/drawing/2014/main" id="{8A0335AA-7A27-7B4A-A45E-250ED46CFC73}"/>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506666" y="6311795"/>
              <a:ext cx="2975721" cy="180000"/>
            </a:xfrm>
            <a:prstGeom prst="rect">
              <a:avLst/>
            </a:prstGeom>
          </p:spPr>
        </p:pic>
        <p:pic>
          <p:nvPicPr>
            <p:cNvPr id="11" name="Picture 10" descr="A picture containing text&#10;&#10;Description automatically generated">
              <a:extLst>
                <a:ext uri="{FF2B5EF4-FFF2-40B4-BE49-F238E27FC236}">
                  <a16:creationId xmlns:a16="http://schemas.microsoft.com/office/drawing/2014/main" id="{01E28F34-573D-534E-8627-CAA7173AF960}"/>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3438829" y="6162492"/>
              <a:ext cx="366916" cy="504000"/>
            </a:xfrm>
            <a:prstGeom prst="rect">
              <a:avLst/>
            </a:prstGeom>
          </p:spPr>
        </p:pic>
      </p:grpSp>
    </p:spTree>
    <p:extLst>
      <p:ext uri="{BB962C8B-B14F-4D97-AF65-F5344CB8AC3E}">
        <p14:creationId xmlns:p14="http://schemas.microsoft.com/office/powerpoint/2010/main" val="4018231100"/>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Photos x 3 with Catpions - Green">
    <p:spTree>
      <p:nvGrpSpPr>
        <p:cNvPr id="1" name=""/>
        <p:cNvGrpSpPr/>
        <p:nvPr/>
      </p:nvGrpSpPr>
      <p:grpSpPr>
        <a:xfrm>
          <a:off x="0" y="0"/>
          <a:ext cx="0" cy="0"/>
          <a:chOff x="0" y="0"/>
          <a:chExt cx="0" cy="0"/>
        </a:xfrm>
      </p:grpSpPr>
      <p:sp>
        <p:nvSpPr>
          <p:cNvPr id="14" name="Picture Placeholder 2">
            <a:extLst>
              <a:ext uri="{FF2B5EF4-FFF2-40B4-BE49-F238E27FC236}">
                <a16:creationId xmlns:a16="http://schemas.microsoft.com/office/drawing/2014/main" id="{3DADBF15-2FCA-A342-BB7E-6CED0C683C72}"/>
              </a:ext>
            </a:extLst>
          </p:cNvPr>
          <p:cNvSpPr>
            <a:spLocks noGrp="1"/>
          </p:cNvSpPr>
          <p:nvPr>
            <p:ph type="pic" sz="quarter" idx="19"/>
          </p:nvPr>
        </p:nvSpPr>
        <p:spPr>
          <a:xfrm>
            <a:off x="614363" y="587094"/>
            <a:ext cx="3263900" cy="3079750"/>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sp>
        <p:nvSpPr>
          <p:cNvPr id="16" name="Picture Placeholder 2">
            <a:extLst>
              <a:ext uri="{FF2B5EF4-FFF2-40B4-BE49-F238E27FC236}">
                <a16:creationId xmlns:a16="http://schemas.microsoft.com/office/drawing/2014/main" id="{19744109-D362-8D45-8D31-6DE47BA66FE2}"/>
              </a:ext>
            </a:extLst>
          </p:cNvPr>
          <p:cNvSpPr>
            <a:spLocks noGrp="1"/>
          </p:cNvSpPr>
          <p:nvPr>
            <p:ph type="pic" sz="quarter" idx="25"/>
          </p:nvPr>
        </p:nvSpPr>
        <p:spPr>
          <a:xfrm>
            <a:off x="8328638" y="587094"/>
            <a:ext cx="3263900" cy="3079750"/>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sp>
        <p:nvSpPr>
          <p:cNvPr id="21" name="Picture Placeholder 2">
            <a:extLst>
              <a:ext uri="{FF2B5EF4-FFF2-40B4-BE49-F238E27FC236}">
                <a16:creationId xmlns:a16="http://schemas.microsoft.com/office/drawing/2014/main" id="{AFACD075-9FAC-BD4A-B8F8-DC74C5B3FD9E}"/>
              </a:ext>
            </a:extLst>
          </p:cNvPr>
          <p:cNvSpPr>
            <a:spLocks noGrp="1"/>
          </p:cNvSpPr>
          <p:nvPr>
            <p:ph type="pic" sz="quarter" idx="26"/>
          </p:nvPr>
        </p:nvSpPr>
        <p:spPr>
          <a:xfrm>
            <a:off x="4515077" y="587094"/>
            <a:ext cx="3263900" cy="3079750"/>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sp>
        <p:nvSpPr>
          <p:cNvPr id="23" name="Text Placeholder 25">
            <a:extLst>
              <a:ext uri="{FF2B5EF4-FFF2-40B4-BE49-F238E27FC236}">
                <a16:creationId xmlns:a16="http://schemas.microsoft.com/office/drawing/2014/main" id="{D9B8B16F-5F14-B449-AF27-094623889C96}"/>
              </a:ext>
            </a:extLst>
          </p:cNvPr>
          <p:cNvSpPr>
            <a:spLocks noGrp="1"/>
          </p:cNvSpPr>
          <p:nvPr>
            <p:ph type="body" sz="quarter" idx="16" hasCustomPrompt="1"/>
          </p:nvPr>
        </p:nvSpPr>
        <p:spPr>
          <a:xfrm>
            <a:off x="614363" y="3666844"/>
            <a:ext cx="3263900" cy="1800000"/>
          </a:xfrm>
          <a:solidFill>
            <a:srgbClr val="027354"/>
          </a:solidFill>
        </p:spPr>
        <p:txBody>
          <a:bodyPr>
            <a:noAutofit/>
          </a:bodyPr>
          <a:lstStyle>
            <a:lvl1pPr marL="0" indent="0" algn="ctr">
              <a:lnSpc>
                <a:spcPct val="100000"/>
              </a:lnSpc>
              <a:spcBef>
                <a:spcPts val="0"/>
              </a:spcBef>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4" name="Text Placeholder 25">
            <a:extLst>
              <a:ext uri="{FF2B5EF4-FFF2-40B4-BE49-F238E27FC236}">
                <a16:creationId xmlns:a16="http://schemas.microsoft.com/office/drawing/2014/main" id="{E9B82222-F2F5-9A43-9637-5E43A1DF37B9}"/>
              </a:ext>
            </a:extLst>
          </p:cNvPr>
          <p:cNvSpPr>
            <a:spLocks noGrp="1"/>
          </p:cNvSpPr>
          <p:nvPr>
            <p:ph type="body" sz="quarter" idx="27" hasCustomPrompt="1"/>
          </p:nvPr>
        </p:nvSpPr>
        <p:spPr>
          <a:xfrm>
            <a:off x="4515077" y="3666844"/>
            <a:ext cx="3263900" cy="1800000"/>
          </a:xfrm>
          <a:solidFill>
            <a:srgbClr val="027354"/>
          </a:solidFill>
        </p:spPr>
        <p:txBody>
          <a:bodyPr>
            <a:noAutofit/>
          </a:bodyPr>
          <a:lstStyle>
            <a:lvl1pPr marL="0" indent="0" algn="ctr">
              <a:lnSpc>
                <a:spcPct val="100000"/>
              </a:lnSpc>
              <a:spcBef>
                <a:spcPts val="0"/>
              </a:spcBef>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5" name="Text Placeholder 25">
            <a:extLst>
              <a:ext uri="{FF2B5EF4-FFF2-40B4-BE49-F238E27FC236}">
                <a16:creationId xmlns:a16="http://schemas.microsoft.com/office/drawing/2014/main" id="{7CFE0EEC-A89F-3D42-B99D-01FCCD1FE01F}"/>
              </a:ext>
            </a:extLst>
          </p:cNvPr>
          <p:cNvSpPr>
            <a:spLocks noGrp="1"/>
          </p:cNvSpPr>
          <p:nvPr>
            <p:ph type="body" sz="quarter" idx="28" hasCustomPrompt="1"/>
          </p:nvPr>
        </p:nvSpPr>
        <p:spPr>
          <a:xfrm>
            <a:off x="8328638" y="3666844"/>
            <a:ext cx="3263900" cy="1800000"/>
          </a:xfrm>
          <a:solidFill>
            <a:srgbClr val="027354"/>
          </a:solidFill>
        </p:spPr>
        <p:txBody>
          <a:bodyPr>
            <a:noAutofit/>
          </a:bodyPr>
          <a:lstStyle>
            <a:lvl1pPr marL="0" indent="0" algn="ctr">
              <a:lnSpc>
                <a:spcPct val="100000"/>
              </a:lnSpc>
              <a:spcBef>
                <a:spcPts val="0"/>
              </a:spcBef>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grpSp>
        <p:nvGrpSpPr>
          <p:cNvPr id="2" name="Group 1">
            <a:extLst>
              <a:ext uri="{FF2B5EF4-FFF2-40B4-BE49-F238E27FC236}">
                <a16:creationId xmlns:a16="http://schemas.microsoft.com/office/drawing/2014/main" id="{E4486712-FA97-7248-A94C-82C183E5B41B}"/>
              </a:ext>
            </a:extLst>
          </p:cNvPr>
          <p:cNvGrpSpPr/>
          <p:nvPr userDrawn="1"/>
        </p:nvGrpSpPr>
        <p:grpSpPr>
          <a:xfrm>
            <a:off x="4766232" y="6468534"/>
            <a:ext cx="2761590" cy="389466"/>
            <a:chOff x="4766232" y="6468534"/>
            <a:chExt cx="2761590" cy="389466"/>
          </a:xfrm>
        </p:grpSpPr>
        <p:pic>
          <p:nvPicPr>
            <p:cNvPr id="9" name="Picture 8" descr="A picture containing text&#10;&#10;Description automatically generated">
              <a:extLst>
                <a:ext uri="{FF2B5EF4-FFF2-40B4-BE49-F238E27FC236}">
                  <a16:creationId xmlns:a16="http://schemas.microsoft.com/office/drawing/2014/main" id="{3BD84CB0-B635-1C4B-A592-55CB39B3BAD0}"/>
                </a:ext>
              </a:extLst>
            </p:cNvPr>
            <p:cNvPicPr/>
            <p:nvPr userDrawn="1"/>
          </p:nvPicPr>
          <p:blipFill rotWithShape="1">
            <a:blip r:embed="rId2" cstate="email">
              <a:extLst>
                <a:ext uri="{28A0092B-C50C-407E-A947-70E740481C1C}">
                  <a14:useLocalDpi xmlns:a14="http://schemas.microsoft.com/office/drawing/2010/main"/>
                </a:ext>
              </a:extLst>
            </a:blip>
            <a:srcRect l="6164" t="76348" r="14342" b="-5648"/>
            <a:stretch/>
          </p:blipFill>
          <p:spPr>
            <a:xfrm>
              <a:off x="4766232" y="6468534"/>
              <a:ext cx="2761590" cy="182880"/>
            </a:xfrm>
            <a:prstGeom prst="rect">
              <a:avLst/>
            </a:prstGeom>
          </p:spPr>
        </p:pic>
        <p:pic>
          <p:nvPicPr>
            <p:cNvPr id="10" name="Picture 9" descr="A picture containing text&#10;&#10;Description automatically generated">
              <a:extLst>
                <a:ext uri="{FF2B5EF4-FFF2-40B4-BE49-F238E27FC236}">
                  <a16:creationId xmlns:a16="http://schemas.microsoft.com/office/drawing/2014/main" id="{8E4BF51A-D334-324B-960D-B99C64EA8091}"/>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7439" t="5170" r="53817" b="62231"/>
            <a:stretch/>
          </p:blipFill>
          <p:spPr>
            <a:xfrm>
              <a:off x="6003160" y="6607120"/>
              <a:ext cx="321925" cy="250880"/>
            </a:xfrm>
            <a:prstGeom prst="rect">
              <a:avLst/>
            </a:prstGeom>
          </p:spPr>
        </p:pic>
      </p:grpSp>
    </p:spTree>
    <p:extLst>
      <p:ext uri="{BB962C8B-B14F-4D97-AF65-F5344CB8AC3E}">
        <p14:creationId xmlns:p14="http://schemas.microsoft.com/office/powerpoint/2010/main" val="49424238"/>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Photos x 3 with Catpions - Orange">
    <p:spTree>
      <p:nvGrpSpPr>
        <p:cNvPr id="1" name=""/>
        <p:cNvGrpSpPr/>
        <p:nvPr/>
      </p:nvGrpSpPr>
      <p:grpSpPr>
        <a:xfrm>
          <a:off x="0" y="0"/>
          <a:ext cx="0" cy="0"/>
          <a:chOff x="0" y="0"/>
          <a:chExt cx="0" cy="0"/>
        </a:xfrm>
      </p:grpSpPr>
      <p:sp>
        <p:nvSpPr>
          <p:cNvPr id="14" name="Picture Placeholder 2">
            <a:extLst>
              <a:ext uri="{FF2B5EF4-FFF2-40B4-BE49-F238E27FC236}">
                <a16:creationId xmlns:a16="http://schemas.microsoft.com/office/drawing/2014/main" id="{3DADBF15-2FCA-A342-BB7E-6CED0C683C72}"/>
              </a:ext>
            </a:extLst>
          </p:cNvPr>
          <p:cNvSpPr>
            <a:spLocks noGrp="1"/>
          </p:cNvSpPr>
          <p:nvPr>
            <p:ph type="pic" sz="quarter" idx="19"/>
          </p:nvPr>
        </p:nvSpPr>
        <p:spPr>
          <a:xfrm>
            <a:off x="614363" y="587094"/>
            <a:ext cx="3263900" cy="3079750"/>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sp>
        <p:nvSpPr>
          <p:cNvPr id="16" name="Picture Placeholder 2">
            <a:extLst>
              <a:ext uri="{FF2B5EF4-FFF2-40B4-BE49-F238E27FC236}">
                <a16:creationId xmlns:a16="http://schemas.microsoft.com/office/drawing/2014/main" id="{19744109-D362-8D45-8D31-6DE47BA66FE2}"/>
              </a:ext>
            </a:extLst>
          </p:cNvPr>
          <p:cNvSpPr>
            <a:spLocks noGrp="1"/>
          </p:cNvSpPr>
          <p:nvPr>
            <p:ph type="pic" sz="quarter" idx="25"/>
          </p:nvPr>
        </p:nvSpPr>
        <p:spPr>
          <a:xfrm>
            <a:off x="8328638" y="587094"/>
            <a:ext cx="3263900" cy="3079750"/>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sp>
        <p:nvSpPr>
          <p:cNvPr id="21" name="Picture Placeholder 2">
            <a:extLst>
              <a:ext uri="{FF2B5EF4-FFF2-40B4-BE49-F238E27FC236}">
                <a16:creationId xmlns:a16="http://schemas.microsoft.com/office/drawing/2014/main" id="{AFACD075-9FAC-BD4A-B8F8-DC74C5B3FD9E}"/>
              </a:ext>
            </a:extLst>
          </p:cNvPr>
          <p:cNvSpPr>
            <a:spLocks noGrp="1"/>
          </p:cNvSpPr>
          <p:nvPr>
            <p:ph type="pic" sz="quarter" idx="26"/>
          </p:nvPr>
        </p:nvSpPr>
        <p:spPr>
          <a:xfrm>
            <a:off x="4506913" y="587094"/>
            <a:ext cx="3263900" cy="3079750"/>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sp>
        <p:nvSpPr>
          <p:cNvPr id="23" name="Text Placeholder 25">
            <a:extLst>
              <a:ext uri="{FF2B5EF4-FFF2-40B4-BE49-F238E27FC236}">
                <a16:creationId xmlns:a16="http://schemas.microsoft.com/office/drawing/2014/main" id="{D9B8B16F-5F14-B449-AF27-094623889C96}"/>
              </a:ext>
            </a:extLst>
          </p:cNvPr>
          <p:cNvSpPr>
            <a:spLocks noGrp="1"/>
          </p:cNvSpPr>
          <p:nvPr>
            <p:ph type="body" sz="quarter" idx="16" hasCustomPrompt="1"/>
          </p:nvPr>
        </p:nvSpPr>
        <p:spPr>
          <a:xfrm>
            <a:off x="614363" y="3666844"/>
            <a:ext cx="3240000" cy="1800000"/>
          </a:xfrm>
          <a:solidFill>
            <a:srgbClr val="F29E38"/>
          </a:solidFill>
        </p:spPr>
        <p:txBody>
          <a:bodyPr>
            <a:noAutofit/>
          </a:bodyPr>
          <a:lstStyle>
            <a:lvl1pPr marL="0" indent="0" algn="ctr">
              <a:lnSpc>
                <a:spcPct val="100000"/>
              </a:lnSpc>
              <a:spcBef>
                <a:spcPts val="0"/>
              </a:spcBef>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4" name="Text Placeholder 25">
            <a:extLst>
              <a:ext uri="{FF2B5EF4-FFF2-40B4-BE49-F238E27FC236}">
                <a16:creationId xmlns:a16="http://schemas.microsoft.com/office/drawing/2014/main" id="{E9B82222-F2F5-9A43-9637-5E43A1DF37B9}"/>
              </a:ext>
            </a:extLst>
          </p:cNvPr>
          <p:cNvSpPr>
            <a:spLocks noGrp="1"/>
          </p:cNvSpPr>
          <p:nvPr>
            <p:ph type="body" sz="quarter" idx="27" hasCustomPrompt="1"/>
          </p:nvPr>
        </p:nvSpPr>
        <p:spPr>
          <a:xfrm>
            <a:off x="4506913" y="3666844"/>
            <a:ext cx="3240000" cy="1800000"/>
          </a:xfrm>
          <a:solidFill>
            <a:srgbClr val="F29E38"/>
          </a:solidFill>
        </p:spPr>
        <p:txBody>
          <a:bodyPr>
            <a:noAutofit/>
          </a:bodyPr>
          <a:lstStyle>
            <a:lvl1pPr marL="0" indent="0" algn="ctr">
              <a:lnSpc>
                <a:spcPct val="100000"/>
              </a:lnSpc>
              <a:spcBef>
                <a:spcPts val="0"/>
              </a:spcBef>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5" name="Text Placeholder 25">
            <a:extLst>
              <a:ext uri="{FF2B5EF4-FFF2-40B4-BE49-F238E27FC236}">
                <a16:creationId xmlns:a16="http://schemas.microsoft.com/office/drawing/2014/main" id="{7CFE0EEC-A89F-3D42-B99D-01FCCD1FE01F}"/>
              </a:ext>
            </a:extLst>
          </p:cNvPr>
          <p:cNvSpPr>
            <a:spLocks noGrp="1"/>
          </p:cNvSpPr>
          <p:nvPr>
            <p:ph type="body" sz="quarter" idx="28" hasCustomPrompt="1"/>
          </p:nvPr>
        </p:nvSpPr>
        <p:spPr>
          <a:xfrm>
            <a:off x="8328638" y="3666844"/>
            <a:ext cx="3240000" cy="1800000"/>
          </a:xfrm>
          <a:solidFill>
            <a:srgbClr val="F29E38"/>
          </a:solidFill>
        </p:spPr>
        <p:txBody>
          <a:bodyPr>
            <a:noAutofit/>
          </a:bodyPr>
          <a:lstStyle>
            <a:lvl1pPr marL="0" indent="0" algn="ctr">
              <a:lnSpc>
                <a:spcPct val="100000"/>
              </a:lnSpc>
              <a:spcBef>
                <a:spcPts val="0"/>
              </a:spcBef>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grpSp>
        <p:nvGrpSpPr>
          <p:cNvPr id="8" name="Group 7">
            <a:extLst>
              <a:ext uri="{FF2B5EF4-FFF2-40B4-BE49-F238E27FC236}">
                <a16:creationId xmlns:a16="http://schemas.microsoft.com/office/drawing/2014/main" id="{CC469215-8EFC-9A43-9447-A59EA407937C}"/>
              </a:ext>
            </a:extLst>
          </p:cNvPr>
          <p:cNvGrpSpPr/>
          <p:nvPr userDrawn="1"/>
        </p:nvGrpSpPr>
        <p:grpSpPr>
          <a:xfrm>
            <a:off x="4766232" y="6468534"/>
            <a:ext cx="2761590" cy="389466"/>
            <a:chOff x="4766232" y="6468534"/>
            <a:chExt cx="2761590" cy="389466"/>
          </a:xfrm>
        </p:grpSpPr>
        <p:pic>
          <p:nvPicPr>
            <p:cNvPr id="9" name="Picture 8" descr="A picture containing text&#10;&#10;Description automatically generated">
              <a:extLst>
                <a:ext uri="{FF2B5EF4-FFF2-40B4-BE49-F238E27FC236}">
                  <a16:creationId xmlns:a16="http://schemas.microsoft.com/office/drawing/2014/main" id="{CABB5D70-2215-4641-A970-5A5DE32677AB}"/>
                </a:ext>
              </a:extLst>
            </p:cNvPr>
            <p:cNvPicPr/>
            <p:nvPr userDrawn="1"/>
          </p:nvPicPr>
          <p:blipFill rotWithShape="1">
            <a:blip r:embed="rId2" cstate="email">
              <a:extLst>
                <a:ext uri="{28A0092B-C50C-407E-A947-70E740481C1C}">
                  <a14:useLocalDpi xmlns:a14="http://schemas.microsoft.com/office/drawing/2010/main"/>
                </a:ext>
              </a:extLst>
            </a:blip>
            <a:srcRect l="6164" t="76348" r="14342" b="-5648"/>
            <a:stretch/>
          </p:blipFill>
          <p:spPr>
            <a:xfrm>
              <a:off x="4766232" y="6468534"/>
              <a:ext cx="2761590" cy="182880"/>
            </a:xfrm>
            <a:prstGeom prst="rect">
              <a:avLst/>
            </a:prstGeom>
          </p:spPr>
        </p:pic>
        <p:pic>
          <p:nvPicPr>
            <p:cNvPr id="10" name="Picture 9" descr="A picture containing text&#10;&#10;Description automatically generated">
              <a:extLst>
                <a:ext uri="{FF2B5EF4-FFF2-40B4-BE49-F238E27FC236}">
                  <a16:creationId xmlns:a16="http://schemas.microsoft.com/office/drawing/2014/main" id="{3090BFF8-1554-3049-BA0B-BD0B62FE0EA6}"/>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7439" t="5170" r="53817" b="62231"/>
            <a:stretch/>
          </p:blipFill>
          <p:spPr>
            <a:xfrm>
              <a:off x="6003160" y="6607120"/>
              <a:ext cx="321925" cy="250880"/>
            </a:xfrm>
            <a:prstGeom prst="rect">
              <a:avLst/>
            </a:prstGeom>
          </p:spPr>
        </p:pic>
      </p:grpSp>
    </p:spTree>
    <p:extLst>
      <p:ext uri="{BB962C8B-B14F-4D97-AF65-F5344CB8AC3E}">
        <p14:creationId xmlns:p14="http://schemas.microsoft.com/office/powerpoint/2010/main" val="3573475303"/>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Photos x 3 with Catpions - Dusty Pink">
    <p:spTree>
      <p:nvGrpSpPr>
        <p:cNvPr id="1" name=""/>
        <p:cNvGrpSpPr/>
        <p:nvPr/>
      </p:nvGrpSpPr>
      <p:grpSpPr>
        <a:xfrm>
          <a:off x="0" y="0"/>
          <a:ext cx="0" cy="0"/>
          <a:chOff x="0" y="0"/>
          <a:chExt cx="0" cy="0"/>
        </a:xfrm>
      </p:grpSpPr>
      <p:sp>
        <p:nvSpPr>
          <p:cNvPr id="14" name="Picture Placeholder 2">
            <a:extLst>
              <a:ext uri="{FF2B5EF4-FFF2-40B4-BE49-F238E27FC236}">
                <a16:creationId xmlns:a16="http://schemas.microsoft.com/office/drawing/2014/main" id="{3DADBF15-2FCA-A342-BB7E-6CED0C683C72}"/>
              </a:ext>
            </a:extLst>
          </p:cNvPr>
          <p:cNvSpPr>
            <a:spLocks noGrp="1"/>
          </p:cNvSpPr>
          <p:nvPr>
            <p:ph type="pic" sz="quarter" idx="19"/>
          </p:nvPr>
        </p:nvSpPr>
        <p:spPr>
          <a:xfrm>
            <a:off x="614363" y="587094"/>
            <a:ext cx="3263900" cy="3079750"/>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sp>
        <p:nvSpPr>
          <p:cNvPr id="16" name="Picture Placeholder 2">
            <a:extLst>
              <a:ext uri="{FF2B5EF4-FFF2-40B4-BE49-F238E27FC236}">
                <a16:creationId xmlns:a16="http://schemas.microsoft.com/office/drawing/2014/main" id="{19744109-D362-8D45-8D31-6DE47BA66FE2}"/>
              </a:ext>
            </a:extLst>
          </p:cNvPr>
          <p:cNvSpPr>
            <a:spLocks noGrp="1"/>
          </p:cNvSpPr>
          <p:nvPr>
            <p:ph type="pic" sz="quarter" idx="25"/>
          </p:nvPr>
        </p:nvSpPr>
        <p:spPr>
          <a:xfrm>
            <a:off x="8328638" y="587094"/>
            <a:ext cx="3263900" cy="3079750"/>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sp>
        <p:nvSpPr>
          <p:cNvPr id="21" name="Picture Placeholder 2">
            <a:extLst>
              <a:ext uri="{FF2B5EF4-FFF2-40B4-BE49-F238E27FC236}">
                <a16:creationId xmlns:a16="http://schemas.microsoft.com/office/drawing/2014/main" id="{AFACD075-9FAC-BD4A-B8F8-DC74C5B3FD9E}"/>
              </a:ext>
            </a:extLst>
          </p:cNvPr>
          <p:cNvSpPr>
            <a:spLocks noGrp="1"/>
          </p:cNvSpPr>
          <p:nvPr>
            <p:ph type="pic" sz="quarter" idx="26"/>
          </p:nvPr>
        </p:nvSpPr>
        <p:spPr>
          <a:xfrm>
            <a:off x="4506913" y="587094"/>
            <a:ext cx="3263900" cy="3079750"/>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sp>
        <p:nvSpPr>
          <p:cNvPr id="23" name="Text Placeholder 25">
            <a:extLst>
              <a:ext uri="{FF2B5EF4-FFF2-40B4-BE49-F238E27FC236}">
                <a16:creationId xmlns:a16="http://schemas.microsoft.com/office/drawing/2014/main" id="{D9B8B16F-5F14-B449-AF27-094623889C96}"/>
              </a:ext>
            </a:extLst>
          </p:cNvPr>
          <p:cNvSpPr>
            <a:spLocks noGrp="1"/>
          </p:cNvSpPr>
          <p:nvPr>
            <p:ph type="body" sz="quarter" idx="16" hasCustomPrompt="1"/>
          </p:nvPr>
        </p:nvSpPr>
        <p:spPr>
          <a:xfrm>
            <a:off x="614363" y="3666844"/>
            <a:ext cx="3263900" cy="1800000"/>
          </a:xfrm>
          <a:solidFill>
            <a:srgbClr val="D98F89"/>
          </a:solidFill>
        </p:spPr>
        <p:txBody>
          <a:bodyPr>
            <a:noAutofit/>
          </a:bodyPr>
          <a:lstStyle>
            <a:lvl1pPr marL="0" indent="0" algn="ctr">
              <a:lnSpc>
                <a:spcPct val="100000"/>
              </a:lnSpc>
              <a:spcBef>
                <a:spcPts val="0"/>
              </a:spcBef>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4" name="Text Placeholder 25">
            <a:extLst>
              <a:ext uri="{FF2B5EF4-FFF2-40B4-BE49-F238E27FC236}">
                <a16:creationId xmlns:a16="http://schemas.microsoft.com/office/drawing/2014/main" id="{E9B82222-F2F5-9A43-9637-5E43A1DF37B9}"/>
              </a:ext>
            </a:extLst>
          </p:cNvPr>
          <p:cNvSpPr>
            <a:spLocks noGrp="1"/>
          </p:cNvSpPr>
          <p:nvPr>
            <p:ph type="body" sz="quarter" idx="27" hasCustomPrompt="1"/>
          </p:nvPr>
        </p:nvSpPr>
        <p:spPr>
          <a:xfrm>
            <a:off x="4506913" y="3666844"/>
            <a:ext cx="3263900" cy="1800000"/>
          </a:xfrm>
          <a:solidFill>
            <a:srgbClr val="D98F89"/>
          </a:solidFill>
        </p:spPr>
        <p:txBody>
          <a:bodyPr>
            <a:noAutofit/>
          </a:bodyPr>
          <a:lstStyle>
            <a:lvl1pPr marL="0" indent="0" algn="ctr">
              <a:lnSpc>
                <a:spcPct val="100000"/>
              </a:lnSpc>
              <a:spcBef>
                <a:spcPts val="0"/>
              </a:spcBef>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5" name="Text Placeholder 25">
            <a:extLst>
              <a:ext uri="{FF2B5EF4-FFF2-40B4-BE49-F238E27FC236}">
                <a16:creationId xmlns:a16="http://schemas.microsoft.com/office/drawing/2014/main" id="{7CFE0EEC-A89F-3D42-B99D-01FCCD1FE01F}"/>
              </a:ext>
            </a:extLst>
          </p:cNvPr>
          <p:cNvSpPr>
            <a:spLocks noGrp="1"/>
          </p:cNvSpPr>
          <p:nvPr>
            <p:ph type="body" sz="quarter" idx="28" hasCustomPrompt="1"/>
          </p:nvPr>
        </p:nvSpPr>
        <p:spPr>
          <a:xfrm>
            <a:off x="8328638" y="3666844"/>
            <a:ext cx="3263900" cy="1800000"/>
          </a:xfrm>
          <a:solidFill>
            <a:srgbClr val="D98F89"/>
          </a:solidFill>
        </p:spPr>
        <p:txBody>
          <a:bodyPr>
            <a:noAutofit/>
          </a:bodyPr>
          <a:lstStyle>
            <a:lvl1pPr marL="0" indent="0" algn="ctr">
              <a:lnSpc>
                <a:spcPct val="100000"/>
              </a:lnSpc>
              <a:spcBef>
                <a:spcPts val="0"/>
              </a:spcBef>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grpSp>
        <p:nvGrpSpPr>
          <p:cNvPr id="8" name="Group 7">
            <a:extLst>
              <a:ext uri="{FF2B5EF4-FFF2-40B4-BE49-F238E27FC236}">
                <a16:creationId xmlns:a16="http://schemas.microsoft.com/office/drawing/2014/main" id="{C7D321C4-E9B8-6949-B961-D7B619811A46}"/>
              </a:ext>
            </a:extLst>
          </p:cNvPr>
          <p:cNvGrpSpPr/>
          <p:nvPr userDrawn="1"/>
        </p:nvGrpSpPr>
        <p:grpSpPr>
          <a:xfrm>
            <a:off x="4766232" y="6468534"/>
            <a:ext cx="2761590" cy="389466"/>
            <a:chOff x="4766232" y="6468534"/>
            <a:chExt cx="2761590" cy="389466"/>
          </a:xfrm>
        </p:grpSpPr>
        <p:pic>
          <p:nvPicPr>
            <p:cNvPr id="9" name="Picture 8" descr="A picture containing text&#10;&#10;Description automatically generated">
              <a:extLst>
                <a:ext uri="{FF2B5EF4-FFF2-40B4-BE49-F238E27FC236}">
                  <a16:creationId xmlns:a16="http://schemas.microsoft.com/office/drawing/2014/main" id="{4EF078E0-C04A-1F4F-BD53-A79EADCB3709}"/>
                </a:ext>
              </a:extLst>
            </p:cNvPr>
            <p:cNvPicPr/>
            <p:nvPr userDrawn="1"/>
          </p:nvPicPr>
          <p:blipFill rotWithShape="1">
            <a:blip r:embed="rId2" cstate="email">
              <a:extLst>
                <a:ext uri="{28A0092B-C50C-407E-A947-70E740481C1C}">
                  <a14:useLocalDpi xmlns:a14="http://schemas.microsoft.com/office/drawing/2010/main"/>
                </a:ext>
              </a:extLst>
            </a:blip>
            <a:srcRect l="6164" t="76348" r="14342" b="-5648"/>
            <a:stretch/>
          </p:blipFill>
          <p:spPr>
            <a:xfrm>
              <a:off x="4766232" y="6468534"/>
              <a:ext cx="2761590" cy="182880"/>
            </a:xfrm>
            <a:prstGeom prst="rect">
              <a:avLst/>
            </a:prstGeom>
          </p:spPr>
        </p:pic>
        <p:pic>
          <p:nvPicPr>
            <p:cNvPr id="10" name="Picture 9" descr="A picture containing text&#10;&#10;Description automatically generated">
              <a:extLst>
                <a:ext uri="{FF2B5EF4-FFF2-40B4-BE49-F238E27FC236}">
                  <a16:creationId xmlns:a16="http://schemas.microsoft.com/office/drawing/2014/main" id="{FB3E2E82-62B1-8348-96D6-ED2AA2698653}"/>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7439" t="5170" r="53817" b="62231"/>
            <a:stretch/>
          </p:blipFill>
          <p:spPr>
            <a:xfrm>
              <a:off x="6003160" y="6607120"/>
              <a:ext cx="321925" cy="250880"/>
            </a:xfrm>
            <a:prstGeom prst="rect">
              <a:avLst/>
            </a:prstGeom>
          </p:spPr>
        </p:pic>
      </p:grpSp>
    </p:spTree>
    <p:extLst>
      <p:ext uri="{BB962C8B-B14F-4D97-AF65-F5344CB8AC3E}">
        <p14:creationId xmlns:p14="http://schemas.microsoft.com/office/powerpoint/2010/main" val="2617240031"/>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Quote Slide - Green">
    <p:spTree>
      <p:nvGrpSpPr>
        <p:cNvPr id="1" name=""/>
        <p:cNvGrpSpPr/>
        <p:nvPr/>
      </p:nvGrpSpPr>
      <p:grpSpPr>
        <a:xfrm>
          <a:off x="0" y="0"/>
          <a:ext cx="0" cy="0"/>
          <a:chOff x="0" y="0"/>
          <a:chExt cx="0" cy="0"/>
        </a:xfrm>
      </p:grpSpPr>
      <p:sp>
        <p:nvSpPr>
          <p:cNvPr id="6" name="Freeform 5">
            <a:extLst>
              <a:ext uri="{FF2B5EF4-FFF2-40B4-BE49-F238E27FC236}">
                <a16:creationId xmlns:a16="http://schemas.microsoft.com/office/drawing/2014/main" id="{192B5BDC-2922-444A-95D6-089B63503FFA}"/>
              </a:ext>
            </a:extLst>
          </p:cNvPr>
          <p:cNvSpPr/>
          <p:nvPr userDrawn="1"/>
        </p:nvSpPr>
        <p:spPr>
          <a:xfrm rot="10800000">
            <a:off x="-3" y="-9570"/>
            <a:ext cx="12192003" cy="5963302"/>
          </a:xfrm>
          <a:custGeom>
            <a:avLst/>
            <a:gdLst>
              <a:gd name="connsiteX0" fmla="*/ 12192003 w 12192003"/>
              <a:gd name="connsiteY0" fmla="*/ 5963302 h 5963302"/>
              <a:gd name="connsiteX1" fmla="*/ 0 w 12192003"/>
              <a:gd name="connsiteY1" fmla="*/ 5963302 h 5963302"/>
              <a:gd name="connsiteX2" fmla="*/ 0 w 12192003"/>
              <a:gd name="connsiteY2" fmla="*/ 5443417 h 5963302"/>
              <a:gd name="connsiteX3" fmla="*/ 8719739 w 12192003"/>
              <a:gd name="connsiteY3" fmla="*/ 0 h 5963302"/>
              <a:gd name="connsiteX4" fmla="*/ 12192003 w 12192003"/>
              <a:gd name="connsiteY4" fmla="*/ 2268405 h 59633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3" h="5963302">
                <a:moveTo>
                  <a:pt x="12192003" y="5963302"/>
                </a:moveTo>
                <a:lnTo>
                  <a:pt x="0" y="5963302"/>
                </a:lnTo>
                <a:lnTo>
                  <a:pt x="0" y="5443417"/>
                </a:lnTo>
                <a:lnTo>
                  <a:pt x="8719739" y="0"/>
                </a:lnTo>
                <a:lnTo>
                  <a:pt x="12192003" y="2268405"/>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 name="Freeform 10">
            <a:extLst>
              <a:ext uri="{FF2B5EF4-FFF2-40B4-BE49-F238E27FC236}">
                <a16:creationId xmlns:a16="http://schemas.microsoft.com/office/drawing/2014/main" id="{526E0904-F323-784A-A325-CE169B4D2F23}"/>
              </a:ext>
            </a:extLst>
          </p:cNvPr>
          <p:cNvSpPr/>
          <p:nvPr userDrawn="1"/>
        </p:nvSpPr>
        <p:spPr>
          <a:xfrm rot="10800000">
            <a:off x="-1283" y="2453791"/>
            <a:ext cx="4003925" cy="4404209"/>
          </a:xfrm>
          <a:custGeom>
            <a:avLst/>
            <a:gdLst>
              <a:gd name="connsiteX0" fmla="*/ 4003925 w 4003925"/>
              <a:gd name="connsiteY0" fmla="*/ 4404209 h 4404209"/>
              <a:gd name="connsiteX1" fmla="*/ 0 w 4003925"/>
              <a:gd name="connsiteY1" fmla="*/ 1243117 h 4404209"/>
              <a:gd name="connsiteX2" fmla="*/ 1991334 w 4003925"/>
              <a:gd name="connsiteY2" fmla="*/ 0 h 4404209"/>
              <a:gd name="connsiteX3" fmla="*/ 4003925 w 4003925"/>
              <a:gd name="connsiteY3" fmla="*/ 0 h 4404209"/>
            </a:gdLst>
            <a:ahLst/>
            <a:cxnLst>
              <a:cxn ang="0">
                <a:pos x="connsiteX0" y="connsiteY0"/>
              </a:cxn>
              <a:cxn ang="0">
                <a:pos x="connsiteX1" y="connsiteY1"/>
              </a:cxn>
              <a:cxn ang="0">
                <a:pos x="connsiteX2" y="connsiteY2"/>
              </a:cxn>
              <a:cxn ang="0">
                <a:pos x="connsiteX3" y="connsiteY3"/>
              </a:cxn>
            </a:cxnLst>
            <a:rect l="l" t="t" r="r" b="b"/>
            <a:pathLst>
              <a:path w="4003925" h="4404209">
                <a:moveTo>
                  <a:pt x="4003925" y="4404209"/>
                </a:moveTo>
                <a:lnTo>
                  <a:pt x="0" y="1243117"/>
                </a:lnTo>
                <a:lnTo>
                  <a:pt x="1991334" y="0"/>
                </a:lnTo>
                <a:lnTo>
                  <a:pt x="4003925" y="0"/>
                </a:lnTo>
                <a:close/>
              </a:path>
            </a:pathLst>
          </a:custGeom>
          <a:solidFill>
            <a:srgbClr val="40B89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Text Placeholder 23">
            <a:extLst>
              <a:ext uri="{FF2B5EF4-FFF2-40B4-BE49-F238E27FC236}">
                <a16:creationId xmlns:a16="http://schemas.microsoft.com/office/drawing/2014/main" id="{681530B6-C173-D048-9E08-BBC2585FC4CD}"/>
              </a:ext>
            </a:extLst>
          </p:cNvPr>
          <p:cNvSpPr>
            <a:spLocks noGrp="1"/>
          </p:cNvSpPr>
          <p:nvPr>
            <p:ph type="body" sz="quarter" idx="14" hasCustomPrompt="1"/>
          </p:nvPr>
        </p:nvSpPr>
        <p:spPr>
          <a:xfrm>
            <a:off x="6095998" y="2920610"/>
            <a:ext cx="785328" cy="1056986"/>
          </a:xfrm>
        </p:spPr>
        <p:txBody>
          <a:bodyPr anchor="t">
            <a:normAutofit/>
          </a:bodyPr>
          <a:lstStyle>
            <a:lvl1pPr marL="0" indent="0" algn="r">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13" name="Text Placeholder 23">
            <a:extLst>
              <a:ext uri="{FF2B5EF4-FFF2-40B4-BE49-F238E27FC236}">
                <a16:creationId xmlns:a16="http://schemas.microsoft.com/office/drawing/2014/main" id="{1EB27B26-B96F-7B4A-AF79-4D0E6E568FC1}"/>
              </a:ext>
            </a:extLst>
          </p:cNvPr>
          <p:cNvSpPr>
            <a:spLocks noGrp="1"/>
          </p:cNvSpPr>
          <p:nvPr>
            <p:ph type="body" sz="quarter" idx="13" hasCustomPrompt="1"/>
          </p:nvPr>
        </p:nvSpPr>
        <p:spPr>
          <a:xfrm>
            <a:off x="782492" y="490752"/>
            <a:ext cx="6028211" cy="3119551"/>
          </a:xfrm>
        </p:spPr>
        <p:txBody>
          <a:bodyPr anchor="ctr">
            <a:normAutofit/>
          </a:bodyPr>
          <a:lstStyle>
            <a:lvl1pPr marL="0" indent="0" algn="ctr">
              <a:buNone/>
              <a:defRPr sz="3000" i="1" baseline="0">
                <a:solidFill>
                  <a:schemeClr val="bg1"/>
                </a:solidFill>
                <a:latin typeface="+mn-lt"/>
              </a:defRPr>
            </a:lvl1pPr>
          </a:lstStyle>
          <a:p>
            <a:pPr lvl="0"/>
            <a:r>
              <a:rPr lang="en-US" dirty="0"/>
              <a:t>Quote Slide</a:t>
            </a:r>
          </a:p>
        </p:txBody>
      </p:sp>
      <p:sp>
        <p:nvSpPr>
          <p:cNvPr id="14" name="Text Placeholder 23">
            <a:extLst>
              <a:ext uri="{FF2B5EF4-FFF2-40B4-BE49-F238E27FC236}">
                <a16:creationId xmlns:a16="http://schemas.microsoft.com/office/drawing/2014/main" id="{1D4AD7C1-81D5-F948-9725-9D2CDBD52481}"/>
              </a:ext>
            </a:extLst>
          </p:cNvPr>
          <p:cNvSpPr>
            <a:spLocks noGrp="1"/>
          </p:cNvSpPr>
          <p:nvPr>
            <p:ph type="body" sz="quarter" idx="15" hasCustomPrompt="1"/>
          </p:nvPr>
        </p:nvSpPr>
        <p:spPr>
          <a:xfrm>
            <a:off x="694077" y="293434"/>
            <a:ext cx="2613204" cy="1221666"/>
          </a:xfrm>
        </p:spPr>
        <p:txBody>
          <a:bodyPr anchor="t">
            <a:normAutofit/>
          </a:bodyPr>
          <a:lstStyle>
            <a:lvl1pPr marL="0" indent="0" algn="l">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grpSp>
        <p:nvGrpSpPr>
          <p:cNvPr id="15" name="Group 14">
            <a:extLst>
              <a:ext uri="{FF2B5EF4-FFF2-40B4-BE49-F238E27FC236}">
                <a16:creationId xmlns:a16="http://schemas.microsoft.com/office/drawing/2014/main" id="{04BAA705-9017-9F40-8AB6-8FD0BE2341E0}"/>
              </a:ext>
            </a:extLst>
          </p:cNvPr>
          <p:cNvGrpSpPr/>
          <p:nvPr userDrawn="1"/>
        </p:nvGrpSpPr>
        <p:grpSpPr>
          <a:xfrm>
            <a:off x="8508837" y="6115769"/>
            <a:ext cx="3299079" cy="504000"/>
            <a:chOff x="506666" y="6162492"/>
            <a:chExt cx="3299079" cy="504000"/>
          </a:xfrm>
        </p:grpSpPr>
        <p:pic>
          <p:nvPicPr>
            <p:cNvPr id="16" name="Picture 15" descr="A picture containing text&#10;&#10;Description automatically generated">
              <a:extLst>
                <a:ext uri="{FF2B5EF4-FFF2-40B4-BE49-F238E27FC236}">
                  <a16:creationId xmlns:a16="http://schemas.microsoft.com/office/drawing/2014/main" id="{08A383BE-5241-D34A-A03F-1A8ADF22F10A}"/>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506666" y="6311795"/>
              <a:ext cx="2975721" cy="180000"/>
            </a:xfrm>
            <a:prstGeom prst="rect">
              <a:avLst/>
            </a:prstGeom>
          </p:spPr>
        </p:pic>
        <p:pic>
          <p:nvPicPr>
            <p:cNvPr id="17" name="Picture 16" descr="A picture containing text&#10;&#10;Description automatically generated">
              <a:extLst>
                <a:ext uri="{FF2B5EF4-FFF2-40B4-BE49-F238E27FC236}">
                  <a16:creationId xmlns:a16="http://schemas.microsoft.com/office/drawing/2014/main" id="{0325EFD8-2577-7946-B285-735F3776C96B}"/>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3438829" y="6162492"/>
              <a:ext cx="366916" cy="504000"/>
            </a:xfrm>
            <a:prstGeom prst="rect">
              <a:avLst/>
            </a:prstGeom>
          </p:spPr>
        </p:pic>
      </p:grpSp>
    </p:spTree>
    <p:extLst>
      <p:ext uri="{BB962C8B-B14F-4D97-AF65-F5344CB8AC3E}">
        <p14:creationId xmlns:p14="http://schemas.microsoft.com/office/powerpoint/2010/main" val="12567123"/>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Quote Slide - Dusty Pink">
    <p:spTree>
      <p:nvGrpSpPr>
        <p:cNvPr id="1" name=""/>
        <p:cNvGrpSpPr/>
        <p:nvPr/>
      </p:nvGrpSpPr>
      <p:grpSpPr>
        <a:xfrm>
          <a:off x="0" y="0"/>
          <a:ext cx="0" cy="0"/>
          <a:chOff x="0" y="0"/>
          <a:chExt cx="0" cy="0"/>
        </a:xfrm>
      </p:grpSpPr>
      <p:sp>
        <p:nvSpPr>
          <p:cNvPr id="36" name="Freeform 35">
            <a:extLst>
              <a:ext uri="{FF2B5EF4-FFF2-40B4-BE49-F238E27FC236}">
                <a16:creationId xmlns:a16="http://schemas.microsoft.com/office/drawing/2014/main" id="{7A607DA3-8090-1841-A2ED-8CE91ED55E3A}"/>
              </a:ext>
            </a:extLst>
          </p:cNvPr>
          <p:cNvSpPr/>
          <p:nvPr userDrawn="1"/>
        </p:nvSpPr>
        <p:spPr>
          <a:xfrm rot="10800000">
            <a:off x="-3" y="-9570"/>
            <a:ext cx="12192003" cy="5963302"/>
          </a:xfrm>
          <a:custGeom>
            <a:avLst/>
            <a:gdLst>
              <a:gd name="connsiteX0" fmla="*/ 12192003 w 12192003"/>
              <a:gd name="connsiteY0" fmla="*/ 5963302 h 5963302"/>
              <a:gd name="connsiteX1" fmla="*/ 0 w 12192003"/>
              <a:gd name="connsiteY1" fmla="*/ 5963302 h 5963302"/>
              <a:gd name="connsiteX2" fmla="*/ 0 w 12192003"/>
              <a:gd name="connsiteY2" fmla="*/ 5443417 h 5963302"/>
              <a:gd name="connsiteX3" fmla="*/ 8719739 w 12192003"/>
              <a:gd name="connsiteY3" fmla="*/ 0 h 5963302"/>
              <a:gd name="connsiteX4" fmla="*/ 12192003 w 12192003"/>
              <a:gd name="connsiteY4" fmla="*/ 2268405 h 59633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3" h="5963302">
                <a:moveTo>
                  <a:pt x="12192003" y="5963302"/>
                </a:moveTo>
                <a:lnTo>
                  <a:pt x="0" y="5963302"/>
                </a:lnTo>
                <a:lnTo>
                  <a:pt x="0" y="5443417"/>
                </a:lnTo>
                <a:lnTo>
                  <a:pt x="8719739" y="0"/>
                </a:lnTo>
                <a:lnTo>
                  <a:pt x="12192003" y="2268405"/>
                </a:lnTo>
                <a:close/>
              </a:path>
            </a:pathLst>
          </a:custGeom>
          <a:solidFill>
            <a:srgbClr val="CC6A6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9" name="Freeform 38">
            <a:extLst>
              <a:ext uri="{FF2B5EF4-FFF2-40B4-BE49-F238E27FC236}">
                <a16:creationId xmlns:a16="http://schemas.microsoft.com/office/drawing/2014/main" id="{234ECEA6-0C88-EC45-B104-11D0F843512D}"/>
              </a:ext>
            </a:extLst>
          </p:cNvPr>
          <p:cNvSpPr/>
          <p:nvPr userDrawn="1"/>
        </p:nvSpPr>
        <p:spPr>
          <a:xfrm rot="10800000">
            <a:off x="-1283" y="2453791"/>
            <a:ext cx="4003925" cy="4404209"/>
          </a:xfrm>
          <a:custGeom>
            <a:avLst/>
            <a:gdLst>
              <a:gd name="connsiteX0" fmla="*/ 4003925 w 4003925"/>
              <a:gd name="connsiteY0" fmla="*/ 4404209 h 4404209"/>
              <a:gd name="connsiteX1" fmla="*/ 0 w 4003925"/>
              <a:gd name="connsiteY1" fmla="*/ 1243117 h 4404209"/>
              <a:gd name="connsiteX2" fmla="*/ 1991334 w 4003925"/>
              <a:gd name="connsiteY2" fmla="*/ 0 h 4404209"/>
              <a:gd name="connsiteX3" fmla="*/ 4003925 w 4003925"/>
              <a:gd name="connsiteY3" fmla="*/ 0 h 4404209"/>
            </a:gdLst>
            <a:ahLst/>
            <a:cxnLst>
              <a:cxn ang="0">
                <a:pos x="connsiteX0" y="connsiteY0"/>
              </a:cxn>
              <a:cxn ang="0">
                <a:pos x="connsiteX1" y="connsiteY1"/>
              </a:cxn>
              <a:cxn ang="0">
                <a:pos x="connsiteX2" y="connsiteY2"/>
              </a:cxn>
              <a:cxn ang="0">
                <a:pos x="connsiteX3" y="connsiteY3"/>
              </a:cxn>
            </a:cxnLst>
            <a:rect l="l" t="t" r="r" b="b"/>
            <a:pathLst>
              <a:path w="4003925" h="4404209">
                <a:moveTo>
                  <a:pt x="4003925" y="4404209"/>
                </a:moveTo>
                <a:lnTo>
                  <a:pt x="0" y="1243117"/>
                </a:lnTo>
                <a:lnTo>
                  <a:pt x="1991334" y="0"/>
                </a:lnTo>
                <a:lnTo>
                  <a:pt x="4003925" y="0"/>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 Placeholder 23">
            <a:extLst>
              <a:ext uri="{FF2B5EF4-FFF2-40B4-BE49-F238E27FC236}">
                <a16:creationId xmlns:a16="http://schemas.microsoft.com/office/drawing/2014/main" id="{7602FD05-603D-8742-82B1-6F3877562DCF}"/>
              </a:ext>
            </a:extLst>
          </p:cNvPr>
          <p:cNvSpPr>
            <a:spLocks noGrp="1"/>
          </p:cNvSpPr>
          <p:nvPr>
            <p:ph type="body" sz="quarter" idx="14" hasCustomPrompt="1"/>
          </p:nvPr>
        </p:nvSpPr>
        <p:spPr>
          <a:xfrm>
            <a:off x="6095998" y="2920610"/>
            <a:ext cx="785328" cy="1056986"/>
          </a:xfrm>
        </p:spPr>
        <p:txBody>
          <a:bodyPr anchor="t">
            <a:normAutofit/>
          </a:bodyPr>
          <a:lstStyle>
            <a:lvl1pPr marL="0" indent="0" algn="r">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20" name="Text Placeholder 23">
            <a:extLst>
              <a:ext uri="{FF2B5EF4-FFF2-40B4-BE49-F238E27FC236}">
                <a16:creationId xmlns:a16="http://schemas.microsoft.com/office/drawing/2014/main" id="{13F8F5F5-2E75-5E40-A98A-B827BBB234F6}"/>
              </a:ext>
            </a:extLst>
          </p:cNvPr>
          <p:cNvSpPr>
            <a:spLocks noGrp="1"/>
          </p:cNvSpPr>
          <p:nvPr>
            <p:ph type="body" sz="quarter" idx="13" hasCustomPrompt="1"/>
          </p:nvPr>
        </p:nvSpPr>
        <p:spPr>
          <a:xfrm>
            <a:off x="782492" y="490752"/>
            <a:ext cx="6028211" cy="3119551"/>
          </a:xfrm>
        </p:spPr>
        <p:txBody>
          <a:bodyPr anchor="ctr">
            <a:normAutofit/>
          </a:bodyPr>
          <a:lstStyle>
            <a:lvl1pPr marL="0" indent="0" algn="ctr">
              <a:buNone/>
              <a:defRPr sz="3000" i="1" baseline="0">
                <a:solidFill>
                  <a:schemeClr val="bg1"/>
                </a:solidFill>
                <a:latin typeface="+mn-lt"/>
              </a:defRPr>
            </a:lvl1pPr>
          </a:lstStyle>
          <a:p>
            <a:pPr lvl="0"/>
            <a:r>
              <a:rPr lang="en-US" dirty="0"/>
              <a:t>Quote Slide</a:t>
            </a:r>
          </a:p>
        </p:txBody>
      </p:sp>
      <p:sp>
        <p:nvSpPr>
          <p:cNvPr id="21" name="Text Placeholder 23">
            <a:extLst>
              <a:ext uri="{FF2B5EF4-FFF2-40B4-BE49-F238E27FC236}">
                <a16:creationId xmlns:a16="http://schemas.microsoft.com/office/drawing/2014/main" id="{BD34CACE-D7C6-D24F-ABAA-F4E6CB465E5F}"/>
              </a:ext>
            </a:extLst>
          </p:cNvPr>
          <p:cNvSpPr>
            <a:spLocks noGrp="1"/>
          </p:cNvSpPr>
          <p:nvPr>
            <p:ph type="body" sz="quarter" idx="15" hasCustomPrompt="1"/>
          </p:nvPr>
        </p:nvSpPr>
        <p:spPr>
          <a:xfrm>
            <a:off x="694077" y="293434"/>
            <a:ext cx="2613204" cy="1221666"/>
          </a:xfrm>
        </p:spPr>
        <p:txBody>
          <a:bodyPr anchor="t">
            <a:normAutofit/>
          </a:bodyPr>
          <a:lstStyle>
            <a:lvl1pPr marL="0" indent="0" algn="l">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grpSp>
        <p:nvGrpSpPr>
          <p:cNvPr id="22" name="Group 21">
            <a:extLst>
              <a:ext uri="{FF2B5EF4-FFF2-40B4-BE49-F238E27FC236}">
                <a16:creationId xmlns:a16="http://schemas.microsoft.com/office/drawing/2014/main" id="{399F6706-E4A0-084D-9ED6-AEE0DA0CE874}"/>
              </a:ext>
            </a:extLst>
          </p:cNvPr>
          <p:cNvGrpSpPr/>
          <p:nvPr userDrawn="1"/>
        </p:nvGrpSpPr>
        <p:grpSpPr>
          <a:xfrm>
            <a:off x="8508837" y="6115769"/>
            <a:ext cx="3299079" cy="504000"/>
            <a:chOff x="506666" y="6162492"/>
            <a:chExt cx="3299079" cy="504000"/>
          </a:xfrm>
        </p:grpSpPr>
        <p:pic>
          <p:nvPicPr>
            <p:cNvPr id="23" name="Picture 22" descr="A picture containing text&#10;&#10;Description automatically generated">
              <a:extLst>
                <a:ext uri="{FF2B5EF4-FFF2-40B4-BE49-F238E27FC236}">
                  <a16:creationId xmlns:a16="http://schemas.microsoft.com/office/drawing/2014/main" id="{0CDE395A-448E-964F-A73E-648C5CF00B63}"/>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506666" y="6311795"/>
              <a:ext cx="2975721" cy="180000"/>
            </a:xfrm>
            <a:prstGeom prst="rect">
              <a:avLst/>
            </a:prstGeom>
          </p:spPr>
        </p:pic>
        <p:pic>
          <p:nvPicPr>
            <p:cNvPr id="24" name="Picture 23" descr="A picture containing text&#10;&#10;Description automatically generated">
              <a:extLst>
                <a:ext uri="{FF2B5EF4-FFF2-40B4-BE49-F238E27FC236}">
                  <a16:creationId xmlns:a16="http://schemas.microsoft.com/office/drawing/2014/main" id="{9F87EF6F-EDC9-4244-9EC9-935788C1686F}"/>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3438829" y="6162492"/>
              <a:ext cx="366916" cy="504000"/>
            </a:xfrm>
            <a:prstGeom prst="rect">
              <a:avLst/>
            </a:prstGeom>
          </p:spPr>
        </p:pic>
      </p:grpSp>
    </p:spTree>
    <p:extLst>
      <p:ext uri="{BB962C8B-B14F-4D97-AF65-F5344CB8AC3E}">
        <p14:creationId xmlns:p14="http://schemas.microsoft.com/office/powerpoint/2010/main" val="23299356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vider Slide - Dark Green">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9926358D-C33D-8041-B540-52055CF64746}"/>
              </a:ext>
            </a:extLst>
          </p:cNvPr>
          <p:cNvGrpSpPr/>
          <p:nvPr userDrawn="1"/>
        </p:nvGrpSpPr>
        <p:grpSpPr>
          <a:xfrm flipH="1">
            <a:off x="-4" y="476885"/>
            <a:ext cx="12192004" cy="6381115"/>
            <a:chOff x="0" y="476885"/>
            <a:chExt cx="7550787" cy="6381115"/>
          </a:xfrm>
        </p:grpSpPr>
        <p:sp>
          <p:nvSpPr>
            <p:cNvPr id="30" name="Freeform 29">
              <a:extLst>
                <a:ext uri="{FF2B5EF4-FFF2-40B4-BE49-F238E27FC236}">
                  <a16:creationId xmlns:a16="http://schemas.microsoft.com/office/drawing/2014/main" id="{4445E8B4-C77C-464C-A575-98BEB2A65C55}"/>
                </a:ext>
              </a:extLst>
            </p:cNvPr>
            <p:cNvSpPr/>
            <p:nvPr userDrawn="1"/>
          </p:nvSpPr>
          <p:spPr>
            <a:xfrm>
              <a:off x="2876552" y="3910818"/>
              <a:ext cx="4674235" cy="2942004"/>
            </a:xfrm>
            <a:custGeom>
              <a:avLst/>
              <a:gdLst>
                <a:gd name="connsiteX0" fmla="*/ 0 w 4674476"/>
                <a:gd name="connsiteY0" fmla="*/ 3633952 h 3633952"/>
                <a:gd name="connsiteX1" fmla="*/ 0 w 4674476"/>
                <a:gd name="connsiteY1" fmla="*/ 3633952 h 3633952"/>
                <a:gd name="connsiteX2" fmla="*/ 4674476 w 4674476"/>
                <a:gd name="connsiteY2" fmla="*/ 3633952 h 3633952"/>
                <a:gd name="connsiteX3" fmla="*/ 4674476 w 4674476"/>
                <a:gd name="connsiteY3" fmla="*/ 0 h 3633952"/>
                <a:gd name="connsiteX4" fmla="*/ 323193 w 4674476"/>
                <a:gd name="connsiteY4" fmla="*/ 819807 h 3633952"/>
                <a:gd name="connsiteX5" fmla="*/ 0 w 4674476"/>
                <a:gd name="connsiteY5" fmla="*/ 3633952 h 3633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74476" h="3633952">
                  <a:moveTo>
                    <a:pt x="0" y="3633952"/>
                  </a:moveTo>
                  <a:lnTo>
                    <a:pt x="0" y="3633952"/>
                  </a:lnTo>
                  <a:lnTo>
                    <a:pt x="4674476" y="3633952"/>
                  </a:lnTo>
                  <a:lnTo>
                    <a:pt x="4674476" y="0"/>
                  </a:lnTo>
                  <a:lnTo>
                    <a:pt x="323193" y="819807"/>
                  </a:lnTo>
                  <a:lnTo>
                    <a:pt x="0" y="3633952"/>
                  </a:lnTo>
                  <a:close/>
                </a:path>
              </a:pathLst>
            </a:custGeom>
            <a:solidFill>
              <a:srgbClr val="40B8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p>
          </p:txBody>
        </p:sp>
        <p:sp>
          <p:nvSpPr>
            <p:cNvPr id="32" name="Freeform 31">
              <a:extLst>
                <a:ext uri="{FF2B5EF4-FFF2-40B4-BE49-F238E27FC236}">
                  <a16:creationId xmlns:a16="http://schemas.microsoft.com/office/drawing/2014/main" id="{DE028D90-5F7C-6543-B062-2BDC7BFF1F11}"/>
                </a:ext>
              </a:extLst>
            </p:cNvPr>
            <p:cNvSpPr/>
            <p:nvPr userDrawn="1"/>
          </p:nvSpPr>
          <p:spPr>
            <a:xfrm>
              <a:off x="0" y="476885"/>
              <a:ext cx="4590415" cy="6381115"/>
            </a:xfrm>
            <a:custGeom>
              <a:avLst/>
              <a:gdLst>
                <a:gd name="connsiteX0" fmla="*/ 4591050 w 4591050"/>
                <a:gd name="connsiteY0" fmla="*/ 6381750 h 6381750"/>
                <a:gd name="connsiteX1" fmla="*/ 0 w 4591050"/>
                <a:gd name="connsiteY1" fmla="*/ 6381750 h 6381750"/>
                <a:gd name="connsiteX2" fmla="*/ 0 w 4591050"/>
                <a:gd name="connsiteY2" fmla="*/ 0 h 6381750"/>
                <a:gd name="connsiteX3" fmla="*/ 3238500 w 4591050"/>
                <a:gd name="connsiteY3" fmla="*/ 1409700 h 6381750"/>
                <a:gd name="connsiteX4" fmla="*/ 4591050 w 4591050"/>
                <a:gd name="connsiteY4" fmla="*/ 6381750 h 6381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91050" h="6381750">
                  <a:moveTo>
                    <a:pt x="4591050" y="6381750"/>
                  </a:moveTo>
                  <a:lnTo>
                    <a:pt x="0" y="6381750"/>
                  </a:lnTo>
                  <a:lnTo>
                    <a:pt x="0" y="0"/>
                  </a:lnTo>
                  <a:lnTo>
                    <a:pt x="3238500" y="1409700"/>
                  </a:lnTo>
                  <a:lnTo>
                    <a:pt x="4591050" y="6381750"/>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p>
          </p:txBody>
        </p:sp>
      </p:grpSp>
      <p:pic>
        <p:nvPicPr>
          <p:cNvPr id="33" name="Picture 32" descr="Icon&#10;&#10;Description automatically generated">
            <a:extLst>
              <a:ext uri="{FF2B5EF4-FFF2-40B4-BE49-F238E27FC236}">
                <a16:creationId xmlns:a16="http://schemas.microsoft.com/office/drawing/2014/main" id="{692E755C-CAC5-4642-ABCF-0F0EA758F1D1}"/>
              </a:ext>
            </a:extLst>
          </p:cNvPr>
          <p:cNvPicPr/>
          <p:nvPr userDrawn="1"/>
        </p:nvPicPr>
        <p:blipFill rotWithShape="1">
          <a:blip r:embed="rId2" cstate="email">
            <a:extLst>
              <a:ext uri="{28A0092B-C50C-407E-A947-70E740481C1C}">
                <a14:useLocalDpi xmlns:a14="http://schemas.microsoft.com/office/drawing/2010/main"/>
              </a:ext>
            </a:extLst>
          </a:blip>
          <a:srcRect l="-27922" t="-8341" r="35419" b="-3323"/>
          <a:stretch/>
        </p:blipFill>
        <p:spPr>
          <a:xfrm>
            <a:off x="9115865" y="476885"/>
            <a:ext cx="3076135" cy="6106795"/>
          </a:xfrm>
          <a:prstGeom prst="rect">
            <a:avLst/>
          </a:prstGeom>
        </p:spPr>
      </p:pic>
      <p:grpSp>
        <p:nvGrpSpPr>
          <p:cNvPr id="34" name="Group 33">
            <a:extLst>
              <a:ext uri="{FF2B5EF4-FFF2-40B4-BE49-F238E27FC236}">
                <a16:creationId xmlns:a16="http://schemas.microsoft.com/office/drawing/2014/main" id="{A4FB7E5E-8329-5949-8FFD-E2041FDE5AF9}"/>
              </a:ext>
            </a:extLst>
          </p:cNvPr>
          <p:cNvGrpSpPr/>
          <p:nvPr userDrawn="1"/>
        </p:nvGrpSpPr>
        <p:grpSpPr>
          <a:xfrm>
            <a:off x="405114" y="301682"/>
            <a:ext cx="3143757" cy="504000"/>
            <a:chOff x="296426" y="6035882"/>
            <a:chExt cx="3143757" cy="504000"/>
          </a:xfrm>
        </p:grpSpPr>
        <p:pic>
          <p:nvPicPr>
            <p:cNvPr id="35" name="Picture 34" descr="A picture containing text&#10;&#10;Description automatically generated">
              <a:extLst>
                <a:ext uri="{FF2B5EF4-FFF2-40B4-BE49-F238E27FC236}">
                  <a16:creationId xmlns:a16="http://schemas.microsoft.com/office/drawing/2014/main" id="{E81248CE-AC89-2148-B108-D4BEDDE55FAE}"/>
                </a:ext>
              </a:extLst>
            </p:cNvPr>
            <p:cNvPicPr/>
            <p:nvPr userDrawn="1"/>
          </p:nvPicPr>
          <p:blipFill rotWithShape="1">
            <a:blip r:embed="rId3" cstate="email">
              <a:extLst>
                <a:ext uri="{28A0092B-C50C-407E-A947-70E740481C1C}">
                  <a14:useLocalDpi xmlns:a14="http://schemas.microsoft.com/office/drawing/2010/main"/>
                </a:ext>
              </a:extLst>
            </a:blip>
            <a:srcRect t="71161" r="14342" b="1"/>
            <a:stretch/>
          </p:blipFill>
          <p:spPr>
            <a:xfrm>
              <a:off x="464462" y="6185185"/>
              <a:ext cx="2975721" cy="180000"/>
            </a:xfrm>
            <a:prstGeom prst="rect">
              <a:avLst/>
            </a:prstGeom>
          </p:spPr>
        </p:pic>
        <p:pic>
          <p:nvPicPr>
            <p:cNvPr id="36" name="Picture 35" descr="A picture containing text&#10;&#10;Description automatically generated">
              <a:extLst>
                <a:ext uri="{FF2B5EF4-FFF2-40B4-BE49-F238E27FC236}">
                  <a16:creationId xmlns:a16="http://schemas.microsoft.com/office/drawing/2014/main" id="{270AF5F9-8CC2-DC4C-9617-2EEA4670081E}"/>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l="35287" t="-1662" r="54747" b="36172"/>
            <a:stretch/>
          </p:blipFill>
          <p:spPr>
            <a:xfrm>
              <a:off x="296426" y="6035882"/>
              <a:ext cx="366916" cy="504000"/>
            </a:xfrm>
            <a:prstGeom prst="rect">
              <a:avLst/>
            </a:prstGeom>
          </p:spPr>
        </p:pic>
      </p:grpSp>
      <p:sp>
        <p:nvSpPr>
          <p:cNvPr id="37" name="Text Placeholder 23">
            <a:extLst>
              <a:ext uri="{FF2B5EF4-FFF2-40B4-BE49-F238E27FC236}">
                <a16:creationId xmlns:a16="http://schemas.microsoft.com/office/drawing/2014/main" id="{D96050FE-F8E9-A44D-9C24-6142AB0AE886}"/>
              </a:ext>
            </a:extLst>
          </p:cNvPr>
          <p:cNvSpPr>
            <a:spLocks noGrp="1"/>
          </p:cNvSpPr>
          <p:nvPr>
            <p:ph type="body" sz="quarter" idx="13" hasCustomPrompt="1"/>
          </p:nvPr>
        </p:nvSpPr>
        <p:spPr>
          <a:xfrm>
            <a:off x="490899" y="1364786"/>
            <a:ext cx="4570242" cy="697353"/>
          </a:xfrm>
          <a:noFill/>
        </p:spPr>
        <p:txBody>
          <a:bodyPr>
            <a:noAutofit/>
          </a:bodyPr>
          <a:lstStyle>
            <a:lvl1pPr marL="0" indent="0" algn="l">
              <a:buNone/>
              <a:defRPr sz="4800" b="1" baseline="0">
                <a:solidFill>
                  <a:srgbClr val="262626"/>
                </a:solidFill>
                <a:latin typeface="+mn-lt"/>
              </a:defRPr>
            </a:lvl1pPr>
          </a:lstStyle>
          <a:p>
            <a:pPr lvl="0"/>
            <a:r>
              <a:rPr lang="en-US" dirty="0"/>
              <a:t>DIVIDER</a:t>
            </a:r>
          </a:p>
        </p:txBody>
      </p:sp>
      <p:sp>
        <p:nvSpPr>
          <p:cNvPr id="38" name="Text Placeholder 23">
            <a:extLst>
              <a:ext uri="{FF2B5EF4-FFF2-40B4-BE49-F238E27FC236}">
                <a16:creationId xmlns:a16="http://schemas.microsoft.com/office/drawing/2014/main" id="{5273FDD9-362B-B54D-9BC7-2E408F90955E}"/>
              </a:ext>
            </a:extLst>
          </p:cNvPr>
          <p:cNvSpPr>
            <a:spLocks noGrp="1"/>
          </p:cNvSpPr>
          <p:nvPr>
            <p:ph type="body" sz="quarter" idx="14" hasCustomPrompt="1"/>
          </p:nvPr>
        </p:nvSpPr>
        <p:spPr>
          <a:xfrm>
            <a:off x="490899" y="2230955"/>
            <a:ext cx="4570242" cy="1193534"/>
          </a:xfrm>
          <a:noFill/>
        </p:spPr>
        <p:txBody>
          <a:bodyPr>
            <a:noAutofit/>
          </a:bodyPr>
          <a:lstStyle>
            <a:lvl1pPr marL="0" indent="0" algn="l">
              <a:buNone/>
              <a:defRPr sz="4800" baseline="0">
                <a:solidFill>
                  <a:srgbClr val="262626"/>
                </a:solidFill>
                <a:latin typeface="+mn-lt"/>
              </a:defRPr>
            </a:lvl1pPr>
          </a:lstStyle>
          <a:p>
            <a:pPr lvl="0"/>
            <a:r>
              <a:rPr lang="en-US" dirty="0"/>
              <a:t>Slide</a:t>
            </a:r>
          </a:p>
        </p:txBody>
      </p:sp>
      <p:cxnSp>
        <p:nvCxnSpPr>
          <p:cNvPr id="4" name="Straight Connector 3">
            <a:extLst>
              <a:ext uri="{FF2B5EF4-FFF2-40B4-BE49-F238E27FC236}">
                <a16:creationId xmlns:a16="http://schemas.microsoft.com/office/drawing/2014/main" id="{5DC234FD-D5B8-0041-B0C8-E321DE7A11FE}"/>
              </a:ext>
            </a:extLst>
          </p:cNvPr>
          <p:cNvCxnSpPr/>
          <p:nvPr userDrawn="1"/>
        </p:nvCxnSpPr>
        <p:spPr>
          <a:xfrm flipH="1">
            <a:off x="295422" y="2132479"/>
            <a:ext cx="5106572" cy="0"/>
          </a:xfrm>
          <a:prstGeom prst="line">
            <a:avLst/>
          </a:prstGeom>
          <a:ln w="28575">
            <a:solidFill>
              <a:srgbClr val="02735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78874917"/>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Quote Slide - Orange">
    <p:spTree>
      <p:nvGrpSpPr>
        <p:cNvPr id="1" name=""/>
        <p:cNvGrpSpPr/>
        <p:nvPr/>
      </p:nvGrpSpPr>
      <p:grpSpPr>
        <a:xfrm>
          <a:off x="0" y="0"/>
          <a:ext cx="0" cy="0"/>
          <a:chOff x="0" y="0"/>
          <a:chExt cx="0" cy="0"/>
        </a:xfrm>
      </p:grpSpPr>
      <p:sp>
        <p:nvSpPr>
          <p:cNvPr id="36" name="Freeform 35">
            <a:extLst>
              <a:ext uri="{FF2B5EF4-FFF2-40B4-BE49-F238E27FC236}">
                <a16:creationId xmlns:a16="http://schemas.microsoft.com/office/drawing/2014/main" id="{7A607DA3-8090-1841-A2ED-8CE91ED55E3A}"/>
              </a:ext>
            </a:extLst>
          </p:cNvPr>
          <p:cNvSpPr/>
          <p:nvPr userDrawn="1"/>
        </p:nvSpPr>
        <p:spPr>
          <a:xfrm rot="10800000">
            <a:off x="2955" y="0"/>
            <a:ext cx="12192003" cy="5941072"/>
          </a:xfrm>
          <a:custGeom>
            <a:avLst/>
            <a:gdLst>
              <a:gd name="connsiteX0" fmla="*/ 12192003 w 12192003"/>
              <a:gd name="connsiteY0" fmla="*/ 5963302 h 5963302"/>
              <a:gd name="connsiteX1" fmla="*/ 0 w 12192003"/>
              <a:gd name="connsiteY1" fmla="*/ 5963302 h 5963302"/>
              <a:gd name="connsiteX2" fmla="*/ 0 w 12192003"/>
              <a:gd name="connsiteY2" fmla="*/ 5443417 h 5963302"/>
              <a:gd name="connsiteX3" fmla="*/ 8719739 w 12192003"/>
              <a:gd name="connsiteY3" fmla="*/ 0 h 5963302"/>
              <a:gd name="connsiteX4" fmla="*/ 12192003 w 12192003"/>
              <a:gd name="connsiteY4" fmla="*/ 2268405 h 59633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3" h="5963302">
                <a:moveTo>
                  <a:pt x="12192003" y="5963302"/>
                </a:moveTo>
                <a:lnTo>
                  <a:pt x="0" y="5963302"/>
                </a:lnTo>
                <a:lnTo>
                  <a:pt x="0" y="5443417"/>
                </a:lnTo>
                <a:lnTo>
                  <a:pt x="8719739" y="0"/>
                </a:lnTo>
                <a:lnTo>
                  <a:pt x="12192003" y="2268405"/>
                </a:lnTo>
                <a:close/>
              </a:path>
            </a:pathLst>
          </a:cu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9" name="Freeform 38">
            <a:extLst>
              <a:ext uri="{FF2B5EF4-FFF2-40B4-BE49-F238E27FC236}">
                <a16:creationId xmlns:a16="http://schemas.microsoft.com/office/drawing/2014/main" id="{234ECEA6-0C88-EC45-B104-11D0F843512D}"/>
              </a:ext>
            </a:extLst>
          </p:cNvPr>
          <p:cNvSpPr/>
          <p:nvPr userDrawn="1"/>
        </p:nvSpPr>
        <p:spPr>
          <a:xfrm rot="10800000">
            <a:off x="-1283" y="2453791"/>
            <a:ext cx="4003925" cy="4404209"/>
          </a:xfrm>
          <a:custGeom>
            <a:avLst/>
            <a:gdLst>
              <a:gd name="connsiteX0" fmla="*/ 4003925 w 4003925"/>
              <a:gd name="connsiteY0" fmla="*/ 4404209 h 4404209"/>
              <a:gd name="connsiteX1" fmla="*/ 0 w 4003925"/>
              <a:gd name="connsiteY1" fmla="*/ 1243117 h 4404209"/>
              <a:gd name="connsiteX2" fmla="*/ 1991334 w 4003925"/>
              <a:gd name="connsiteY2" fmla="*/ 0 h 4404209"/>
              <a:gd name="connsiteX3" fmla="*/ 4003925 w 4003925"/>
              <a:gd name="connsiteY3" fmla="*/ 0 h 4404209"/>
            </a:gdLst>
            <a:ahLst/>
            <a:cxnLst>
              <a:cxn ang="0">
                <a:pos x="connsiteX0" y="connsiteY0"/>
              </a:cxn>
              <a:cxn ang="0">
                <a:pos x="connsiteX1" y="connsiteY1"/>
              </a:cxn>
              <a:cxn ang="0">
                <a:pos x="connsiteX2" y="connsiteY2"/>
              </a:cxn>
              <a:cxn ang="0">
                <a:pos x="connsiteX3" y="connsiteY3"/>
              </a:cxn>
            </a:cxnLst>
            <a:rect l="l" t="t" r="r" b="b"/>
            <a:pathLst>
              <a:path w="4003925" h="4404209">
                <a:moveTo>
                  <a:pt x="4003925" y="4404209"/>
                </a:moveTo>
                <a:lnTo>
                  <a:pt x="0" y="1243117"/>
                </a:lnTo>
                <a:lnTo>
                  <a:pt x="1991334" y="0"/>
                </a:lnTo>
                <a:lnTo>
                  <a:pt x="4003925" y="0"/>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 Placeholder 23">
            <a:extLst>
              <a:ext uri="{FF2B5EF4-FFF2-40B4-BE49-F238E27FC236}">
                <a16:creationId xmlns:a16="http://schemas.microsoft.com/office/drawing/2014/main" id="{7602FD05-603D-8742-82B1-6F3877562DCF}"/>
              </a:ext>
            </a:extLst>
          </p:cNvPr>
          <p:cNvSpPr>
            <a:spLocks noGrp="1"/>
          </p:cNvSpPr>
          <p:nvPr>
            <p:ph type="body" sz="quarter" idx="14" hasCustomPrompt="1"/>
          </p:nvPr>
        </p:nvSpPr>
        <p:spPr>
          <a:xfrm>
            <a:off x="6095998" y="2920610"/>
            <a:ext cx="785328" cy="1056986"/>
          </a:xfrm>
        </p:spPr>
        <p:txBody>
          <a:bodyPr anchor="t">
            <a:normAutofit/>
          </a:bodyPr>
          <a:lstStyle>
            <a:lvl1pPr marL="0" indent="0" algn="r">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20" name="Text Placeholder 23">
            <a:extLst>
              <a:ext uri="{FF2B5EF4-FFF2-40B4-BE49-F238E27FC236}">
                <a16:creationId xmlns:a16="http://schemas.microsoft.com/office/drawing/2014/main" id="{13F8F5F5-2E75-5E40-A98A-B827BBB234F6}"/>
              </a:ext>
            </a:extLst>
          </p:cNvPr>
          <p:cNvSpPr>
            <a:spLocks noGrp="1"/>
          </p:cNvSpPr>
          <p:nvPr>
            <p:ph type="body" sz="quarter" idx="13" hasCustomPrompt="1"/>
          </p:nvPr>
        </p:nvSpPr>
        <p:spPr>
          <a:xfrm>
            <a:off x="782492" y="490752"/>
            <a:ext cx="6028211" cy="3119551"/>
          </a:xfrm>
        </p:spPr>
        <p:txBody>
          <a:bodyPr anchor="ctr">
            <a:normAutofit/>
          </a:bodyPr>
          <a:lstStyle>
            <a:lvl1pPr marL="0" indent="0" algn="ctr">
              <a:buNone/>
              <a:defRPr sz="3000" i="1" baseline="0">
                <a:solidFill>
                  <a:schemeClr val="bg1"/>
                </a:solidFill>
                <a:latin typeface="+mn-lt"/>
              </a:defRPr>
            </a:lvl1pPr>
          </a:lstStyle>
          <a:p>
            <a:pPr lvl="0"/>
            <a:r>
              <a:rPr lang="en-US" dirty="0"/>
              <a:t>Quote Slide</a:t>
            </a:r>
          </a:p>
        </p:txBody>
      </p:sp>
      <p:sp>
        <p:nvSpPr>
          <p:cNvPr id="21" name="Text Placeholder 23">
            <a:extLst>
              <a:ext uri="{FF2B5EF4-FFF2-40B4-BE49-F238E27FC236}">
                <a16:creationId xmlns:a16="http://schemas.microsoft.com/office/drawing/2014/main" id="{BD34CACE-D7C6-D24F-ABAA-F4E6CB465E5F}"/>
              </a:ext>
            </a:extLst>
          </p:cNvPr>
          <p:cNvSpPr>
            <a:spLocks noGrp="1"/>
          </p:cNvSpPr>
          <p:nvPr>
            <p:ph type="body" sz="quarter" idx="15" hasCustomPrompt="1"/>
          </p:nvPr>
        </p:nvSpPr>
        <p:spPr>
          <a:xfrm>
            <a:off x="694077" y="293434"/>
            <a:ext cx="2613204" cy="1221666"/>
          </a:xfrm>
        </p:spPr>
        <p:txBody>
          <a:bodyPr anchor="t">
            <a:normAutofit/>
          </a:bodyPr>
          <a:lstStyle>
            <a:lvl1pPr marL="0" indent="0" algn="l">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grpSp>
        <p:nvGrpSpPr>
          <p:cNvPr id="22" name="Group 21">
            <a:extLst>
              <a:ext uri="{FF2B5EF4-FFF2-40B4-BE49-F238E27FC236}">
                <a16:creationId xmlns:a16="http://schemas.microsoft.com/office/drawing/2014/main" id="{399F6706-E4A0-084D-9ED6-AEE0DA0CE874}"/>
              </a:ext>
            </a:extLst>
          </p:cNvPr>
          <p:cNvGrpSpPr/>
          <p:nvPr userDrawn="1"/>
        </p:nvGrpSpPr>
        <p:grpSpPr>
          <a:xfrm>
            <a:off x="8508837" y="6115769"/>
            <a:ext cx="3299079" cy="504000"/>
            <a:chOff x="506666" y="6162492"/>
            <a:chExt cx="3299079" cy="504000"/>
          </a:xfrm>
        </p:grpSpPr>
        <p:pic>
          <p:nvPicPr>
            <p:cNvPr id="23" name="Picture 22" descr="A picture containing text&#10;&#10;Description automatically generated">
              <a:extLst>
                <a:ext uri="{FF2B5EF4-FFF2-40B4-BE49-F238E27FC236}">
                  <a16:creationId xmlns:a16="http://schemas.microsoft.com/office/drawing/2014/main" id="{0CDE395A-448E-964F-A73E-648C5CF00B63}"/>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506666" y="6311795"/>
              <a:ext cx="2975721" cy="180000"/>
            </a:xfrm>
            <a:prstGeom prst="rect">
              <a:avLst/>
            </a:prstGeom>
          </p:spPr>
        </p:pic>
        <p:pic>
          <p:nvPicPr>
            <p:cNvPr id="24" name="Picture 23" descr="A picture containing text&#10;&#10;Description automatically generated">
              <a:extLst>
                <a:ext uri="{FF2B5EF4-FFF2-40B4-BE49-F238E27FC236}">
                  <a16:creationId xmlns:a16="http://schemas.microsoft.com/office/drawing/2014/main" id="{9F87EF6F-EDC9-4244-9EC9-935788C1686F}"/>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3438829" y="6162492"/>
              <a:ext cx="366916" cy="504000"/>
            </a:xfrm>
            <a:prstGeom prst="rect">
              <a:avLst/>
            </a:prstGeom>
          </p:spPr>
        </p:pic>
      </p:grpSp>
    </p:spTree>
    <p:extLst>
      <p:ext uri="{BB962C8B-B14F-4D97-AF65-F5344CB8AC3E}">
        <p14:creationId xmlns:p14="http://schemas.microsoft.com/office/powerpoint/2010/main" val="3627432623"/>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1_Quote Slide - Orange">
    <p:spTree>
      <p:nvGrpSpPr>
        <p:cNvPr id="1" name=""/>
        <p:cNvGrpSpPr/>
        <p:nvPr/>
      </p:nvGrpSpPr>
      <p:grpSpPr>
        <a:xfrm>
          <a:off x="0" y="0"/>
          <a:ext cx="0" cy="0"/>
          <a:chOff x="0" y="0"/>
          <a:chExt cx="0" cy="0"/>
        </a:xfrm>
      </p:grpSpPr>
      <p:sp>
        <p:nvSpPr>
          <p:cNvPr id="36" name="Freeform 35">
            <a:extLst>
              <a:ext uri="{FF2B5EF4-FFF2-40B4-BE49-F238E27FC236}">
                <a16:creationId xmlns:a16="http://schemas.microsoft.com/office/drawing/2014/main" id="{7A607DA3-8090-1841-A2ED-8CE91ED55E3A}"/>
              </a:ext>
            </a:extLst>
          </p:cNvPr>
          <p:cNvSpPr/>
          <p:nvPr userDrawn="1"/>
        </p:nvSpPr>
        <p:spPr>
          <a:xfrm rot="10800000">
            <a:off x="-3" y="-9570"/>
            <a:ext cx="12192003" cy="5963302"/>
          </a:xfrm>
          <a:custGeom>
            <a:avLst/>
            <a:gdLst>
              <a:gd name="connsiteX0" fmla="*/ 12192003 w 12192003"/>
              <a:gd name="connsiteY0" fmla="*/ 5963302 h 5963302"/>
              <a:gd name="connsiteX1" fmla="*/ 0 w 12192003"/>
              <a:gd name="connsiteY1" fmla="*/ 5963302 h 5963302"/>
              <a:gd name="connsiteX2" fmla="*/ 0 w 12192003"/>
              <a:gd name="connsiteY2" fmla="*/ 5443417 h 5963302"/>
              <a:gd name="connsiteX3" fmla="*/ 8719739 w 12192003"/>
              <a:gd name="connsiteY3" fmla="*/ 0 h 5963302"/>
              <a:gd name="connsiteX4" fmla="*/ 12192003 w 12192003"/>
              <a:gd name="connsiteY4" fmla="*/ 2268405 h 59633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3" h="5963302">
                <a:moveTo>
                  <a:pt x="12192003" y="5963302"/>
                </a:moveTo>
                <a:lnTo>
                  <a:pt x="0" y="5963302"/>
                </a:lnTo>
                <a:lnTo>
                  <a:pt x="0" y="5443417"/>
                </a:lnTo>
                <a:lnTo>
                  <a:pt x="8719739" y="0"/>
                </a:lnTo>
                <a:lnTo>
                  <a:pt x="12192003" y="2268405"/>
                </a:lnTo>
                <a:close/>
              </a:path>
            </a:pathLst>
          </a:cu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9" name="Freeform 38">
            <a:extLst>
              <a:ext uri="{FF2B5EF4-FFF2-40B4-BE49-F238E27FC236}">
                <a16:creationId xmlns:a16="http://schemas.microsoft.com/office/drawing/2014/main" id="{234ECEA6-0C88-EC45-B104-11D0F843512D}"/>
              </a:ext>
            </a:extLst>
          </p:cNvPr>
          <p:cNvSpPr/>
          <p:nvPr userDrawn="1"/>
        </p:nvSpPr>
        <p:spPr>
          <a:xfrm rot="10800000">
            <a:off x="-1283" y="2453791"/>
            <a:ext cx="4003925" cy="4404209"/>
          </a:xfrm>
          <a:custGeom>
            <a:avLst/>
            <a:gdLst>
              <a:gd name="connsiteX0" fmla="*/ 4003925 w 4003925"/>
              <a:gd name="connsiteY0" fmla="*/ 4404209 h 4404209"/>
              <a:gd name="connsiteX1" fmla="*/ 0 w 4003925"/>
              <a:gd name="connsiteY1" fmla="*/ 1243117 h 4404209"/>
              <a:gd name="connsiteX2" fmla="*/ 1991334 w 4003925"/>
              <a:gd name="connsiteY2" fmla="*/ 0 h 4404209"/>
              <a:gd name="connsiteX3" fmla="*/ 4003925 w 4003925"/>
              <a:gd name="connsiteY3" fmla="*/ 0 h 4404209"/>
            </a:gdLst>
            <a:ahLst/>
            <a:cxnLst>
              <a:cxn ang="0">
                <a:pos x="connsiteX0" y="connsiteY0"/>
              </a:cxn>
              <a:cxn ang="0">
                <a:pos x="connsiteX1" y="connsiteY1"/>
              </a:cxn>
              <a:cxn ang="0">
                <a:pos x="connsiteX2" y="connsiteY2"/>
              </a:cxn>
              <a:cxn ang="0">
                <a:pos x="connsiteX3" y="connsiteY3"/>
              </a:cxn>
            </a:cxnLst>
            <a:rect l="l" t="t" r="r" b="b"/>
            <a:pathLst>
              <a:path w="4003925" h="4404209">
                <a:moveTo>
                  <a:pt x="4003925" y="4404209"/>
                </a:moveTo>
                <a:lnTo>
                  <a:pt x="0" y="1243117"/>
                </a:lnTo>
                <a:lnTo>
                  <a:pt x="1991334" y="0"/>
                </a:lnTo>
                <a:lnTo>
                  <a:pt x="4003925" y="0"/>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 Placeholder 23">
            <a:extLst>
              <a:ext uri="{FF2B5EF4-FFF2-40B4-BE49-F238E27FC236}">
                <a16:creationId xmlns:a16="http://schemas.microsoft.com/office/drawing/2014/main" id="{7602FD05-603D-8742-82B1-6F3877562DCF}"/>
              </a:ext>
            </a:extLst>
          </p:cNvPr>
          <p:cNvSpPr>
            <a:spLocks noGrp="1"/>
          </p:cNvSpPr>
          <p:nvPr>
            <p:ph type="body" sz="quarter" idx="14" hasCustomPrompt="1"/>
          </p:nvPr>
        </p:nvSpPr>
        <p:spPr>
          <a:xfrm>
            <a:off x="6095998" y="2920610"/>
            <a:ext cx="785328" cy="1056986"/>
          </a:xfrm>
        </p:spPr>
        <p:txBody>
          <a:bodyPr anchor="t">
            <a:normAutofit/>
          </a:bodyPr>
          <a:lstStyle>
            <a:lvl1pPr marL="0" indent="0" algn="r">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20" name="Text Placeholder 23">
            <a:extLst>
              <a:ext uri="{FF2B5EF4-FFF2-40B4-BE49-F238E27FC236}">
                <a16:creationId xmlns:a16="http://schemas.microsoft.com/office/drawing/2014/main" id="{13F8F5F5-2E75-5E40-A98A-B827BBB234F6}"/>
              </a:ext>
            </a:extLst>
          </p:cNvPr>
          <p:cNvSpPr>
            <a:spLocks noGrp="1"/>
          </p:cNvSpPr>
          <p:nvPr>
            <p:ph type="body" sz="quarter" idx="13" hasCustomPrompt="1"/>
          </p:nvPr>
        </p:nvSpPr>
        <p:spPr>
          <a:xfrm>
            <a:off x="782492" y="490752"/>
            <a:ext cx="6028211" cy="3119551"/>
          </a:xfrm>
        </p:spPr>
        <p:txBody>
          <a:bodyPr anchor="ctr">
            <a:normAutofit/>
          </a:bodyPr>
          <a:lstStyle>
            <a:lvl1pPr marL="0" indent="0" algn="ctr">
              <a:buNone/>
              <a:defRPr sz="3000" i="1" baseline="0">
                <a:solidFill>
                  <a:schemeClr val="bg1"/>
                </a:solidFill>
                <a:latin typeface="+mn-lt"/>
              </a:defRPr>
            </a:lvl1pPr>
          </a:lstStyle>
          <a:p>
            <a:pPr lvl="0"/>
            <a:r>
              <a:rPr lang="en-US" dirty="0"/>
              <a:t>Quote Slide</a:t>
            </a:r>
          </a:p>
        </p:txBody>
      </p:sp>
      <p:sp>
        <p:nvSpPr>
          <p:cNvPr id="21" name="Text Placeholder 23">
            <a:extLst>
              <a:ext uri="{FF2B5EF4-FFF2-40B4-BE49-F238E27FC236}">
                <a16:creationId xmlns:a16="http://schemas.microsoft.com/office/drawing/2014/main" id="{BD34CACE-D7C6-D24F-ABAA-F4E6CB465E5F}"/>
              </a:ext>
            </a:extLst>
          </p:cNvPr>
          <p:cNvSpPr>
            <a:spLocks noGrp="1"/>
          </p:cNvSpPr>
          <p:nvPr>
            <p:ph type="body" sz="quarter" idx="15" hasCustomPrompt="1"/>
          </p:nvPr>
        </p:nvSpPr>
        <p:spPr>
          <a:xfrm>
            <a:off x="694077" y="293434"/>
            <a:ext cx="2613204" cy="1221666"/>
          </a:xfrm>
        </p:spPr>
        <p:txBody>
          <a:bodyPr anchor="t">
            <a:normAutofit/>
          </a:bodyPr>
          <a:lstStyle>
            <a:lvl1pPr marL="0" indent="0" algn="l">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grpSp>
        <p:nvGrpSpPr>
          <p:cNvPr id="22" name="Group 21">
            <a:extLst>
              <a:ext uri="{FF2B5EF4-FFF2-40B4-BE49-F238E27FC236}">
                <a16:creationId xmlns:a16="http://schemas.microsoft.com/office/drawing/2014/main" id="{399F6706-E4A0-084D-9ED6-AEE0DA0CE874}"/>
              </a:ext>
            </a:extLst>
          </p:cNvPr>
          <p:cNvGrpSpPr/>
          <p:nvPr userDrawn="1"/>
        </p:nvGrpSpPr>
        <p:grpSpPr>
          <a:xfrm>
            <a:off x="8508837" y="6115769"/>
            <a:ext cx="3299079" cy="504000"/>
            <a:chOff x="506666" y="6162492"/>
            <a:chExt cx="3299079" cy="504000"/>
          </a:xfrm>
        </p:grpSpPr>
        <p:pic>
          <p:nvPicPr>
            <p:cNvPr id="23" name="Picture 22" descr="A picture containing text&#10;&#10;Description automatically generated">
              <a:extLst>
                <a:ext uri="{FF2B5EF4-FFF2-40B4-BE49-F238E27FC236}">
                  <a16:creationId xmlns:a16="http://schemas.microsoft.com/office/drawing/2014/main" id="{0CDE395A-448E-964F-A73E-648C5CF00B63}"/>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506666" y="6311795"/>
              <a:ext cx="2975721" cy="180000"/>
            </a:xfrm>
            <a:prstGeom prst="rect">
              <a:avLst/>
            </a:prstGeom>
          </p:spPr>
        </p:pic>
        <p:pic>
          <p:nvPicPr>
            <p:cNvPr id="24" name="Picture 23" descr="A picture containing text&#10;&#10;Description automatically generated">
              <a:extLst>
                <a:ext uri="{FF2B5EF4-FFF2-40B4-BE49-F238E27FC236}">
                  <a16:creationId xmlns:a16="http://schemas.microsoft.com/office/drawing/2014/main" id="{9F87EF6F-EDC9-4244-9EC9-935788C1686F}"/>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3438829" y="6162492"/>
              <a:ext cx="366916" cy="504000"/>
            </a:xfrm>
            <a:prstGeom prst="rect">
              <a:avLst/>
            </a:prstGeom>
          </p:spPr>
        </p:pic>
      </p:grpSp>
    </p:spTree>
    <p:extLst>
      <p:ext uri="{BB962C8B-B14F-4D97-AF65-F5344CB8AC3E}">
        <p14:creationId xmlns:p14="http://schemas.microsoft.com/office/powerpoint/2010/main" val="646185140"/>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Large Photo Slide">
    <p:spTree>
      <p:nvGrpSpPr>
        <p:cNvPr id="1" name=""/>
        <p:cNvGrpSpPr/>
        <p:nvPr/>
      </p:nvGrpSpPr>
      <p:grpSpPr>
        <a:xfrm>
          <a:off x="0" y="0"/>
          <a:ext cx="0" cy="0"/>
          <a:chOff x="0" y="0"/>
          <a:chExt cx="0" cy="0"/>
        </a:xfrm>
      </p:grpSpPr>
      <p:sp>
        <p:nvSpPr>
          <p:cNvPr id="42" name="Picture Placeholder 41">
            <a:extLst>
              <a:ext uri="{FF2B5EF4-FFF2-40B4-BE49-F238E27FC236}">
                <a16:creationId xmlns:a16="http://schemas.microsoft.com/office/drawing/2014/main" id="{E331C466-ADB6-C94B-B96E-DA437A25481F}"/>
              </a:ext>
            </a:extLst>
          </p:cNvPr>
          <p:cNvSpPr>
            <a:spLocks noGrp="1"/>
          </p:cNvSpPr>
          <p:nvPr>
            <p:ph type="pic" sz="quarter" idx="10"/>
          </p:nvPr>
        </p:nvSpPr>
        <p:spPr>
          <a:xfrm>
            <a:off x="0" y="0"/>
            <a:ext cx="12192000" cy="6858000"/>
          </a:xfrm>
          <a:custGeom>
            <a:avLst/>
            <a:gdLst>
              <a:gd name="connsiteX0" fmla="*/ 4842628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 name="connsiteX4" fmla="*/ 0 w 12192000"/>
              <a:gd name="connsiteY4" fmla="*/ 6804028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6858000">
                <a:moveTo>
                  <a:pt x="4842628" y="0"/>
                </a:moveTo>
                <a:lnTo>
                  <a:pt x="12192000" y="0"/>
                </a:lnTo>
                <a:lnTo>
                  <a:pt x="12192000" y="6858000"/>
                </a:lnTo>
                <a:lnTo>
                  <a:pt x="0" y="6858000"/>
                </a:lnTo>
                <a:lnTo>
                  <a:pt x="0" y="6804028"/>
                </a:lnTo>
                <a:close/>
              </a:path>
            </a:pathLst>
          </a:custGeom>
        </p:spPr>
        <p:txBody>
          <a:bodyPr wrap="square">
            <a:noAutofit/>
          </a:bodyPr>
          <a:lstStyle/>
          <a:p>
            <a:endParaRPr lang="en-US"/>
          </a:p>
        </p:txBody>
      </p:sp>
      <p:grpSp>
        <p:nvGrpSpPr>
          <p:cNvPr id="43" name="Group 42">
            <a:extLst>
              <a:ext uri="{FF2B5EF4-FFF2-40B4-BE49-F238E27FC236}">
                <a16:creationId xmlns:a16="http://schemas.microsoft.com/office/drawing/2014/main" id="{95DB8909-0900-BD4A-9949-C159C952DD79}"/>
              </a:ext>
            </a:extLst>
          </p:cNvPr>
          <p:cNvGrpSpPr/>
          <p:nvPr userDrawn="1"/>
        </p:nvGrpSpPr>
        <p:grpSpPr>
          <a:xfrm rot="10800000" flipH="1" flipV="1">
            <a:off x="0" y="-9570"/>
            <a:ext cx="4891483" cy="6753270"/>
            <a:chOff x="327570" y="4453037"/>
            <a:chExt cx="1539689" cy="1542069"/>
          </a:xfrm>
        </p:grpSpPr>
        <p:sp>
          <p:nvSpPr>
            <p:cNvPr id="44" name="Freeform 43">
              <a:extLst>
                <a:ext uri="{FF2B5EF4-FFF2-40B4-BE49-F238E27FC236}">
                  <a16:creationId xmlns:a16="http://schemas.microsoft.com/office/drawing/2014/main" id="{CD949F9D-A07A-894E-BB33-7D59D06AEE6B}"/>
                </a:ext>
              </a:extLst>
            </p:cNvPr>
            <p:cNvSpPr/>
            <p:nvPr userDrawn="1"/>
          </p:nvSpPr>
          <p:spPr>
            <a:xfrm flipH="1" flipV="1">
              <a:off x="327570" y="5115106"/>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5" name="Freeform 44">
              <a:extLst>
                <a:ext uri="{FF2B5EF4-FFF2-40B4-BE49-F238E27FC236}">
                  <a16:creationId xmlns:a16="http://schemas.microsoft.com/office/drawing/2014/main" id="{3A419C59-85B4-7B4F-ABFA-7FA870198ACC}"/>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9" name="Text Placeholder 23">
            <a:extLst>
              <a:ext uri="{FF2B5EF4-FFF2-40B4-BE49-F238E27FC236}">
                <a16:creationId xmlns:a16="http://schemas.microsoft.com/office/drawing/2014/main" id="{15CA5FD0-5C17-9B43-A52D-995B5B63548A}"/>
              </a:ext>
            </a:extLst>
          </p:cNvPr>
          <p:cNvSpPr>
            <a:spLocks noGrp="1"/>
          </p:cNvSpPr>
          <p:nvPr>
            <p:ph type="body" sz="quarter" idx="13" hasCustomPrompt="1"/>
          </p:nvPr>
        </p:nvSpPr>
        <p:spPr>
          <a:xfrm>
            <a:off x="381114" y="569970"/>
            <a:ext cx="2691870" cy="2967709"/>
          </a:xfrm>
          <a:noFill/>
        </p:spPr>
        <p:txBody>
          <a:bodyPr>
            <a:normAutofit/>
          </a:bodyPr>
          <a:lstStyle>
            <a:lvl1pPr marL="0" indent="0" algn="l">
              <a:buNone/>
              <a:defRPr sz="3600" b="1">
                <a:solidFill>
                  <a:schemeClr val="bg1"/>
                </a:solidFill>
                <a:latin typeface="+mn-lt"/>
              </a:defRPr>
            </a:lvl1pPr>
          </a:lstStyle>
          <a:p>
            <a:pPr lvl="0"/>
            <a:r>
              <a:rPr lang="en-US" dirty="0"/>
              <a:t>TITLE</a:t>
            </a:r>
          </a:p>
        </p:txBody>
      </p:sp>
    </p:spTree>
    <p:extLst>
      <p:ext uri="{BB962C8B-B14F-4D97-AF65-F5344CB8AC3E}">
        <p14:creationId xmlns:p14="http://schemas.microsoft.com/office/powerpoint/2010/main" val="597423848"/>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phon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1F58DA4-6F4C-C248-A4A3-EF7FD4F700EF}"/>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l="-4818" t="-1279"/>
          <a:stretch/>
        </p:blipFill>
        <p:spPr>
          <a:xfrm>
            <a:off x="4696688" y="532945"/>
            <a:ext cx="7495312" cy="5755085"/>
          </a:xfrm>
          <a:prstGeom prst="rect">
            <a:avLst/>
          </a:prstGeom>
        </p:spPr>
      </p:pic>
      <p:sp>
        <p:nvSpPr>
          <p:cNvPr id="9" name="Picture Placeholder 5">
            <a:extLst>
              <a:ext uri="{FF2B5EF4-FFF2-40B4-BE49-F238E27FC236}">
                <a16:creationId xmlns:a16="http://schemas.microsoft.com/office/drawing/2014/main" id="{5D0EA656-2748-104A-823B-754E7C1E1A8D}"/>
              </a:ext>
            </a:extLst>
          </p:cNvPr>
          <p:cNvSpPr>
            <a:spLocks noGrp="1"/>
          </p:cNvSpPr>
          <p:nvPr>
            <p:ph type="pic" sz="quarter" idx="18" hasCustomPrompt="1"/>
          </p:nvPr>
        </p:nvSpPr>
        <p:spPr>
          <a:xfrm>
            <a:off x="5978881" y="1512887"/>
            <a:ext cx="4098925" cy="2628900"/>
          </a:xfrm>
        </p:spPr>
        <p:txBody>
          <a:bodyPr anchor="ctr">
            <a:normAutofit/>
          </a:bodyPr>
          <a:lstStyle>
            <a:lvl1pPr marL="0" marR="0" indent="0" algn="ctr" defTabSz="914400" rtl="0" eaLnBrk="1" fontAlgn="auto" latinLnBrk="0" hangingPunct="1">
              <a:lnSpc>
                <a:spcPct val="90000"/>
              </a:lnSpc>
              <a:spcBef>
                <a:spcPts val="1000"/>
              </a:spcBef>
              <a:spcAft>
                <a:spcPts val="0"/>
              </a:spcAft>
              <a:buClrTx/>
              <a:buSzTx/>
              <a:buFont typeface="Arial" charset="0"/>
              <a:buNone/>
              <a:tabLst/>
              <a:defRPr sz="2400" baseline="0">
                <a:solidFill>
                  <a:schemeClr val="bg1">
                    <a:lumMod val="50000"/>
                  </a:schemeClr>
                </a:solidFill>
              </a:defRPr>
            </a:lvl1pPr>
          </a:lstStyle>
          <a:p>
            <a:r>
              <a:rPr lang="en-US" dirty="0"/>
              <a:t>Click here to add photo</a:t>
            </a:r>
          </a:p>
        </p:txBody>
      </p:sp>
      <p:sp>
        <p:nvSpPr>
          <p:cNvPr id="27" name="Text Placeholder 23">
            <a:extLst>
              <a:ext uri="{FF2B5EF4-FFF2-40B4-BE49-F238E27FC236}">
                <a16:creationId xmlns:a16="http://schemas.microsoft.com/office/drawing/2014/main" id="{6F26DC03-2AE6-CD48-A3D1-B1EB1C077D21}"/>
              </a:ext>
            </a:extLst>
          </p:cNvPr>
          <p:cNvSpPr>
            <a:spLocks noGrp="1"/>
          </p:cNvSpPr>
          <p:nvPr>
            <p:ph type="body" sz="quarter" idx="13" hasCustomPrompt="1"/>
          </p:nvPr>
        </p:nvSpPr>
        <p:spPr>
          <a:xfrm>
            <a:off x="724091" y="1423332"/>
            <a:ext cx="3862197" cy="2920068"/>
          </a:xfrm>
        </p:spPr>
        <p:txBody>
          <a:bodyPr>
            <a:normAutofit/>
          </a:bodyPr>
          <a:lstStyle>
            <a:lvl1pPr marL="0" indent="0" algn="l">
              <a:buNone/>
              <a:defRPr sz="3600" b="1">
                <a:solidFill>
                  <a:srgbClr val="5E5E5E"/>
                </a:solidFill>
                <a:latin typeface="+mn-lt"/>
              </a:defRPr>
            </a:lvl1pPr>
          </a:lstStyle>
          <a:p>
            <a:pPr lvl="0"/>
            <a:r>
              <a:rPr lang="en-US" dirty="0"/>
              <a:t>TITLE</a:t>
            </a:r>
          </a:p>
        </p:txBody>
      </p:sp>
      <p:grpSp>
        <p:nvGrpSpPr>
          <p:cNvPr id="32" name="Group 31">
            <a:extLst>
              <a:ext uri="{FF2B5EF4-FFF2-40B4-BE49-F238E27FC236}">
                <a16:creationId xmlns:a16="http://schemas.microsoft.com/office/drawing/2014/main" id="{5919E3A4-07F8-9144-BE59-86BE0CC6657F}"/>
              </a:ext>
            </a:extLst>
          </p:cNvPr>
          <p:cNvGrpSpPr/>
          <p:nvPr userDrawn="1"/>
        </p:nvGrpSpPr>
        <p:grpSpPr>
          <a:xfrm>
            <a:off x="0" y="0"/>
            <a:ext cx="1675006" cy="1772009"/>
            <a:chOff x="327570" y="4453037"/>
            <a:chExt cx="1539689" cy="1542069"/>
          </a:xfrm>
        </p:grpSpPr>
        <p:sp>
          <p:nvSpPr>
            <p:cNvPr id="33" name="Freeform 32">
              <a:extLst>
                <a:ext uri="{FF2B5EF4-FFF2-40B4-BE49-F238E27FC236}">
                  <a16:creationId xmlns:a16="http://schemas.microsoft.com/office/drawing/2014/main" id="{E0C47DA2-977B-AE43-90B7-14B6A81E4F7B}"/>
                </a:ext>
              </a:extLst>
            </p:cNvPr>
            <p:cNvSpPr/>
            <p:nvPr userDrawn="1"/>
          </p:nvSpPr>
          <p:spPr>
            <a:xfrm flipH="1" flipV="1">
              <a:off x="327570" y="5115106"/>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4" name="Freeform 33">
              <a:extLst>
                <a:ext uri="{FF2B5EF4-FFF2-40B4-BE49-F238E27FC236}">
                  <a16:creationId xmlns:a16="http://schemas.microsoft.com/office/drawing/2014/main" id="{7B8165AD-ED60-BF49-86E6-B8EA796EEC96}"/>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40B89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0" name="Group 9">
            <a:extLst>
              <a:ext uri="{FF2B5EF4-FFF2-40B4-BE49-F238E27FC236}">
                <a16:creationId xmlns:a16="http://schemas.microsoft.com/office/drawing/2014/main" id="{E3CBBE2D-FB1A-E944-9620-15E86CD99B4C}"/>
              </a:ext>
            </a:extLst>
          </p:cNvPr>
          <p:cNvGrpSpPr/>
          <p:nvPr userDrawn="1"/>
        </p:nvGrpSpPr>
        <p:grpSpPr>
          <a:xfrm>
            <a:off x="4766232" y="6468534"/>
            <a:ext cx="2761590" cy="389466"/>
            <a:chOff x="4766232" y="6468534"/>
            <a:chExt cx="2761590" cy="389466"/>
          </a:xfrm>
        </p:grpSpPr>
        <p:pic>
          <p:nvPicPr>
            <p:cNvPr id="11" name="Picture 10" descr="A picture containing text&#10;&#10;Description automatically generated">
              <a:extLst>
                <a:ext uri="{FF2B5EF4-FFF2-40B4-BE49-F238E27FC236}">
                  <a16:creationId xmlns:a16="http://schemas.microsoft.com/office/drawing/2014/main" id="{D791F558-2428-D64B-99E4-A62D71B9A032}"/>
                </a:ext>
              </a:extLst>
            </p:cNvPr>
            <p:cNvPicPr/>
            <p:nvPr userDrawn="1"/>
          </p:nvPicPr>
          <p:blipFill rotWithShape="1">
            <a:blip r:embed="rId3" cstate="email">
              <a:extLst>
                <a:ext uri="{28A0092B-C50C-407E-A947-70E740481C1C}">
                  <a14:useLocalDpi xmlns:a14="http://schemas.microsoft.com/office/drawing/2010/main"/>
                </a:ext>
              </a:extLst>
            </a:blip>
            <a:srcRect l="6164" t="76348" r="14342" b="-5648"/>
            <a:stretch/>
          </p:blipFill>
          <p:spPr>
            <a:xfrm>
              <a:off x="4766232" y="6468534"/>
              <a:ext cx="2761590" cy="182880"/>
            </a:xfrm>
            <a:prstGeom prst="rect">
              <a:avLst/>
            </a:prstGeom>
          </p:spPr>
        </p:pic>
        <p:pic>
          <p:nvPicPr>
            <p:cNvPr id="12" name="Picture 11" descr="A picture containing text&#10;&#10;Description automatically generated">
              <a:extLst>
                <a:ext uri="{FF2B5EF4-FFF2-40B4-BE49-F238E27FC236}">
                  <a16:creationId xmlns:a16="http://schemas.microsoft.com/office/drawing/2014/main" id="{7A16A629-8439-E14A-9E93-12883BB9C031}"/>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l="37439" t="5170" r="53817" b="62231"/>
            <a:stretch/>
          </p:blipFill>
          <p:spPr>
            <a:xfrm>
              <a:off x="6003160" y="6607120"/>
              <a:ext cx="321925" cy="250880"/>
            </a:xfrm>
            <a:prstGeom prst="rect">
              <a:avLst/>
            </a:prstGeom>
          </p:spPr>
        </p:pic>
      </p:grpSp>
    </p:spTree>
    <p:extLst>
      <p:ext uri="{BB962C8B-B14F-4D97-AF65-F5344CB8AC3E}">
        <p14:creationId xmlns:p14="http://schemas.microsoft.com/office/powerpoint/2010/main" val="3318780938"/>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Laptop Slide">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E408D821-EAD9-8943-9B47-0D578C874D59}"/>
              </a:ext>
            </a:extLst>
          </p:cNvPr>
          <p:cNvGrpSpPr/>
          <p:nvPr userDrawn="1"/>
        </p:nvGrpSpPr>
        <p:grpSpPr>
          <a:xfrm rot="10800000" flipH="1" flipV="1">
            <a:off x="0" y="-9570"/>
            <a:ext cx="4891483" cy="6753270"/>
            <a:chOff x="327570" y="4453037"/>
            <a:chExt cx="1539689" cy="1542069"/>
          </a:xfrm>
        </p:grpSpPr>
        <p:sp>
          <p:nvSpPr>
            <p:cNvPr id="27" name="Freeform 26">
              <a:extLst>
                <a:ext uri="{FF2B5EF4-FFF2-40B4-BE49-F238E27FC236}">
                  <a16:creationId xmlns:a16="http://schemas.microsoft.com/office/drawing/2014/main" id="{9B443A20-5ABE-AA43-BCBE-B45788510B45}"/>
                </a:ext>
              </a:extLst>
            </p:cNvPr>
            <p:cNvSpPr/>
            <p:nvPr userDrawn="1"/>
          </p:nvSpPr>
          <p:spPr>
            <a:xfrm flipH="1" flipV="1">
              <a:off x="327570" y="5115106"/>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Freeform 27">
              <a:extLst>
                <a:ext uri="{FF2B5EF4-FFF2-40B4-BE49-F238E27FC236}">
                  <a16:creationId xmlns:a16="http://schemas.microsoft.com/office/drawing/2014/main" id="{789F3516-D5FA-F745-AFA3-68F4F2E4A026}"/>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pic>
        <p:nvPicPr>
          <p:cNvPr id="6" name="Picture 5">
            <a:extLst>
              <a:ext uri="{FF2B5EF4-FFF2-40B4-BE49-F238E27FC236}">
                <a16:creationId xmlns:a16="http://schemas.microsoft.com/office/drawing/2014/main" id="{D0535753-0DCC-D144-BD05-E0AE8543D166}"/>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088717" y="958024"/>
            <a:ext cx="7941283" cy="4839954"/>
          </a:xfrm>
          <a:prstGeom prst="rect">
            <a:avLst/>
          </a:prstGeom>
        </p:spPr>
      </p:pic>
      <p:sp>
        <p:nvSpPr>
          <p:cNvPr id="7" name="Picture Placeholder 7">
            <a:extLst>
              <a:ext uri="{FF2B5EF4-FFF2-40B4-BE49-F238E27FC236}">
                <a16:creationId xmlns:a16="http://schemas.microsoft.com/office/drawing/2014/main" id="{117DA62C-E9DF-7F4D-A6C4-E879D8339543}"/>
              </a:ext>
            </a:extLst>
          </p:cNvPr>
          <p:cNvSpPr>
            <a:spLocks noGrp="1"/>
          </p:cNvSpPr>
          <p:nvPr>
            <p:ph type="pic" sz="quarter" idx="15" hasCustomPrompt="1"/>
          </p:nvPr>
        </p:nvSpPr>
        <p:spPr>
          <a:xfrm>
            <a:off x="5272598" y="1403721"/>
            <a:ext cx="5665788" cy="3478212"/>
          </a:xfrm>
          <a:prstGeom prst="rect">
            <a:avLst/>
          </a:prstGeom>
        </p:spPr>
        <p:txBody>
          <a:bodyPr anchor="t"/>
          <a:lstStyle>
            <a:lvl1pPr marL="228600" marR="0" indent="-228600" algn="ctr" defTabSz="914400" rtl="0" eaLnBrk="1" fontAlgn="auto" latinLnBrk="0" hangingPunct="1">
              <a:lnSpc>
                <a:spcPct val="90000"/>
              </a:lnSpc>
              <a:spcBef>
                <a:spcPts val="1000"/>
              </a:spcBef>
              <a:spcAft>
                <a:spcPts val="0"/>
              </a:spcAft>
              <a:buClrTx/>
              <a:buSzTx/>
              <a:buFont typeface="Arial"/>
              <a:buNone/>
              <a:tabLst/>
              <a:defRPr sz="2800" baseline="0">
                <a:solidFill>
                  <a:schemeClr val="bg1">
                    <a:lumMod val="50000"/>
                  </a:schemeClr>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        </a:t>
            </a:r>
          </a:p>
          <a:p>
            <a:pPr marL="228600" marR="0" lvl="0" indent="-228600" algn="l" defTabSz="914400" rtl="0" eaLnBrk="1" fontAlgn="auto" latinLnBrk="0" hangingPunct="1">
              <a:lnSpc>
                <a:spcPct val="90000"/>
              </a:lnSpc>
              <a:spcBef>
                <a:spcPts val="1000"/>
              </a:spcBef>
              <a:spcAft>
                <a:spcPts val="0"/>
              </a:spcAft>
              <a:buClrTx/>
              <a:buSzTx/>
              <a:buFont typeface="Arial"/>
              <a:buNone/>
              <a:tabLst/>
              <a:defRPr/>
            </a:pPr>
            <a:endParaRPr lang="en-US" dirty="0"/>
          </a:p>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            </a:t>
            </a:r>
          </a:p>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            Click here  to add photo</a:t>
            </a:r>
          </a:p>
        </p:txBody>
      </p:sp>
      <p:sp>
        <p:nvSpPr>
          <p:cNvPr id="8" name="Text Placeholder 23">
            <a:extLst>
              <a:ext uri="{FF2B5EF4-FFF2-40B4-BE49-F238E27FC236}">
                <a16:creationId xmlns:a16="http://schemas.microsoft.com/office/drawing/2014/main" id="{DF0274FC-8EE0-B448-8BAF-1A0661398AC4}"/>
              </a:ext>
            </a:extLst>
          </p:cNvPr>
          <p:cNvSpPr>
            <a:spLocks noGrp="1"/>
          </p:cNvSpPr>
          <p:nvPr>
            <p:ph type="body" sz="quarter" idx="13" hasCustomPrompt="1"/>
          </p:nvPr>
        </p:nvSpPr>
        <p:spPr>
          <a:xfrm>
            <a:off x="381114" y="569970"/>
            <a:ext cx="3735936" cy="4727266"/>
          </a:xfrm>
          <a:noFill/>
        </p:spPr>
        <p:txBody>
          <a:bodyPr>
            <a:normAutofit/>
          </a:bodyPr>
          <a:lstStyle>
            <a:lvl1pPr marL="0" indent="0" algn="l">
              <a:buNone/>
              <a:defRPr sz="3600" b="1">
                <a:solidFill>
                  <a:schemeClr val="bg1"/>
                </a:solidFill>
                <a:latin typeface="+mn-lt"/>
              </a:defRPr>
            </a:lvl1pPr>
          </a:lstStyle>
          <a:p>
            <a:pPr lvl="0"/>
            <a:r>
              <a:rPr lang="en-US" dirty="0"/>
              <a:t>TITLE</a:t>
            </a:r>
          </a:p>
        </p:txBody>
      </p:sp>
      <p:grpSp>
        <p:nvGrpSpPr>
          <p:cNvPr id="13" name="Group 12">
            <a:extLst>
              <a:ext uri="{FF2B5EF4-FFF2-40B4-BE49-F238E27FC236}">
                <a16:creationId xmlns:a16="http://schemas.microsoft.com/office/drawing/2014/main" id="{C57BDC3D-1F10-5C40-91BD-6FD11F0E9891}"/>
              </a:ext>
            </a:extLst>
          </p:cNvPr>
          <p:cNvGrpSpPr/>
          <p:nvPr userDrawn="1"/>
        </p:nvGrpSpPr>
        <p:grpSpPr>
          <a:xfrm>
            <a:off x="310494" y="6162492"/>
            <a:ext cx="3143757" cy="504000"/>
            <a:chOff x="296426" y="6035882"/>
            <a:chExt cx="3143757" cy="504000"/>
          </a:xfrm>
        </p:grpSpPr>
        <p:pic>
          <p:nvPicPr>
            <p:cNvPr id="14" name="Picture 13" descr="A picture containing text&#10;&#10;Description automatically generated">
              <a:extLst>
                <a:ext uri="{FF2B5EF4-FFF2-40B4-BE49-F238E27FC236}">
                  <a16:creationId xmlns:a16="http://schemas.microsoft.com/office/drawing/2014/main" id="{95514FBB-BF18-7043-A55B-4E77DA46B414}"/>
                </a:ext>
              </a:extLst>
            </p:cNvPr>
            <p:cNvPicPr/>
            <p:nvPr userDrawn="1"/>
          </p:nvPicPr>
          <p:blipFill rotWithShape="1">
            <a:blip r:embed="rId3" cstate="email">
              <a:extLst>
                <a:ext uri="{28A0092B-C50C-407E-A947-70E740481C1C}">
                  <a14:useLocalDpi xmlns:a14="http://schemas.microsoft.com/office/drawing/2010/main"/>
                </a:ext>
              </a:extLst>
            </a:blip>
            <a:srcRect t="71161" r="14342" b="1"/>
            <a:stretch/>
          </p:blipFill>
          <p:spPr>
            <a:xfrm>
              <a:off x="464462" y="6185185"/>
              <a:ext cx="2975721" cy="180000"/>
            </a:xfrm>
            <a:prstGeom prst="rect">
              <a:avLst/>
            </a:prstGeom>
          </p:spPr>
        </p:pic>
        <p:pic>
          <p:nvPicPr>
            <p:cNvPr id="15" name="Picture 14" descr="A picture containing text&#10;&#10;Description automatically generated">
              <a:extLst>
                <a:ext uri="{FF2B5EF4-FFF2-40B4-BE49-F238E27FC236}">
                  <a16:creationId xmlns:a16="http://schemas.microsoft.com/office/drawing/2014/main" id="{75B85DB1-D42F-A249-8007-DF69DD4EC02D}"/>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l="35287" t="-1662" r="54747" b="36172"/>
            <a:stretch/>
          </p:blipFill>
          <p:spPr>
            <a:xfrm>
              <a:off x="296426" y="6035882"/>
              <a:ext cx="366916" cy="504000"/>
            </a:xfrm>
            <a:prstGeom prst="rect">
              <a:avLst/>
            </a:prstGeom>
          </p:spPr>
        </p:pic>
      </p:grpSp>
    </p:spTree>
    <p:extLst>
      <p:ext uri="{BB962C8B-B14F-4D97-AF65-F5344CB8AC3E}">
        <p14:creationId xmlns:p14="http://schemas.microsoft.com/office/powerpoint/2010/main" val="3726946174"/>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S.W.O.T. Graphic Slide">
    <p:spTree>
      <p:nvGrpSpPr>
        <p:cNvPr id="1" name=""/>
        <p:cNvGrpSpPr/>
        <p:nvPr/>
      </p:nvGrpSpPr>
      <p:grpSpPr>
        <a:xfrm>
          <a:off x="0" y="0"/>
          <a:ext cx="0" cy="0"/>
          <a:chOff x="0" y="0"/>
          <a:chExt cx="0" cy="0"/>
        </a:xfrm>
      </p:grpSpPr>
      <p:grpSp>
        <p:nvGrpSpPr>
          <p:cNvPr id="71" name="Group 70">
            <a:extLst>
              <a:ext uri="{FF2B5EF4-FFF2-40B4-BE49-F238E27FC236}">
                <a16:creationId xmlns:a16="http://schemas.microsoft.com/office/drawing/2014/main" id="{517A14D4-05B6-5748-B6AD-04EE7CFEBA07}"/>
              </a:ext>
            </a:extLst>
          </p:cNvPr>
          <p:cNvGrpSpPr/>
          <p:nvPr/>
        </p:nvGrpSpPr>
        <p:grpSpPr>
          <a:xfrm>
            <a:off x="568814" y="1642188"/>
            <a:ext cx="10889178" cy="3900195"/>
            <a:chOff x="-2" y="0"/>
            <a:chExt cx="30632404" cy="13716000"/>
          </a:xfrm>
        </p:grpSpPr>
        <p:sp>
          <p:nvSpPr>
            <p:cNvPr id="88" name="Rectangle 3">
              <a:extLst>
                <a:ext uri="{FF2B5EF4-FFF2-40B4-BE49-F238E27FC236}">
                  <a16:creationId xmlns:a16="http://schemas.microsoft.com/office/drawing/2014/main" id="{B1A0EB6C-A0FF-154B-BF39-A342E84C4F64}"/>
                </a:ext>
              </a:extLst>
            </p:cNvPr>
            <p:cNvSpPr/>
            <p:nvPr/>
          </p:nvSpPr>
          <p:spPr>
            <a:xfrm rot="16200000">
              <a:off x="440870" y="6417127"/>
              <a:ext cx="6858001" cy="7739745"/>
            </a:xfrm>
            <a:custGeom>
              <a:avLst/>
              <a:gdLst>
                <a:gd name="connsiteX0" fmla="*/ 0 w 9674679"/>
                <a:gd name="connsiteY0" fmla="*/ 0 h 13716001"/>
                <a:gd name="connsiteX1" fmla="*/ 9674679 w 9674679"/>
                <a:gd name="connsiteY1" fmla="*/ 0 h 13716001"/>
                <a:gd name="connsiteX2" fmla="*/ 9674679 w 9674679"/>
                <a:gd name="connsiteY2" fmla="*/ 13716001 h 13716001"/>
                <a:gd name="connsiteX3" fmla="*/ 0 w 9674679"/>
                <a:gd name="connsiteY3" fmla="*/ 13716001 h 13716001"/>
                <a:gd name="connsiteX4" fmla="*/ 0 w 9674679"/>
                <a:gd name="connsiteY4"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4679 w 9677400"/>
                <a:gd name="connsiteY3" fmla="*/ 13716001 h 13716001"/>
                <a:gd name="connsiteX4" fmla="*/ 0 w 9677400"/>
                <a:gd name="connsiteY4" fmla="*/ 13716001 h 13716001"/>
                <a:gd name="connsiteX5" fmla="*/ 0 w 9677400"/>
                <a:gd name="connsiteY5"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702799"/>
                <a:gd name="connsiteY0" fmla="*/ 0 h 13863197"/>
                <a:gd name="connsiteX1" fmla="*/ 9674679 w 9702799"/>
                <a:gd name="connsiteY1" fmla="*/ 0 h 13863197"/>
                <a:gd name="connsiteX2" fmla="*/ 9677400 w 9702799"/>
                <a:gd name="connsiteY2" fmla="*/ 1498601 h 13863197"/>
                <a:gd name="connsiteX3" fmla="*/ 9702799 w 9702799"/>
                <a:gd name="connsiteY3" fmla="*/ 13741401 h 13863197"/>
                <a:gd name="connsiteX4" fmla="*/ 9674679 w 9702799"/>
                <a:gd name="connsiteY4" fmla="*/ 13716001 h 13863197"/>
                <a:gd name="connsiteX5" fmla="*/ 0 w 9702799"/>
                <a:gd name="connsiteY5" fmla="*/ 13716001 h 13863197"/>
                <a:gd name="connsiteX6" fmla="*/ 0 w 9702799"/>
                <a:gd name="connsiteY6" fmla="*/ 0 h 13863197"/>
                <a:gd name="connsiteX0" fmla="*/ 0 w 9702800"/>
                <a:gd name="connsiteY0" fmla="*/ 0 h 13863197"/>
                <a:gd name="connsiteX1" fmla="*/ 9674679 w 9702800"/>
                <a:gd name="connsiteY1" fmla="*/ 0 h 13863197"/>
                <a:gd name="connsiteX2" fmla="*/ 9702800 w 9702800"/>
                <a:gd name="connsiteY2" fmla="*/ 1 h 13863197"/>
                <a:gd name="connsiteX3" fmla="*/ 9702799 w 9702800"/>
                <a:gd name="connsiteY3" fmla="*/ 13741401 h 13863197"/>
                <a:gd name="connsiteX4" fmla="*/ 9674679 w 9702800"/>
                <a:gd name="connsiteY4" fmla="*/ 13716001 h 13863197"/>
                <a:gd name="connsiteX5" fmla="*/ 0 w 9702800"/>
                <a:gd name="connsiteY5" fmla="*/ 13716001 h 13863197"/>
                <a:gd name="connsiteX6" fmla="*/ 0 w 9702800"/>
                <a:gd name="connsiteY6" fmla="*/ 0 h 13863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02800" h="13863197">
                  <a:moveTo>
                    <a:pt x="0" y="0"/>
                  </a:moveTo>
                  <a:lnTo>
                    <a:pt x="9674679" y="0"/>
                  </a:lnTo>
                  <a:lnTo>
                    <a:pt x="9702800" y="1"/>
                  </a:lnTo>
                  <a:cubicBezTo>
                    <a:pt x="7950200" y="3742268"/>
                    <a:pt x="7188199" y="7967134"/>
                    <a:pt x="9702799" y="13741401"/>
                  </a:cubicBezTo>
                  <a:cubicBezTo>
                    <a:pt x="9701892" y="14173201"/>
                    <a:pt x="9675586" y="13284201"/>
                    <a:pt x="9674679" y="13716001"/>
                  </a:cubicBezTo>
                  <a:lnTo>
                    <a:pt x="0" y="13716001"/>
                  </a:lnTo>
                  <a:lnTo>
                    <a:pt x="0" y="0"/>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a:extLst>
                <a:ext uri="{FF2B5EF4-FFF2-40B4-BE49-F238E27FC236}">
                  <a16:creationId xmlns:a16="http://schemas.microsoft.com/office/drawing/2014/main" id="{46582492-0885-B749-86F7-8AC850A52945}"/>
                </a:ext>
              </a:extLst>
            </p:cNvPr>
            <p:cNvSpPr/>
            <p:nvPr/>
          </p:nvSpPr>
          <p:spPr>
            <a:xfrm rot="5400000">
              <a:off x="8017327" y="-440872"/>
              <a:ext cx="6858001" cy="7739745"/>
            </a:xfrm>
            <a:custGeom>
              <a:avLst/>
              <a:gdLst>
                <a:gd name="connsiteX0" fmla="*/ 0 w 9674679"/>
                <a:gd name="connsiteY0" fmla="*/ 0 h 13716001"/>
                <a:gd name="connsiteX1" fmla="*/ 9674679 w 9674679"/>
                <a:gd name="connsiteY1" fmla="*/ 0 h 13716001"/>
                <a:gd name="connsiteX2" fmla="*/ 9674679 w 9674679"/>
                <a:gd name="connsiteY2" fmla="*/ 13716001 h 13716001"/>
                <a:gd name="connsiteX3" fmla="*/ 0 w 9674679"/>
                <a:gd name="connsiteY3" fmla="*/ 13716001 h 13716001"/>
                <a:gd name="connsiteX4" fmla="*/ 0 w 9674679"/>
                <a:gd name="connsiteY4"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4679 w 9677400"/>
                <a:gd name="connsiteY3" fmla="*/ 13716001 h 13716001"/>
                <a:gd name="connsiteX4" fmla="*/ 0 w 9677400"/>
                <a:gd name="connsiteY4" fmla="*/ 13716001 h 13716001"/>
                <a:gd name="connsiteX5" fmla="*/ 0 w 9677400"/>
                <a:gd name="connsiteY5"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702799"/>
                <a:gd name="connsiteY0" fmla="*/ 0 h 13863197"/>
                <a:gd name="connsiteX1" fmla="*/ 9674679 w 9702799"/>
                <a:gd name="connsiteY1" fmla="*/ 0 h 13863197"/>
                <a:gd name="connsiteX2" fmla="*/ 9677400 w 9702799"/>
                <a:gd name="connsiteY2" fmla="*/ 1498601 h 13863197"/>
                <a:gd name="connsiteX3" fmla="*/ 9702799 w 9702799"/>
                <a:gd name="connsiteY3" fmla="*/ 13741401 h 13863197"/>
                <a:gd name="connsiteX4" fmla="*/ 9674679 w 9702799"/>
                <a:gd name="connsiteY4" fmla="*/ 13716001 h 13863197"/>
                <a:gd name="connsiteX5" fmla="*/ 0 w 9702799"/>
                <a:gd name="connsiteY5" fmla="*/ 13716001 h 13863197"/>
                <a:gd name="connsiteX6" fmla="*/ 0 w 9702799"/>
                <a:gd name="connsiteY6" fmla="*/ 0 h 13863197"/>
                <a:gd name="connsiteX0" fmla="*/ 0 w 9702800"/>
                <a:gd name="connsiteY0" fmla="*/ 0 h 13863197"/>
                <a:gd name="connsiteX1" fmla="*/ 9674679 w 9702800"/>
                <a:gd name="connsiteY1" fmla="*/ 0 h 13863197"/>
                <a:gd name="connsiteX2" fmla="*/ 9702800 w 9702800"/>
                <a:gd name="connsiteY2" fmla="*/ 1 h 13863197"/>
                <a:gd name="connsiteX3" fmla="*/ 9702799 w 9702800"/>
                <a:gd name="connsiteY3" fmla="*/ 13741401 h 13863197"/>
                <a:gd name="connsiteX4" fmla="*/ 9674679 w 9702800"/>
                <a:gd name="connsiteY4" fmla="*/ 13716001 h 13863197"/>
                <a:gd name="connsiteX5" fmla="*/ 0 w 9702800"/>
                <a:gd name="connsiteY5" fmla="*/ 13716001 h 13863197"/>
                <a:gd name="connsiteX6" fmla="*/ 0 w 9702800"/>
                <a:gd name="connsiteY6" fmla="*/ 0 h 13863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02800" h="13863197">
                  <a:moveTo>
                    <a:pt x="0" y="0"/>
                  </a:moveTo>
                  <a:lnTo>
                    <a:pt x="9674679" y="0"/>
                  </a:lnTo>
                  <a:lnTo>
                    <a:pt x="9702800" y="1"/>
                  </a:lnTo>
                  <a:cubicBezTo>
                    <a:pt x="7950200" y="3742268"/>
                    <a:pt x="7188199" y="7967134"/>
                    <a:pt x="9702799" y="13741401"/>
                  </a:cubicBezTo>
                  <a:cubicBezTo>
                    <a:pt x="9701892" y="14173201"/>
                    <a:pt x="9675586" y="13284201"/>
                    <a:pt x="9674679" y="13716001"/>
                  </a:cubicBezTo>
                  <a:lnTo>
                    <a:pt x="0" y="13716001"/>
                  </a:lnTo>
                  <a:lnTo>
                    <a:pt x="0" y="0"/>
                  </a:lnTo>
                  <a:close/>
                </a:path>
              </a:pathLst>
            </a:cu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3">
              <a:extLst>
                <a:ext uri="{FF2B5EF4-FFF2-40B4-BE49-F238E27FC236}">
                  <a16:creationId xmlns:a16="http://schemas.microsoft.com/office/drawing/2014/main" id="{14A1DC09-9692-074B-A038-7BB01003A635}"/>
                </a:ext>
              </a:extLst>
            </p:cNvPr>
            <p:cNvSpPr/>
            <p:nvPr/>
          </p:nvSpPr>
          <p:spPr>
            <a:xfrm rot="16200000">
              <a:off x="15757072" y="6417127"/>
              <a:ext cx="6858001" cy="7739745"/>
            </a:xfrm>
            <a:custGeom>
              <a:avLst/>
              <a:gdLst>
                <a:gd name="connsiteX0" fmla="*/ 0 w 9674679"/>
                <a:gd name="connsiteY0" fmla="*/ 0 h 13716001"/>
                <a:gd name="connsiteX1" fmla="*/ 9674679 w 9674679"/>
                <a:gd name="connsiteY1" fmla="*/ 0 h 13716001"/>
                <a:gd name="connsiteX2" fmla="*/ 9674679 w 9674679"/>
                <a:gd name="connsiteY2" fmla="*/ 13716001 h 13716001"/>
                <a:gd name="connsiteX3" fmla="*/ 0 w 9674679"/>
                <a:gd name="connsiteY3" fmla="*/ 13716001 h 13716001"/>
                <a:gd name="connsiteX4" fmla="*/ 0 w 9674679"/>
                <a:gd name="connsiteY4"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4679 w 9677400"/>
                <a:gd name="connsiteY3" fmla="*/ 13716001 h 13716001"/>
                <a:gd name="connsiteX4" fmla="*/ 0 w 9677400"/>
                <a:gd name="connsiteY4" fmla="*/ 13716001 h 13716001"/>
                <a:gd name="connsiteX5" fmla="*/ 0 w 9677400"/>
                <a:gd name="connsiteY5"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702799"/>
                <a:gd name="connsiteY0" fmla="*/ 0 h 13863197"/>
                <a:gd name="connsiteX1" fmla="*/ 9674679 w 9702799"/>
                <a:gd name="connsiteY1" fmla="*/ 0 h 13863197"/>
                <a:gd name="connsiteX2" fmla="*/ 9677400 w 9702799"/>
                <a:gd name="connsiteY2" fmla="*/ 1498601 h 13863197"/>
                <a:gd name="connsiteX3" fmla="*/ 9702799 w 9702799"/>
                <a:gd name="connsiteY3" fmla="*/ 13741401 h 13863197"/>
                <a:gd name="connsiteX4" fmla="*/ 9674679 w 9702799"/>
                <a:gd name="connsiteY4" fmla="*/ 13716001 h 13863197"/>
                <a:gd name="connsiteX5" fmla="*/ 0 w 9702799"/>
                <a:gd name="connsiteY5" fmla="*/ 13716001 h 13863197"/>
                <a:gd name="connsiteX6" fmla="*/ 0 w 9702799"/>
                <a:gd name="connsiteY6" fmla="*/ 0 h 13863197"/>
                <a:gd name="connsiteX0" fmla="*/ 0 w 9702800"/>
                <a:gd name="connsiteY0" fmla="*/ 0 h 13863197"/>
                <a:gd name="connsiteX1" fmla="*/ 9674679 w 9702800"/>
                <a:gd name="connsiteY1" fmla="*/ 0 h 13863197"/>
                <a:gd name="connsiteX2" fmla="*/ 9702800 w 9702800"/>
                <a:gd name="connsiteY2" fmla="*/ 1 h 13863197"/>
                <a:gd name="connsiteX3" fmla="*/ 9702799 w 9702800"/>
                <a:gd name="connsiteY3" fmla="*/ 13741401 h 13863197"/>
                <a:gd name="connsiteX4" fmla="*/ 9674679 w 9702800"/>
                <a:gd name="connsiteY4" fmla="*/ 13716001 h 13863197"/>
                <a:gd name="connsiteX5" fmla="*/ 0 w 9702800"/>
                <a:gd name="connsiteY5" fmla="*/ 13716001 h 13863197"/>
                <a:gd name="connsiteX6" fmla="*/ 0 w 9702800"/>
                <a:gd name="connsiteY6" fmla="*/ 0 h 13863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02800" h="13863197">
                  <a:moveTo>
                    <a:pt x="0" y="0"/>
                  </a:moveTo>
                  <a:lnTo>
                    <a:pt x="9674679" y="0"/>
                  </a:lnTo>
                  <a:lnTo>
                    <a:pt x="9702800" y="1"/>
                  </a:lnTo>
                  <a:cubicBezTo>
                    <a:pt x="7950200" y="3742268"/>
                    <a:pt x="7188199" y="7967134"/>
                    <a:pt x="9702799" y="13741401"/>
                  </a:cubicBezTo>
                  <a:cubicBezTo>
                    <a:pt x="9701892" y="14173201"/>
                    <a:pt x="9675586" y="13284201"/>
                    <a:pt x="9674679" y="13716001"/>
                  </a:cubicBezTo>
                  <a:lnTo>
                    <a:pt x="0" y="13716001"/>
                  </a:lnTo>
                  <a:lnTo>
                    <a:pt x="0" y="0"/>
                  </a:lnTo>
                  <a:close/>
                </a:path>
              </a:pathLst>
            </a:custGeom>
            <a:solidFill>
              <a:srgbClr val="D98F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Rectangle 3">
              <a:extLst>
                <a:ext uri="{FF2B5EF4-FFF2-40B4-BE49-F238E27FC236}">
                  <a16:creationId xmlns:a16="http://schemas.microsoft.com/office/drawing/2014/main" id="{7305748B-6DD9-D245-8E2E-F728D025CFE0}"/>
                </a:ext>
              </a:extLst>
            </p:cNvPr>
            <p:cNvSpPr/>
            <p:nvPr/>
          </p:nvSpPr>
          <p:spPr>
            <a:xfrm rot="5400000">
              <a:off x="23333529" y="-440872"/>
              <a:ext cx="6858001" cy="7739745"/>
            </a:xfrm>
            <a:custGeom>
              <a:avLst/>
              <a:gdLst>
                <a:gd name="connsiteX0" fmla="*/ 0 w 9674679"/>
                <a:gd name="connsiteY0" fmla="*/ 0 h 13716001"/>
                <a:gd name="connsiteX1" fmla="*/ 9674679 w 9674679"/>
                <a:gd name="connsiteY1" fmla="*/ 0 h 13716001"/>
                <a:gd name="connsiteX2" fmla="*/ 9674679 w 9674679"/>
                <a:gd name="connsiteY2" fmla="*/ 13716001 h 13716001"/>
                <a:gd name="connsiteX3" fmla="*/ 0 w 9674679"/>
                <a:gd name="connsiteY3" fmla="*/ 13716001 h 13716001"/>
                <a:gd name="connsiteX4" fmla="*/ 0 w 9674679"/>
                <a:gd name="connsiteY4"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4679 w 9677400"/>
                <a:gd name="connsiteY3" fmla="*/ 13716001 h 13716001"/>
                <a:gd name="connsiteX4" fmla="*/ 0 w 9677400"/>
                <a:gd name="connsiteY4" fmla="*/ 13716001 h 13716001"/>
                <a:gd name="connsiteX5" fmla="*/ 0 w 9677400"/>
                <a:gd name="connsiteY5"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702799"/>
                <a:gd name="connsiteY0" fmla="*/ 0 h 13863197"/>
                <a:gd name="connsiteX1" fmla="*/ 9674679 w 9702799"/>
                <a:gd name="connsiteY1" fmla="*/ 0 h 13863197"/>
                <a:gd name="connsiteX2" fmla="*/ 9677400 w 9702799"/>
                <a:gd name="connsiteY2" fmla="*/ 1498601 h 13863197"/>
                <a:gd name="connsiteX3" fmla="*/ 9702799 w 9702799"/>
                <a:gd name="connsiteY3" fmla="*/ 13741401 h 13863197"/>
                <a:gd name="connsiteX4" fmla="*/ 9674679 w 9702799"/>
                <a:gd name="connsiteY4" fmla="*/ 13716001 h 13863197"/>
                <a:gd name="connsiteX5" fmla="*/ 0 w 9702799"/>
                <a:gd name="connsiteY5" fmla="*/ 13716001 h 13863197"/>
                <a:gd name="connsiteX6" fmla="*/ 0 w 9702799"/>
                <a:gd name="connsiteY6" fmla="*/ 0 h 13863197"/>
                <a:gd name="connsiteX0" fmla="*/ 0 w 9702800"/>
                <a:gd name="connsiteY0" fmla="*/ 0 h 13863197"/>
                <a:gd name="connsiteX1" fmla="*/ 9674679 w 9702800"/>
                <a:gd name="connsiteY1" fmla="*/ 0 h 13863197"/>
                <a:gd name="connsiteX2" fmla="*/ 9702800 w 9702800"/>
                <a:gd name="connsiteY2" fmla="*/ 1 h 13863197"/>
                <a:gd name="connsiteX3" fmla="*/ 9702799 w 9702800"/>
                <a:gd name="connsiteY3" fmla="*/ 13741401 h 13863197"/>
                <a:gd name="connsiteX4" fmla="*/ 9674679 w 9702800"/>
                <a:gd name="connsiteY4" fmla="*/ 13716001 h 13863197"/>
                <a:gd name="connsiteX5" fmla="*/ 0 w 9702800"/>
                <a:gd name="connsiteY5" fmla="*/ 13716001 h 13863197"/>
                <a:gd name="connsiteX6" fmla="*/ 0 w 9702800"/>
                <a:gd name="connsiteY6" fmla="*/ 0 h 13863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02800" h="13863197">
                  <a:moveTo>
                    <a:pt x="0" y="0"/>
                  </a:moveTo>
                  <a:lnTo>
                    <a:pt x="9674679" y="0"/>
                  </a:lnTo>
                  <a:lnTo>
                    <a:pt x="9702800" y="1"/>
                  </a:lnTo>
                  <a:cubicBezTo>
                    <a:pt x="7950200" y="3742268"/>
                    <a:pt x="7188199" y="7967134"/>
                    <a:pt x="9702799" y="13741401"/>
                  </a:cubicBezTo>
                  <a:cubicBezTo>
                    <a:pt x="9701892" y="14173201"/>
                    <a:pt x="9675586" y="13284201"/>
                    <a:pt x="9674679" y="13716001"/>
                  </a:cubicBezTo>
                  <a:lnTo>
                    <a:pt x="0" y="13716001"/>
                  </a:lnTo>
                  <a:lnTo>
                    <a:pt x="0" y="0"/>
                  </a:lnTo>
                  <a:close/>
                </a:path>
              </a:pathLst>
            </a:custGeom>
            <a:solidFill>
              <a:srgbClr val="40B8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6" name="Text Placeholder 23">
            <a:extLst>
              <a:ext uri="{FF2B5EF4-FFF2-40B4-BE49-F238E27FC236}">
                <a16:creationId xmlns:a16="http://schemas.microsoft.com/office/drawing/2014/main" id="{0576BD4C-D244-074C-9F40-830189A00901}"/>
              </a:ext>
            </a:extLst>
          </p:cNvPr>
          <p:cNvSpPr>
            <a:spLocks noGrp="1"/>
          </p:cNvSpPr>
          <p:nvPr>
            <p:ph type="body" sz="quarter" idx="21" hasCustomPrompt="1"/>
          </p:nvPr>
        </p:nvSpPr>
        <p:spPr>
          <a:xfrm>
            <a:off x="3309484" y="2103038"/>
            <a:ext cx="2751318" cy="991390"/>
          </a:xfrm>
        </p:spPr>
        <p:txBody>
          <a:bodyPr>
            <a:normAutofit/>
          </a:bodyPr>
          <a:lstStyle>
            <a:lvl1pPr marL="0" indent="0" algn="ctr">
              <a:buNone/>
              <a:defRPr sz="7200" b="1">
                <a:solidFill>
                  <a:schemeClr val="bg1"/>
                </a:solidFill>
                <a:latin typeface="+mn-lt"/>
              </a:defRPr>
            </a:lvl1pPr>
          </a:lstStyle>
          <a:p>
            <a:pPr lvl="0"/>
            <a:r>
              <a:rPr lang="en-US" dirty="0"/>
              <a:t>W</a:t>
            </a:r>
          </a:p>
        </p:txBody>
      </p:sp>
      <p:sp>
        <p:nvSpPr>
          <p:cNvPr id="97" name="Text Placeholder 23">
            <a:extLst>
              <a:ext uri="{FF2B5EF4-FFF2-40B4-BE49-F238E27FC236}">
                <a16:creationId xmlns:a16="http://schemas.microsoft.com/office/drawing/2014/main" id="{59FD8A41-6F66-E847-B216-540F23A1ACDA}"/>
              </a:ext>
            </a:extLst>
          </p:cNvPr>
          <p:cNvSpPr>
            <a:spLocks noGrp="1"/>
          </p:cNvSpPr>
          <p:nvPr>
            <p:ph type="body" sz="quarter" idx="22" hasCustomPrompt="1"/>
          </p:nvPr>
        </p:nvSpPr>
        <p:spPr>
          <a:xfrm>
            <a:off x="8714203" y="2091083"/>
            <a:ext cx="2701308" cy="991390"/>
          </a:xfrm>
        </p:spPr>
        <p:txBody>
          <a:bodyPr>
            <a:normAutofit/>
          </a:bodyPr>
          <a:lstStyle>
            <a:lvl1pPr marL="0" indent="0" algn="ctr">
              <a:buNone/>
              <a:defRPr sz="7200" b="1">
                <a:solidFill>
                  <a:schemeClr val="bg1"/>
                </a:solidFill>
                <a:latin typeface="+mn-lt"/>
              </a:defRPr>
            </a:lvl1pPr>
          </a:lstStyle>
          <a:p>
            <a:pPr lvl="0"/>
            <a:r>
              <a:rPr lang="en-US" dirty="0"/>
              <a:t>T</a:t>
            </a:r>
          </a:p>
        </p:txBody>
      </p:sp>
      <p:sp>
        <p:nvSpPr>
          <p:cNvPr id="98" name="Text Placeholder 23">
            <a:extLst>
              <a:ext uri="{FF2B5EF4-FFF2-40B4-BE49-F238E27FC236}">
                <a16:creationId xmlns:a16="http://schemas.microsoft.com/office/drawing/2014/main" id="{21FA3A87-06FE-B442-AE8D-421271B06531}"/>
              </a:ext>
            </a:extLst>
          </p:cNvPr>
          <p:cNvSpPr>
            <a:spLocks noGrp="1"/>
          </p:cNvSpPr>
          <p:nvPr>
            <p:ph type="body" sz="quarter" idx="23" hasCustomPrompt="1"/>
          </p:nvPr>
        </p:nvSpPr>
        <p:spPr>
          <a:xfrm>
            <a:off x="601780" y="4276572"/>
            <a:ext cx="2693272" cy="991390"/>
          </a:xfrm>
        </p:spPr>
        <p:txBody>
          <a:bodyPr>
            <a:normAutofit/>
          </a:bodyPr>
          <a:lstStyle>
            <a:lvl1pPr marL="0" indent="0" algn="ctr">
              <a:buNone/>
              <a:defRPr sz="7200" b="1">
                <a:solidFill>
                  <a:schemeClr val="bg1"/>
                </a:solidFill>
                <a:latin typeface="+mn-lt"/>
              </a:defRPr>
            </a:lvl1pPr>
          </a:lstStyle>
          <a:p>
            <a:pPr lvl="0"/>
            <a:r>
              <a:rPr lang="en-US" dirty="0"/>
              <a:t>S</a:t>
            </a:r>
          </a:p>
        </p:txBody>
      </p:sp>
      <p:sp>
        <p:nvSpPr>
          <p:cNvPr id="99" name="Text Placeholder 23">
            <a:extLst>
              <a:ext uri="{FF2B5EF4-FFF2-40B4-BE49-F238E27FC236}">
                <a16:creationId xmlns:a16="http://schemas.microsoft.com/office/drawing/2014/main" id="{638E789B-FDF3-8C41-85C2-9EDD0912F5D9}"/>
              </a:ext>
            </a:extLst>
          </p:cNvPr>
          <p:cNvSpPr>
            <a:spLocks noGrp="1"/>
          </p:cNvSpPr>
          <p:nvPr>
            <p:ph type="body" sz="quarter" idx="24" hasCustomPrompt="1"/>
          </p:nvPr>
        </p:nvSpPr>
        <p:spPr>
          <a:xfrm>
            <a:off x="6038219" y="4192979"/>
            <a:ext cx="2695886" cy="991390"/>
          </a:xfrm>
        </p:spPr>
        <p:txBody>
          <a:bodyPr>
            <a:normAutofit/>
          </a:bodyPr>
          <a:lstStyle>
            <a:lvl1pPr marL="0" indent="0" algn="ctr">
              <a:buNone/>
              <a:defRPr sz="7200" b="1">
                <a:solidFill>
                  <a:schemeClr val="bg1"/>
                </a:solidFill>
                <a:latin typeface="+mn-lt"/>
              </a:defRPr>
            </a:lvl1pPr>
          </a:lstStyle>
          <a:p>
            <a:pPr lvl="0"/>
            <a:r>
              <a:rPr lang="en-US" dirty="0"/>
              <a:t>O</a:t>
            </a:r>
          </a:p>
        </p:txBody>
      </p:sp>
      <p:sp>
        <p:nvSpPr>
          <p:cNvPr id="103" name="Text Placeholder 23">
            <a:extLst>
              <a:ext uri="{FF2B5EF4-FFF2-40B4-BE49-F238E27FC236}">
                <a16:creationId xmlns:a16="http://schemas.microsoft.com/office/drawing/2014/main" id="{557895F2-844B-684F-85AE-9C89D44B78FC}"/>
              </a:ext>
            </a:extLst>
          </p:cNvPr>
          <p:cNvSpPr>
            <a:spLocks noGrp="1"/>
          </p:cNvSpPr>
          <p:nvPr>
            <p:ph type="body" sz="quarter" idx="15" hasCustomPrompt="1"/>
          </p:nvPr>
        </p:nvSpPr>
        <p:spPr>
          <a:xfrm>
            <a:off x="573964" y="1909675"/>
            <a:ext cx="2688034" cy="699673"/>
          </a:xfrm>
        </p:spPr>
        <p:txBody>
          <a:bodyPr>
            <a:normAutofit/>
          </a:bodyPr>
          <a:lstStyle>
            <a:lvl1pPr marL="0" indent="0" algn="ctr">
              <a:buNone/>
              <a:defRPr sz="2400" b="1">
                <a:solidFill>
                  <a:srgbClr val="027354"/>
                </a:solidFill>
                <a:latin typeface="+mn-lt"/>
              </a:defRPr>
            </a:lvl1pPr>
          </a:lstStyle>
          <a:p>
            <a:pPr lvl="0"/>
            <a:r>
              <a:rPr lang="en-US" dirty="0"/>
              <a:t>Strengths</a:t>
            </a:r>
          </a:p>
        </p:txBody>
      </p:sp>
      <p:sp>
        <p:nvSpPr>
          <p:cNvPr id="104" name="Text Placeholder 23">
            <a:extLst>
              <a:ext uri="{FF2B5EF4-FFF2-40B4-BE49-F238E27FC236}">
                <a16:creationId xmlns:a16="http://schemas.microsoft.com/office/drawing/2014/main" id="{A178F857-6E84-8140-9578-1C71F9FBA5AC}"/>
              </a:ext>
            </a:extLst>
          </p:cNvPr>
          <p:cNvSpPr>
            <a:spLocks noGrp="1"/>
          </p:cNvSpPr>
          <p:nvPr>
            <p:ph type="body" sz="quarter" idx="25" hasCustomPrompt="1"/>
          </p:nvPr>
        </p:nvSpPr>
        <p:spPr>
          <a:xfrm>
            <a:off x="568814" y="2510370"/>
            <a:ext cx="2688034" cy="699673"/>
          </a:xfrm>
        </p:spPr>
        <p:txBody>
          <a:bodyPr>
            <a:normAutofit/>
          </a:bodyPr>
          <a:lstStyle>
            <a:lvl1pPr marL="0" indent="0" algn="ctr">
              <a:buNone/>
              <a:defRPr sz="2400" b="0">
                <a:solidFill>
                  <a:srgbClr val="262626"/>
                </a:solidFill>
                <a:latin typeface="+mn-lt"/>
              </a:defRPr>
            </a:lvl1pPr>
          </a:lstStyle>
          <a:p>
            <a:pPr lvl="0"/>
            <a:r>
              <a:rPr lang="en-US" dirty="0"/>
              <a:t>Sub-Heading</a:t>
            </a:r>
          </a:p>
        </p:txBody>
      </p:sp>
      <p:sp>
        <p:nvSpPr>
          <p:cNvPr id="105" name="Text Placeholder 23">
            <a:extLst>
              <a:ext uri="{FF2B5EF4-FFF2-40B4-BE49-F238E27FC236}">
                <a16:creationId xmlns:a16="http://schemas.microsoft.com/office/drawing/2014/main" id="{FB42AF40-AA70-1A44-B56B-50A0FB52C154}"/>
              </a:ext>
            </a:extLst>
          </p:cNvPr>
          <p:cNvSpPr>
            <a:spLocks noGrp="1"/>
          </p:cNvSpPr>
          <p:nvPr>
            <p:ph type="body" sz="quarter" idx="26" hasCustomPrompt="1"/>
          </p:nvPr>
        </p:nvSpPr>
        <p:spPr>
          <a:xfrm>
            <a:off x="3293784" y="3785356"/>
            <a:ext cx="2693271" cy="655052"/>
          </a:xfrm>
        </p:spPr>
        <p:txBody>
          <a:bodyPr>
            <a:normAutofit/>
          </a:bodyPr>
          <a:lstStyle>
            <a:lvl1pPr marL="0" indent="0" algn="ctr">
              <a:buNone/>
              <a:defRPr sz="2400" b="1">
                <a:solidFill>
                  <a:srgbClr val="F29E38"/>
                </a:solidFill>
                <a:latin typeface="+mn-lt"/>
              </a:defRPr>
            </a:lvl1pPr>
          </a:lstStyle>
          <a:p>
            <a:pPr lvl="0"/>
            <a:r>
              <a:rPr lang="en-US" dirty="0"/>
              <a:t>Weakness</a:t>
            </a:r>
          </a:p>
        </p:txBody>
      </p:sp>
      <p:sp>
        <p:nvSpPr>
          <p:cNvPr id="106" name="Text Placeholder 23">
            <a:extLst>
              <a:ext uri="{FF2B5EF4-FFF2-40B4-BE49-F238E27FC236}">
                <a16:creationId xmlns:a16="http://schemas.microsoft.com/office/drawing/2014/main" id="{637B5DA6-17AE-134B-B763-5553B9A05871}"/>
              </a:ext>
            </a:extLst>
          </p:cNvPr>
          <p:cNvSpPr>
            <a:spLocks noGrp="1"/>
          </p:cNvSpPr>
          <p:nvPr>
            <p:ph type="body" sz="quarter" idx="27" hasCustomPrompt="1"/>
          </p:nvPr>
        </p:nvSpPr>
        <p:spPr>
          <a:xfrm>
            <a:off x="3288634" y="4386051"/>
            <a:ext cx="2693271" cy="655052"/>
          </a:xfrm>
        </p:spPr>
        <p:txBody>
          <a:bodyPr>
            <a:normAutofit/>
          </a:bodyPr>
          <a:lstStyle>
            <a:lvl1pPr marL="0" indent="0" algn="ctr">
              <a:buNone/>
              <a:defRPr sz="2400" b="0">
                <a:solidFill>
                  <a:srgbClr val="262626"/>
                </a:solidFill>
                <a:latin typeface="+mn-lt"/>
              </a:defRPr>
            </a:lvl1pPr>
          </a:lstStyle>
          <a:p>
            <a:pPr lvl="0"/>
            <a:r>
              <a:rPr lang="en-US" dirty="0"/>
              <a:t>Sub-Heading</a:t>
            </a:r>
          </a:p>
        </p:txBody>
      </p:sp>
      <p:sp>
        <p:nvSpPr>
          <p:cNvPr id="107" name="Text Placeholder 23">
            <a:extLst>
              <a:ext uri="{FF2B5EF4-FFF2-40B4-BE49-F238E27FC236}">
                <a16:creationId xmlns:a16="http://schemas.microsoft.com/office/drawing/2014/main" id="{3B4B9185-650C-8243-A2AD-C2AB79BC8B1D}"/>
              </a:ext>
            </a:extLst>
          </p:cNvPr>
          <p:cNvSpPr>
            <a:spLocks noGrp="1"/>
          </p:cNvSpPr>
          <p:nvPr>
            <p:ph type="body" sz="quarter" idx="28" hasCustomPrompt="1"/>
          </p:nvPr>
        </p:nvSpPr>
        <p:spPr>
          <a:xfrm>
            <a:off x="5990625" y="1891014"/>
            <a:ext cx="2738043" cy="699673"/>
          </a:xfrm>
        </p:spPr>
        <p:txBody>
          <a:bodyPr>
            <a:normAutofit/>
          </a:bodyPr>
          <a:lstStyle>
            <a:lvl1pPr marL="0" indent="0" algn="ctr">
              <a:buNone/>
              <a:defRPr sz="2400" b="1">
                <a:solidFill>
                  <a:srgbClr val="D98F89"/>
                </a:solidFill>
                <a:latin typeface="+mn-lt"/>
              </a:defRPr>
            </a:lvl1pPr>
          </a:lstStyle>
          <a:p>
            <a:pPr lvl="0"/>
            <a:r>
              <a:rPr lang="en-US" dirty="0"/>
              <a:t>Opportunity</a:t>
            </a:r>
          </a:p>
        </p:txBody>
      </p:sp>
      <p:sp>
        <p:nvSpPr>
          <p:cNvPr id="108" name="Text Placeholder 23">
            <a:extLst>
              <a:ext uri="{FF2B5EF4-FFF2-40B4-BE49-F238E27FC236}">
                <a16:creationId xmlns:a16="http://schemas.microsoft.com/office/drawing/2014/main" id="{E2B51D25-035A-AD47-A0DC-7C155B9587C5}"/>
              </a:ext>
            </a:extLst>
          </p:cNvPr>
          <p:cNvSpPr>
            <a:spLocks noGrp="1"/>
          </p:cNvSpPr>
          <p:nvPr>
            <p:ph type="body" sz="quarter" idx="29" hasCustomPrompt="1"/>
          </p:nvPr>
        </p:nvSpPr>
        <p:spPr>
          <a:xfrm>
            <a:off x="5985475" y="2491709"/>
            <a:ext cx="2738043" cy="699673"/>
          </a:xfrm>
        </p:spPr>
        <p:txBody>
          <a:bodyPr>
            <a:normAutofit/>
          </a:bodyPr>
          <a:lstStyle>
            <a:lvl1pPr marL="0" indent="0" algn="ctr">
              <a:buNone/>
              <a:defRPr sz="2400" b="0">
                <a:solidFill>
                  <a:srgbClr val="262626"/>
                </a:solidFill>
                <a:latin typeface="+mn-lt"/>
              </a:defRPr>
            </a:lvl1pPr>
          </a:lstStyle>
          <a:p>
            <a:pPr lvl="0"/>
            <a:r>
              <a:rPr lang="en-US" dirty="0"/>
              <a:t>Sub-Heading</a:t>
            </a:r>
          </a:p>
        </p:txBody>
      </p:sp>
      <p:sp>
        <p:nvSpPr>
          <p:cNvPr id="109" name="Text Placeholder 23">
            <a:extLst>
              <a:ext uri="{FF2B5EF4-FFF2-40B4-BE49-F238E27FC236}">
                <a16:creationId xmlns:a16="http://schemas.microsoft.com/office/drawing/2014/main" id="{BBA9943C-03E8-5745-9A10-64918866F52A}"/>
              </a:ext>
            </a:extLst>
          </p:cNvPr>
          <p:cNvSpPr>
            <a:spLocks noGrp="1"/>
          </p:cNvSpPr>
          <p:nvPr>
            <p:ph type="body" sz="quarter" idx="30" hasCustomPrompt="1"/>
          </p:nvPr>
        </p:nvSpPr>
        <p:spPr>
          <a:xfrm>
            <a:off x="8750973" y="3769480"/>
            <a:ext cx="2708983" cy="615103"/>
          </a:xfrm>
        </p:spPr>
        <p:txBody>
          <a:bodyPr>
            <a:normAutofit/>
          </a:bodyPr>
          <a:lstStyle>
            <a:lvl1pPr marL="0" indent="0" algn="ctr">
              <a:buNone/>
              <a:defRPr sz="2400" b="1">
                <a:solidFill>
                  <a:srgbClr val="40B894"/>
                </a:solidFill>
                <a:latin typeface="+mn-lt"/>
              </a:defRPr>
            </a:lvl1pPr>
          </a:lstStyle>
          <a:p>
            <a:pPr lvl="0"/>
            <a:r>
              <a:rPr lang="en-US" dirty="0"/>
              <a:t>Threats</a:t>
            </a:r>
          </a:p>
        </p:txBody>
      </p:sp>
      <p:sp>
        <p:nvSpPr>
          <p:cNvPr id="110" name="Text Placeholder 23">
            <a:extLst>
              <a:ext uri="{FF2B5EF4-FFF2-40B4-BE49-F238E27FC236}">
                <a16:creationId xmlns:a16="http://schemas.microsoft.com/office/drawing/2014/main" id="{7F0C6E60-C7CC-4847-B0E8-1E5BE9A575EB}"/>
              </a:ext>
            </a:extLst>
          </p:cNvPr>
          <p:cNvSpPr>
            <a:spLocks noGrp="1"/>
          </p:cNvSpPr>
          <p:nvPr>
            <p:ph type="body" sz="quarter" idx="31" hasCustomPrompt="1"/>
          </p:nvPr>
        </p:nvSpPr>
        <p:spPr>
          <a:xfrm>
            <a:off x="8745823" y="4370175"/>
            <a:ext cx="2708983" cy="615103"/>
          </a:xfrm>
        </p:spPr>
        <p:txBody>
          <a:bodyPr>
            <a:normAutofit/>
          </a:bodyPr>
          <a:lstStyle>
            <a:lvl1pPr marL="0" indent="0" algn="ctr">
              <a:buNone/>
              <a:defRPr sz="2400" b="0">
                <a:solidFill>
                  <a:srgbClr val="262626"/>
                </a:solidFill>
                <a:latin typeface="+mn-lt"/>
              </a:defRPr>
            </a:lvl1pPr>
          </a:lstStyle>
          <a:p>
            <a:pPr lvl="0"/>
            <a:r>
              <a:rPr lang="en-US" dirty="0"/>
              <a:t>Sub-Heading</a:t>
            </a:r>
          </a:p>
        </p:txBody>
      </p:sp>
      <p:sp>
        <p:nvSpPr>
          <p:cNvPr id="111" name="Text Placeholder 23">
            <a:extLst>
              <a:ext uri="{FF2B5EF4-FFF2-40B4-BE49-F238E27FC236}">
                <a16:creationId xmlns:a16="http://schemas.microsoft.com/office/drawing/2014/main" id="{82925D00-4D62-E74D-995C-1F49DD264CAD}"/>
              </a:ext>
            </a:extLst>
          </p:cNvPr>
          <p:cNvSpPr>
            <a:spLocks noGrp="1"/>
          </p:cNvSpPr>
          <p:nvPr>
            <p:ph type="body" sz="quarter" idx="32" hasCustomPrompt="1"/>
          </p:nvPr>
        </p:nvSpPr>
        <p:spPr>
          <a:xfrm>
            <a:off x="-36782" y="422900"/>
            <a:ext cx="12192000" cy="953429"/>
          </a:xfrm>
        </p:spPr>
        <p:txBody>
          <a:bodyPr>
            <a:normAutofit/>
          </a:bodyPr>
          <a:lstStyle>
            <a:lvl1pPr marL="366713" indent="0" algn="ctr">
              <a:buNone/>
              <a:tabLst/>
              <a:defRPr sz="3600" b="1">
                <a:solidFill>
                  <a:srgbClr val="262626"/>
                </a:solidFill>
                <a:latin typeface="+mn-lt"/>
              </a:defRPr>
            </a:lvl1pPr>
          </a:lstStyle>
          <a:p>
            <a:pPr lvl="0"/>
            <a:r>
              <a:rPr lang="en-US" dirty="0"/>
              <a:t>S.W.O.T. Graphic Slide</a:t>
            </a:r>
          </a:p>
        </p:txBody>
      </p:sp>
      <p:grpSp>
        <p:nvGrpSpPr>
          <p:cNvPr id="23" name="Group 22">
            <a:extLst>
              <a:ext uri="{FF2B5EF4-FFF2-40B4-BE49-F238E27FC236}">
                <a16:creationId xmlns:a16="http://schemas.microsoft.com/office/drawing/2014/main" id="{8C0DB2CF-E10F-324C-852D-D8A25A592B61}"/>
              </a:ext>
            </a:extLst>
          </p:cNvPr>
          <p:cNvGrpSpPr/>
          <p:nvPr userDrawn="1"/>
        </p:nvGrpSpPr>
        <p:grpSpPr>
          <a:xfrm>
            <a:off x="4766232" y="6468534"/>
            <a:ext cx="2761590" cy="389466"/>
            <a:chOff x="4766232" y="6468534"/>
            <a:chExt cx="2761590" cy="389466"/>
          </a:xfrm>
        </p:grpSpPr>
        <p:pic>
          <p:nvPicPr>
            <p:cNvPr id="24" name="Picture 23" descr="A picture containing text&#10;&#10;Description automatically generated">
              <a:extLst>
                <a:ext uri="{FF2B5EF4-FFF2-40B4-BE49-F238E27FC236}">
                  <a16:creationId xmlns:a16="http://schemas.microsoft.com/office/drawing/2014/main" id="{B9AB2A02-8AB6-8344-99EE-765C0F6360B6}"/>
                </a:ext>
              </a:extLst>
            </p:cNvPr>
            <p:cNvPicPr/>
            <p:nvPr userDrawn="1"/>
          </p:nvPicPr>
          <p:blipFill rotWithShape="1">
            <a:blip r:embed="rId2" cstate="email">
              <a:extLst>
                <a:ext uri="{28A0092B-C50C-407E-A947-70E740481C1C}">
                  <a14:useLocalDpi xmlns:a14="http://schemas.microsoft.com/office/drawing/2010/main"/>
                </a:ext>
              </a:extLst>
            </a:blip>
            <a:srcRect l="6164" t="76348" r="14342" b="-5648"/>
            <a:stretch/>
          </p:blipFill>
          <p:spPr>
            <a:xfrm>
              <a:off x="4766232" y="6468534"/>
              <a:ext cx="2761590" cy="182880"/>
            </a:xfrm>
            <a:prstGeom prst="rect">
              <a:avLst/>
            </a:prstGeom>
          </p:spPr>
        </p:pic>
        <p:pic>
          <p:nvPicPr>
            <p:cNvPr id="28" name="Picture 27" descr="A picture containing text&#10;&#10;Description automatically generated">
              <a:extLst>
                <a:ext uri="{FF2B5EF4-FFF2-40B4-BE49-F238E27FC236}">
                  <a16:creationId xmlns:a16="http://schemas.microsoft.com/office/drawing/2014/main" id="{71AE83F0-075F-704B-AC36-09C39F05A0D1}"/>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7439" t="5170" r="53817" b="62231"/>
            <a:stretch/>
          </p:blipFill>
          <p:spPr>
            <a:xfrm>
              <a:off x="6003160" y="6607120"/>
              <a:ext cx="321925" cy="250880"/>
            </a:xfrm>
            <a:prstGeom prst="rect">
              <a:avLst/>
            </a:prstGeom>
          </p:spPr>
        </p:pic>
      </p:grpSp>
    </p:spTree>
    <p:extLst>
      <p:ext uri="{BB962C8B-B14F-4D97-AF65-F5344CB8AC3E}">
        <p14:creationId xmlns:p14="http://schemas.microsoft.com/office/powerpoint/2010/main" val="247179720"/>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Icon Graphic Slide ">
    <p:spTree>
      <p:nvGrpSpPr>
        <p:cNvPr id="1" name=""/>
        <p:cNvGrpSpPr/>
        <p:nvPr/>
      </p:nvGrpSpPr>
      <p:grpSpPr>
        <a:xfrm>
          <a:off x="0" y="0"/>
          <a:ext cx="0" cy="0"/>
          <a:chOff x="0" y="0"/>
          <a:chExt cx="0" cy="0"/>
        </a:xfrm>
      </p:grpSpPr>
      <p:grpSp>
        <p:nvGrpSpPr>
          <p:cNvPr id="25" name="Group 24">
            <a:extLst>
              <a:ext uri="{FF2B5EF4-FFF2-40B4-BE49-F238E27FC236}">
                <a16:creationId xmlns:a16="http://schemas.microsoft.com/office/drawing/2014/main" id="{54919BD5-CD0C-B64C-97E4-F10BA793024D}"/>
              </a:ext>
            </a:extLst>
          </p:cNvPr>
          <p:cNvGrpSpPr/>
          <p:nvPr userDrawn="1"/>
        </p:nvGrpSpPr>
        <p:grpSpPr>
          <a:xfrm>
            <a:off x="4037687" y="1376708"/>
            <a:ext cx="4426723" cy="3494850"/>
            <a:chOff x="7856309" y="4591415"/>
            <a:chExt cx="8665027" cy="6840945"/>
          </a:xfrm>
        </p:grpSpPr>
        <p:sp>
          <p:nvSpPr>
            <p:cNvPr id="26" name="Stored Data 25">
              <a:extLst>
                <a:ext uri="{FF2B5EF4-FFF2-40B4-BE49-F238E27FC236}">
                  <a16:creationId xmlns:a16="http://schemas.microsoft.com/office/drawing/2014/main" id="{FE82CB0C-66D4-0C4E-8495-B521CA4A7A4B}"/>
                </a:ext>
              </a:extLst>
            </p:cNvPr>
            <p:cNvSpPr/>
            <p:nvPr/>
          </p:nvSpPr>
          <p:spPr>
            <a:xfrm rot="5400000">
              <a:off x="8169635" y="4278089"/>
              <a:ext cx="3640546" cy="4267198"/>
            </a:xfrm>
            <a:prstGeom prst="flowChartOnlineStorage">
              <a:avLst/>
            </a:pr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Stored Data 26">
              <a:extLst>
                <a:ext uri="{FF2B5EF4-FFF2-40B4-BE49-F238E27FC236}">
                  <a16:creationId xmlns:a16="http://schemas.microsoft.com/office/drawing/2014/main" id="{742EB61C-94E3-5249-A67E-E467B6946C1B}"/>
                </a:ext>
              </a:extLst>
            </p:cNvPr>
            <p:cNvSpPr/>
            <p:nvPr/>
          </p:nvSpPr>
          <p:spPr>
            <a:xfrm rot="5400000">
              <a:off x="12567464" y="4278089"/>
              <a:ext cx="3640546" cy="4267198"/>
            </a:xfrm>
            <a:prstGeom prst="flowChartOnlineStorage">
              <a:avLst/>
            </a:prstGeom>
            <a:solidFill>
              <a:srgbClr val="D98F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Stored Data 27">
              <a:extLst>
                <a:ext uri="{FF2B5EF4-FFF2-40B4-BE49-F238E27FC236}">
                  <a16:creationId xmlns:a16="http://schemas.microsoft.com/office/drawing/2014/main" id="{2744991A-7A02-0E47-AE47-28C1AC0B0DAA}"/>
                </a:ext>
              </a:extLst>
            </p:cNvPr>
            <p:cNvSpPr/>
            <p:nvPr/>
          </p:nvSpPr>
          <p:spPr>
            <a:xfrm rot="5400000">
              <a:off x="8169635" y="7478488"/>
              <a:ext cx="3640546" cy="4267198"/>
            </a:xfrm>
            <a:prstGeom prst="flowChartOnlineStorage">
              <a:avLst/>
            </a:pr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Stored Data 28">
              <a:extLst>
                <a:ext uri="{FF2B5EF4-FFF2-40B4-BE49-F238E27FC236}">
                  <a16:creationId xmlns:a16="http://schemas.microsoft.com/office/drawing/2014/main" id="{395F739B-CDAB-8240-AE72-39339A4A7BED}"/>
                </a:ext>
              </a:extLst>
            </p:cNvPr>
            <p:cNvSpPr/>
            <p:nvPr/>
          </p:nvSpPr>
          <p:spPr>
            <a:xfrm rot="5400000">
              <a:off x="12567464" y="7478488"/>
              <a:ext cx="3640546" cy="4267198"/>
            </a:xfrm>
            <a:prstGeom prst="flowChartOnlineStorage">
              <a:avLst/>
            </a:prstGeom>
            <a:solidFill>
              <a:srgbClr val="40B8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 Placeholder 23">
            <a:extLst>
              <a:ext uri="{FF2B5EF4-FFF2-40B4-BE49-F238E27FC236}">
                <a16:creationId xmlns:a16="http://schemas.microsoft.com/office/drawing/2014/main" id="{6A2E3FC0-77A0-EA4C-BB68-306F54E18780}"/>
              </a:ext>
            </a:extLst>
          </p:cNvPr>
          <p:cNvSpPr>
            <a:spLocks noGrp="1"/>
          </p:cNvSpPr>
          <p:nvPr>
            <p:ph type="body" sz="quarter" idx="19" hasCustomPrompt="1"/>
          </p:nvPr>
        </p:nvSpPr>
        <p:spPr>
          <a:xfrm>
            <a:off x="-18853" y="422900"/>
            <a:ext cx="12192000" cy="953429"/>
          </a:xfrm>
        </p:spPr>
        <p:txBody>
          <a:bodyPr>
            <a:normAutofit/>
          </a:bodyPr>
          <a:lstStyle>
            <a:lvl1pPr marL="366713" indent="0" algn="ctr">
              <a:buNone/>
              <a:tabLst/>
              <a:defRPr sz="3600" b="1">
                <a:solidFill>
                  <a:srgbClr val="262626"/>
                </a:solidFill>
                <a:latin typeface="+mn-lt"/>
              </a:defRPr>
            </a:lvl1pPr>
          </a:lstStyle>
          <a:p>
            <a:pPr lvl="0"/>
            <a:r>
              <a:rPr lang="en-US" dirty="0"/>
              <a:t>Icon Graphic Slide</a:t>
            </a:r>
          </a:p>
        </p:txBody>
      </p:sp>
      <p:sp>
        <p:nvSpPr>
          <p:cNvPr id="47" name="Text Placeholder 23">
            <a:extLst>
              <a:ext uri="{FF2B5EF4-FFF2-40B4-BE49-F238E27FC236}">
                <a16:creationId xmlns:a16="http://schemas.microsoft.com/office/drawing/2014/main" id="{8DF29ED1-7D14-5649-BE8E-5909F70F0E72}"/>
              </a:ext>
            </a:extLst>
          </p:cNvPr>
          <p:cNvSpPr>
            <a:spLocks noGrp="1"/>
          </p:cNvSpPr>
          <p:nvPr>
            <p:ph type="body" sz="quarter" idx="15" hasCustomPrompt="1"/>
          </p:nvPr>
        </p:nvSpPr>
        <p:spPr>
          <a:xfrm>
            <a:off x="729014" y="1604808"/>
            <a:ext cx="2688034" cy="699673"/>
          </a:xfrm>
        </p:spPr>
        <p:txBody>
          <a:bodyPr>
            <a:normAutofit/>
          </a:bodyPr>
          <a:lstStyle>
            <a:lvl1pPr marL="0" indent="0" algn="l">
              <a:buNone/>
              <a:defRPr sz="2800" b="1">
                <a:solidFill>
                  <a:srgbClr val="027354"/>
                </a:solidFill>
                <a:latin typeface="+mn-lt"/>
              </a:defRPr>
            </a:lvl1pPr>
          </a:lstStyle>
          <a:p>
            <a:pPr lvl="0"/>
            <a:r>
              <a:rPr lang="en-US" dirty="0"/>
              <a:t>Title</a:t>
            </a:r>
          </a:p>
        </p:txBody>
      </p:sp>
      <p:sp>
        <p:nvSpPr>
          <p:cNvPr id="48" name="Text Placeholder 23">
            <a:extLst>
              <a:ext uri="{FF2B5EF4-FFF2-40B4-BE49-F238E27FC236}">
                <a16:creationId xmlns:a16="http://schemas.microsoft.com/office/drawing/2014/main" id="{45278561-54D4-C344-BA10-706ABE6D432D}"/>
              </a:ext>
            </a:extLst>
          </p:cNvPr>
          <p:cNvSpPr>
            <a:spLocks noGrp="1"/>
          </p:cNvSpPr>
          <p:nvPr>
            <p:ph type="body" sz="quarter" idx="25" hasCustomPrompt="1"/>
          </p:nvPr>
        </p:nvSpPr>
        <p:spPr>
          <a:xfrm>
            <a:off x="723864" y="2205503"/>
            <a:ext cx="2688034" cy="699673"/>
          </a:xfrm>
        </p:spPr>
        <p:txBody>
          <a:bodyPr>
            <a:normAutofit/>
          </a:bodyPr>
          <a:lstStyle>
            <a:lvl1pPr marL="0" indent="0" algn="l">
              <a:buNone/>
              <a:defRPr sz="2400" b="0">
                <a:solidFill>
                  <a:srgbClr val="262626"/>
                </a:solidFill>
                <a:latin typeface="+mn-lt"/>
              </a:defRPr>
            </a:lvl1pPr>
          </a:lstStyle>
          <a:p>
            <a:pPr lvl="0"/>
            <a:r>
              <a:rPr lang="en-US" dirty="0"/>
              <a:t>Sub-Heading</a:t>
            </a:r>
          </a:p>
        </p:txBody>
      </p:sp>
      <p:sp>
        <p:nvSpPr>
          <p:cNvPr id="49" name="Text Placeholder 23">
            <a:extLst>
              <a:ext uri="{FF2B5EF4-FFF2-40B4-BE49-F238E27FC236}">
                <a16:creationId xmlns:a16="http://schemas.microsoft.com/office/drawing/2014/main" id="{FC5C90E7-E97E-6345-B75B-C6EF007ADAF0}"/>
              </a:ext>
            </a:extLst>
          </p:cNvPr>
          <p:cNvSpPr>
            <a:spLocks noGrp="1"/>
          </p:cNvSpPr>
          <p:nvPr>
            <p:ph type="body" sz="quarter" idx="26" hasCustomPrompt="1"/>
          </p:nvPr>
        </p:nvSpPr>
        <p:spPr>
          <a:xfrm>
            <a:off x="729014" y="3272032"/>
            <a:ext cx="2688034" cy="699673"/>
          </a:xfrm>
        </p:spPr>
        <p:txBody>
          <a:bodyPr>
            <a:normAutofit/>
          </a:bodyPr>
          <a:lstStyle>
            <a:lvl1pPr marL="0" indent="0" algn="l">
              <a:buNone/>
              <a:defRPr sz="2800" b="1">
                <a:solidFill>
                  <a:srgbClr val="F29E38"/>
                </a:solidFill>
                <a:latin typeface="+mn-lt"/>
              </a:defRPr>
            </a:lvl1pPr>
          </a:lstStyle>
          <a:p>
            <a:pPr lvl="0"/>
            <a:r>
              <a:rPr lang="en-US" dirty="0"/>
              <a:t>Title</a:t>
            </a:r>
          </a:p>
        </p:txBody>
      </p:sp>
      <p:sp>
        <p:nvSpPr>
          <p:cNvPr id="50" name="Text Placeholder 23">
            <a:extLst>
              <a:ext uri="{FF2B5EF4-FFF2-40B4-BE49-F238E27FC236}">
                <a16:creationId xmlns:a16="http://schemas.microsoft.com/office/drawing/2014/main" id="{69FA5BB8-8894-1645-8A42-B020C06416E1}"/>
              </a:ext>
            </a:extLst>
          </p:cNvPr>
          <p:cNvSpPr>
            <a:spLocks noGrp="1"/>
          </p:cNvSpPr>
          <p:nvPr>
            <p:ph type="body" sz="quarter" idx="27" hasCustomPrompt="1"/>
          </p:nvPr>
        </p:nvSpPr>
        <p:spPr>
          <a:xfrm>
            <a:off x="723864" y="3872727"/>
            <a:ext cx="2688034" cy="699673"/>
          </a:xfrm>
        </p:spPr>
        <p:txBody>
          <a:bodyPr>
            <a:normAutofit/>
          </a:bodyPr>
          <a:lstStyle>
            <a:lvl1pPr marL="0" indent="0" algn="l">
              <a:buNone/>
              <a:defRPr sz="2400" b="0">
                <a:solidFill>
                  <a:srgbClr val="262626"/>
                </a:solidFill>
                <a:latin typeface="+mn-lt"/>
              </a:defRPr>
            </a:lvl1pPr>
          </a:lstStyle>
          <a:p>
            <a:pPr lvl="0"/>
            <a:r>
              <a:rPr lang="en-US" dirty="0"/>
              <a:t>Sub-Heading</a:t>
            </a:r>
          </a:p>
        </p:txBody>
      </p:sp>
      <p:sp>
        <p:nvSpPr>
          <p:cNvPr id="51" name="Text Placeholder 23">
            <a:extLst>
              <a:ext uri="{FF2B5EF4-FFF2-40B4-BE49-F238E27FC236}">
                <a16:creationId xmlns:a16="http://schemas.microsoft.com/office/drawing/2014/main" id="{9F24181D-FED0-C942-A831-A450EA4CAFAF}"/>
              </a:ext>
            </a:extLst>
          </p:cNvPr>
          <p:cNvSpPr>
            <a:spLocks noGrp="1"/>
          </p:cNvSpPr>
          <p:nvPr>
            <p:ph type="body" sz="quarter" idx="28" hasCustomPrompt="1"/>
          </p:nvPr>
        </p:nvSpPr>
        <p:spPr>
          <a:xfrm>
            <a:off x="8698637" y="1612679"/>
            <a:ext cx="2688034" cy="699673"/>
          </a:xfrm>
        </p:spPr>
        <p:txBody>
          <a:bodyPr>
            <a:normAutofit/>
          </a:bodyPr>
          <a:lstStyle>
            <a:lvl1pPr marL="0" indent="0" algn="r">
              <a:buNone/>
              <a:defRPr sz="2800" b="1">
                <a:solidFill>
                  <a:srgbClr val="D98F89"/>
                </a:solidFill>
                <a:latin typeface="+mn-lt"/>
              </a:defRPr>
            </a:lvl1pPr>
          </a:lstStyle>
          <a:p>
            <a:pPr lvl="0"/>
            <a:r>
              <a:rPr lang="en-US" dirty="0"/>
              <a:t>Title</a:t>
            </a:r>
          </a:p>
        </p:txBody>
      </p:sp>
      <p:sp>
        <p:nvSpPr>
          <p:cNvPr id="52" name="Text Placeholder 23">
            <a:extLst>
              <a:ext uri="{FF2B5EF4-FFF2-40B4-BE49-F238E27FC236}">
                <a16:creationId xmlns:a16="http://schemas.microsoft.com/office/drawing/2014/main" id="{09A06F99-CABD-9642-953D-077980D32443}"/>
              </a:ext>
            </a:extLst>
          </p:cNvPr>
          <p:cNvSpPr>
            <a:spLocks noGrp="1"/>
          </p:cNvSpPr>
          <p:nvPr>
            <p:ph type="body" sz="quarter" idx="29" hasCustomPrompt="1"/>
          </p:nvPr>
        </p:nvSpPr>
        <p:spPr>
          <a:xfrm>
            <a:off x="8693487" y="2213374"/>
            <a:ext cx="2688034" cy="699673"/>
          </a:xfrm>
        </p:spPr>
        <p:txBody>
          <a:bodyPr>
            <a:normAutofit/>
          </a:bodyPr>
          <a:lstStyle>
            <a:lvl1pPr marL="0" indent="0" algn="r">
              <a:buNone/>
              <a:defRPr sz="2400" b="0">
                <a:solidFill>
                  <a:srgbClr val="262626"/>
                </a:solidFill>
                <a:latin typeface="+mn-lt"/>
              </a:defRPr>
            </a:lvl1pPr>
          </a:lstStyle>
          <a:p>
            <a:pPr lvl="0"/>
            <a:r>
              <a:rPr lang="en-US" dirty="0"/>
              <a:t>Sub-Heading</a:t>
            </a:r>
          </a:p>
        </p:txBody>
      </p:sp>
      <p:sp>
        <p:nvSpPr>
          <p:cNvPr id="53" name="Text Placeholder 23">
            <a:extLst>
              <a:ext uri="{FF2B5EF4-FFF2-40B4-BE49-F238E27FC236}">
                <a16:creationId xmlns:a16="http://schemas.microsoft.com/office/drawing/2014/main" id="{CFE28FB5-160F-AD4B-A242-EADFC9FBB374}"/>
              </a:ext>
            </a:extLst>
          </p:cNvPr>
          <p:cNvSpPr>
            <a:spLocks noGrp="1"/>
          </p:cNvSpPr>
          <p:nvPr>
            <p:ph type="body" sz="quarter" idx="30" hasCustomPrompt="1"/>
          </p:nvPr>
        </p:nvSpPr>
        <p:spPr>
          <a:xfrm>
            <a:off x="8698637" y="3279903"/>
            <a:ext cx="2688034" cy="699673"/>
          </a:xfrm>
        </p:spPr>
        <p:txBody>
          <a:bodyPr>
            <a:normAutofit/>
          </a:bodyPr>
          <a:lstStyle>
            <a:lvl1pPr marL="0" indent="0" algn="r">
              <a:buNone/>
              <a:defRPr sz="2800" b="1">
                <a:solidFill>
                  <a:srgbClr val="40B894"/>
                </a:solidFill>
                <a:latin typeface="+mn-lt"/>
              </a:defRPr>
            </a:lvl1pPr>
          </a:lstStyle>
          <a:p>
            <a:pPr lvl="0"/>
            <a:r>
              <a:rPr lang="en-US" dirty="0"/>
              <a:t>Title</a:t>
            </a:r>
          </a:p>
        </p:txBody>
      </p:sp>
      <p:sp>
        <p:nvSpPr>
          <p:cNvPr id="54" name="Text Placeholder 23">
            <a:extLst>
              <a:ext uri="{FF2B5EF4-FFF2-40B4-BE49-F238E27FC236}">
                <a16:creationId xmlns:a16="http://schemas.microsoft.com/office/drawing/2014/main" id="{D60CDE77-3240-BD4C-A50A-081408D51B6C}"/>
              </a:ext>
            </a:extLst>
          </p:cNvPr>
          <p:cNvSpPr>
            <a:spLocks noGrp="1"/>
          </p:cNvSpPr>
          <p:nvPr>
            <p:ph type="body" sz="quarter" idx="31" hasCustomPrompt="1"/>
          </p:nvPr>
        </p:nvSpPr>
        <p:spPr>
          <a:xfrm>
            <a:off x="8693487" y="3880598"/>
            <a:ext cx="2688034" cy="699673"/>
          </a:xfrm>
        </p:spPr>
        <p:txBody>
          <a:bodyPr>
            <a:normAutofit/>
          </a:bodyPr>
          <a:lstStyle>
            <a:lvl1pPr marL="0" indent="0" algn="r">
              <a:buNone/>
              <a:defRPr sz="2400" b="0">
                <a:solidFill>
                  <a:srgbClr val="262626"/>
                </a:solidFill>
                <a:latin typeface="+mn-lt"/>
              </a:defRPr>
            </a:lvl1pPr>
          </a:lstStyle>
          <a:p>
            <a:pPr lvl="0"/>
            <a:r>
              <a:rPr lang="en-US" dirty="0"/>
              <a:t>Sub-Heading</a:t>
            </a:r>
          </a:p>
        </p:txBody>
      </p:sp>
      <p:grpSp>
        <p:nvGrpSpPr>
          <p:cNvPr id="19" name="Group 18">
            <a:extLst>
              <a:ext uri="{FF2B5EF4-FFF2-40B4-BE49-F238E27FC236}">
                <a16:creationId xmlns:a16="http://schemas.microsoft.com/office/drawing/2014/main" id="{20539BBA-E43C-0941-9B4E-C2B4F058730F}"/>
              </a:ext>
            </a:extLst>
          </p:cNvPr>
          <p:cNvGrpSpPr/>
          <p:nvPr userDrawn="1"/>
        </p:nvGrpSpPr>
        <p:grpSpPr>
          <a:xfrm>
            <a:off x="4766232" y="6468534"/>
            <a:ext cx="2761590" cy="389466"/>
            <a:chOff x="4766232" y="6468534"/>
            <a:chExt cx="2761590" cy="389466"/>
          </a:xfrm>
        </p:grpSpPr>
        <p:pic>
          <p:nvPicPr>
            <p:cNvPr id="20" name="Picture 19" descr="A picture containing text&#10;&#10;Description automatically generated">
              <a:extLst>
                <a:ext uri="{FF2B5EF4-FFF2-40B4-BE49-F238E27FC236}">
                  <a16:creationId xmlns:a16="http://schemas.microsoft.com/office/drawing/2014/main" id="{EAA95B55-0A85-4041-BB1D-3706E158BA52}"/>
                </a:ext>
              </a:extLst>
            </p:cNvPr>
            <p:cNvPicPr/>
            <p:nvPr userDrawn="1"/>
          </p:nvPicPr>
          <p:blipFill rotWithShape="1">
            <a:blip r:embed="rId2" cstate="email">
              <a:extLst>
                <a:ext uri="{28A0092B-C50C-407E-A947-70E740481C1C}">
                  <a14:useLocalDpi xmlns:a14="http://schemas.microsoft.com/office/drawing/2010/main"/>
                </a:ext>
              </a:extLst>
            </a:blip>
            <a:srcRect l="6164" t="76348" r="14342" b="-5648"/>
            <a:stretch/>
          </p:blipFill>
          <p:spPr>
            <a:xfrm>
              <a:off x="4766232" y="6468534"/>
              <a:ext cx="2761590" cy="182880"/>
            </a:xfrm>
            <a:prstGeom prst="rect">
              <a:avLst/>
            </a:prstGeom>
          </p:spPr>
        </p:pic>
        <p:pic>
          <p:nvPicPr>
            <p:cNvPr id="24" name="Picture 23" descr="A picture containing text&#10;&#10;Description automatically generated">
              <a:extLst>
                <a:ext uri="{FF2B5EF4-FFF2-40B4-BE49-F238E27FC236}">
                  <a16:creationId xmlns:a16="http://schemas.microsoft.com/office/drawing/2014/main" id="{1AEC9A3F-43B8-1844-936D-6D2E8D0E34ED}"/>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7439" t="5170" r="53817" b="62231"/>
            <a:stretch/>
          </p:blipFill>
          <p:spPr>
            <a:xfrm>
              <a:off x="6003160" y="6607120"/>
              <a:ext cx="321925" cy="250880"/>
            </a:xfrm>
            <a:prstGeom prst="rect">
              <a:avLst/>
            </a:prstGeom>
          </p:spPr>
        </p:pic>
      </p:grpSp>
    </p:spTree>
    <p:extLst>
      <p:ext uri="{BB962C8B-B14F-4D97-AF65-F5344CB8AC3E}">
        <p14:creationId xmlns:p14="http://schemas.microsoft.com/office/powerpoint/2010/main" val="1467736421"/>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1_Icon Graphic Slide ">
    <p:spTree>
      <p:nvGrpSpPr>
        <p:cNvPr id="1" name=""/>
        <p:cNvGrpSpPr/>
        <p:nvPr/>
      </p:nvGrpSpPr>
      <p:grpSpPr>
        <a:xfrm>
          <a:off x="0" y="0"/>
          <a:ext cx="0" cy="0"/>
          <a:chOff x="0" y="0"/>
          <a:chExt cx="0" cy="0"/>
        </a:xfrm>
      </p:grpSpPr>
      <p:grpSp>
        <p:nvGrpSpPr>
          <p:cNvPr id="25" name="Group 24">
            <a:extLst>
              <a:ext uri="{FF2B5EF4-FFF2-40B4-BE49-F238E27FC236}">
                <a16:creationId xmlns:a16="http://schemas.microsoft.com/office/drawing/2014/main" id="{54919BD5-CD0C-B64C-97E4-F10BA793024D}"/>
              </a:ext>
            </a:extLst>
          </p:cNvPr>
          <p:cNvGrpSpPr/>
          <p:nvPr userDrawn="1"/>
        </p:nvGrpSpPr>
        <p:grpSpPr>
          <a:xfrm>
            <a:off x="4032537" y="1726545"/>
            <a:ext cx="4426723" cy="3494850"/>
            <a:chOff x="7856309" y="4591415"/>
            <a:chExt cx="8665027" cy="6840945"/>
          </a:xfrm>
        </p:grpSpPr>
        <p:sp>
          <p:nvSpPr>
            <p:cNvPr id="26" name="Stored Data 25">
              <a:extLst>
                <a:ext uri="{FF2B5EF4-FFF2-40B4-BE49-F238E27FC236}">
                  <a16:creationId xmlns:a16="http://schemas.microsoft.com/office/drawing/2014/main" id="{FE82CB0C-66D4-0C4E-8495-B521CA4A7A4B}"/>
                </a:ext>
              </a:extLst>
            </p:cNvPr>
            <p:cNvSpPr/>
            <p:nvPr/>
          </p:nvSpPr>
          <p:spPr>
            <a:xfrm rot="5400000">
              <a:off x="8169635" y="4278089"/>
              <a:ext cx="3640546" cy="4267198"/>
            </a:xfrm>
            <a:prstGeom prst="flowChartOnlineStorage">
              <a:avLst/>
            </a:pr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Stored Data 26">
              <a:extLst>
                <a:ext uri="{FF2B5EF4-FFF2-40B4-BE49-F238E27FC236}">
                  <a16:creationId xmlns:a16="http://schemas.microsoft.com/office/drawing/2014/main" id="{742EB61C-94E3-5249-A67E-E467B6946C1B}"/>
                </a:ext>
              </a:extLst>
            </p:cNvPr>
            <p:cNvSpPr/>
            <p:nvPr/>
          </p:nvSpPr>
          <p:spPr>
            <a:xfrm rot="5400000">
              <a:off x="12567464" y="4278089"/>
              <a:ext cx="3640546" cy="4267198"/>
            </a:xfrm>
            <a:prstGeom prst="flowChartOnlineStorage">
              <a:avLst/>
            </a:prstGeom>
            <a:solidFill>
              <a:srgbClr val="D98F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Stored Data 27">
              <a:extLst>
                <a:ext uri="{FF2B5EF4-FFF2-40B4-BE49-F238E27FC236}">
                  <a16:creationId xmlns:a16="http://schemas.microsoft.com/office/drawing/2014/main" id="{2744991A-7A02-0E47-AE47-28C1AC0B0DAA}"/>
                </a:ext>
              </a:extLst>
            </p:cNvPr>
            <p:cNvSpPr/>
            <p:nvPr/>
          </p:nvSpPr>
          <p:spPr>
            <a:xfrm rot="5400000">
              <a:off x="8169635" y="7478488"/>
              <a:ext cx="3640546" cy="4267198"/>
            </a:xfrm>
            <a:prstGeom prst="flowChartOnlineStorage">
              <a:avLst/>
            </a:pr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Stored Data 28">
              <a:extLst>
                <a:ext uri="{FF2B5EF4-FFF2-40B4-BE49-F238E27FC236}">
                  <a16:creationId xmlns:a16="http://schemas.microsoft.com/office/drawing/2014/main" id="{395F739B-CDAB-8240-AE72-39339A4A7BED}"/>
                </a:ext>
              </a:extLst>
            </p:cNvPr>
            <p:cNvSpPr/>
            <p:nvPr/>
          </p:nvSpPr>
          <p:spPr>
            <a:xfrm rot="5400000">
              <a:off x="12567464" y="7478488"/>
              <a:ext cx="3640546" cy="4267198"/>
            </a:xfrm>
            <a:prstGeom prst="flowChartOnlineStorage">
              <a:avLst/>
            </a:prstGeom>
            <a:solidFill>
              <a:srgbClr val="40B8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 Placeholder 23">
            <a:extLst>
              <a:ext uri="{FF2B5EF4-FFF2-40B4-BE49-F238E27FC236}">
                <a16:creationId xmlns:a16="http://schemas.microsoft.com/office/drawing/2014/main" id="{6A2E3FC0-77A0-EA4C-BB68-306F54E18780}"/>
              </a:ext>
            </a:extLst>
          </p:cNvPr>
          <p:cNvSpPr>
            <a:spLocks noGrp="1"/>
          </p:cNvSpPr>
          <p:nvPr>
            <p:ph type="body" sz="quarter" idx="19" hasCustomPrompt="1"/>
          </p:nvPr>
        </p:nvSpPr>
        <p:spPr>
          <a:xfrm>
            <a:off x="-18853" y="422900"/>
            <a:ext cx="12192000" cy="953429"/>
          </a:xfrm>
        </p:spPr>
        <p:txBody>
          <a:bodyPr>
            <a:normAutofit/>
          </a:bodyPr>
          <a:lstStyle>
            <a:lvl1pPr marL="366713" indent="0" algn="ctr">
              <a:buNone/>
              <a:tabLst/>
              <a:defRPr sz="3600" b="1">
                <a:solidFill>
                  <a:srgbClr val="262626"/>
                </a:solidFill>
                <a:latin typeface="+mn-lt"/>
              </a:defRPr>
            </a:lvl1pPr>
          </a:lstStyle>
          <a:p>
            <a:pPr lvl="0"/>
            <a:r>
              <a:rPr lang="en-US" dirty="0"/>
              <a:t>Icon Graphic Slide</a:t>
            </a:r>
          </a:p>
        </p:txBody>
      </p:sp>
      <p:sp>
        <p:nvSpPr>
          <p:cNvPr id="47" name="Text Placeholder 23">
            <a:extLst>
              <a:ext uri="{FF2B5EF4-FFF2-40B4-BE49-F238E27FC236}">
                <a16:creationId xmlns:a16="http://schemas.microsoft.com/office/drawing/2014/main" id="{8DF29ED1-7D14-5649-BE8E-5909F70F0E72}"/>
              </a:ext>
            </a:extLst>
          </p:cNvPr>
          <p:cNvSpPr>
            <a:spLocks noGrp="1"/>
          </p:cNvSpPr>
          <p:nvPr>
            <p:ph type="body" sz="quarter" idx="15" hasCustomPrompt="1"/>
          </p:nvPr>
        </p:nvSpPr>
        <p:spPr>
          <a:xfrm>
            <a:off x="723864" y="1954645"/>
            <a:ext cx="2688034" cy="699673"/>
          </a:xfrm>
        </p:spPr>
        <p:txBody>
          <a:bodyPr>
            <a:normAutofit/>
          </a:bodyPr>
          <a:lstStyle>
            <a:lvl1pPr marL="0" indent="0" algn="l">
              <a:buNone/>
              <a:defRPr sz="2800" b="1">
                <a:solidFill>
                  <a:srgbClr val="027354"/>
                </a:solidFill>
                <a:latin typeface="+mn-lt"/>
              </a:defRPr>
            </a:lvl1pPr>
          </a:lstStyle>
          <a:p>
            <a:pPr lvl="0"/>
            <a:r>
              <a:rPr lang="en-US" dirty="0"/>
              <a:t>Title</a:t>
            </a:r>
          </a:p>
        </p:txBody>
      </p:sp>
      <p:sp>
        <p:nvSpPr>
          <p:cNvPr id="48" name="Text Placeholder 23">
            <a:extLst>
              <a:ext uri="{FF2B5EF4-FFF2-40B4-BE49-F238E27FC236}">
                <a16:creationId xmlns:a16="http://schemas.microsoft.com/office/drawing/2014/main" id="{45278561-54D4-C344-BA10-706ABE6D432D}"/>
              </a:ext>
            </a:extLst>
          </p:cNvPr>
          <p:cNvSpPr>
            <a:spLocks noGrp="1"/>
          </p:cNvSpPr>
          <p:nvPr>
            <p:ph type="body" sz="quarter" idx="25" hasCustomPrompt="1"/>
          </p:nvPr>
        </p:nvSpPr>
        <p:spPr>
          <a:xfrm>
            <a:off x="718714" y="2555340"/>
            <a:ext cx="2688034" cy="699673"/>
          </a:xfrm>
        </p:spPr>
        <p:txBody>
          <a:bodyPr>
            <a:normAutofit/>
          </a:bodyPr>
          <a:lstStyle>
            <a:lvl1pPr marL="0" indent="0" algn="l">
              <a:buNone/>
              <a:defRPr sz="2400" b="0">
                <a:solidFill>
                  <a:srgbClr val="262626"/>
                </a:solidFill>
                <a:latin typeface="+mn-lt"/>
              </a:defRPr>
            </a:lvl1pPr>
          </a:lstStyle>
          <a:p>
            <a:pPr lvl="0"/>
            <a:r>
              <a:rPr lang="en-US" dirty="0"/>
              <a:t>Sub-Heading</a:t>
            </a:r>
          </a:p>
        </p:txBody>
      </p:sp>
      <p:sp>
        <p:nvSpPr>
          <p:cNvPr id="49" name="Text Placeholder 23">
            <a:extLst>
              <a:ext uri="{FF2B5EF4-FFF2-40B4-BE49-F238E27FC236}">
                <a16:creationId xmlns:a16="http://schemas.microsoft.com/office/drawing/2014/main" id="{FC5C90E7-E97E-6345-B75B-C6EF007ADAF0}"/>
              </a:ext>
            </a:extLst>
          </p:cNvPr>
          <p:cNvSpPr>
            <a:spLocks noGrp="1"/>
          </p:cNvSpPr>
          <p:nvPr>
            <p:ph type="body" sz="quarter" idx="26" hasCustomPrompt="1"/>
          </p:nvPr>
        </p:nvSpPr>
        <p:spPr>
          <a:xfrm>
            <a:off x="723864" y="3621869"/>
            <a:ext cx="2688034" cy="699673"/>
          </a:xfrm>
        </p:spPr>
        <p:txBody>
          <a:bodyPr>
            <a:normAutofit/>
          </a:bodyPr>
          <a:lstStyle>
            <a:lvl1pPr marL="0" indent="0" algn="l">
              <a:buNone/>
              <a:defRPr sz="2800" b="1">
                <a:solidFill>
                  <a:srgbClr val="F29E38"/>
                </a:solidFill>
                <a:latin typeface="+mn-lt"/>
              </a:defRPr>
            </a:lvl1pPr>
          </a:lstStyle>
          <a:p>
            <a:pPr lvl="0"/>
            <a:r>
              <a:rPr lang="en-US" dirty="0"/>
              <a:t>Title</a:t>
            </a:r>
          </a:p>
        </p:txBody>
      </p:sp>
      <p:sp>
        <p:nvSpPr>
          <p:cNvPr id="50" name="Text Placeholder 23">
            <a:extLst>
              <a:ext uri="{FF2B5EF4-FFF2-40B4-BE49-F238E27FC236}">
                <a16:creationId xmlns:a16="http://schemas.microsoft.com/office/drawing/2014/main" id="{69FA5BB8-8894-1645-8A42-B020C06416E1}"/>
              </a:ext>
            </a:extLst>
          </p:cNvPr>
          <p:cNvSpPr>
            <a:spLocks noGrp="1"/>
          </p:cNvSpPr>
          <p:nvPr>
            <p:ph type="body" sz="quarter" idx="27" hasCustomPrompt="1"/>
          </p:nvPr>
        </p:nvSpPr>
        <p:spPr>
          <a:xfrm>
            <a:off x="718714" y="4222564"/>
            <a:ext cx="2688034" cy="699673"/>
          </a:xfrm>
        </p:spPr>
        <p:txBody>
          <a:bodyPr>
            <a:normAutofit/>
          </a:bodyPr>
          <a:lstStyle>
            <a:lvl1pPr marL="0" indent="0" algn="l">
              <a:buNone/>
              <a:defRPr sz="2400" b="0">
                <a:solidFill>
                  <a:srgbClr val="262626"/>
                </a:solidFill>
                <a:latin typeface="+mn-lt"/>
              </a:defRPr>
            </a:lvl1pPr>
          </a:lstStyle>
          <a:p>
            <a:pPr lvl="0"/>
            <a:r>
              <a:rPr lang="en-US" dirty="0"/>
              <a:t>Sub-Heading</a:t>
            </a:r>
          </a:p>
        </p:txBody>
      </p:sp>
      <p:sp>
        <p:nvSpPr>
          <p:cNvPr id="51" name="Text Placeholder 23">
            <a:extLst>
              <a:ext uri="{FF2B5EF4-FFF2-40B4-BE49-F238E27FC236}">
                <a16:creationId xmlns:a16="http://schemas.microsoft.com/office/drawing/2014/main" id="{9F24181D-FED0-C942-A831-A450EA4CAFAF}"/>
              </a:ext>
            </a:extLst>
          </p:cNvPr>
          <p:cNvSpPr>
            <a:spLocks noGrp="1"/>
          </p:cNvSpPr>
          <p:nvPr>
            <p:ph type="body" sz="quarter" idx="28" hasCustomPrompt="1"/>
          </p:nvPr>
        </p:nvSpPr>
        <p:spPr>
          <a:xfrm>
            <a:off x="8693487" y="1962516"/>
            <a:ext cx="2688034" cy="699673"/>
          </a:xfrm>
        </p:spPr>
        <p:txBody>
          <a:bodyPr>
            <a:normAutofit/>
          </a:bodyPr>
          <a:lstStyle>
            <a:lvl1pPr marL="0" indent="0" algn="r">
              <a:buNone/>
              <a:defRPr sz="2800" b="1">
                <a:solidFill>
                  <a:srgbClr val="D98F89"/>
                </a:solidFill>
                <a:latin typeface="+mn-lt"/>
              </a:defRPr>
            </a:lvl1pPr>
          </a:lstStyle>
          <a:p>
            <a:pPr lvl="0"/>
            <a:r>
              <a:rPr lang="en-US" dirty="0"/>
              <a:t>Title</a:t>
            </a:r>
          </a:p>
        </p:txBody>
      </p:sp>
      <p:sp>
        <p:nvSpPr>
          <p:cNvPr id="52" name="Text Placeholder 23">
            <a:extLst>
              <a:ext uri="{FF2B5EF4-FFF2-40B4-BE49-F238E27FC236}">
                <a16:creationId xmlns:a16="http://schemas.microsoft.com/office/drawing/2014/main" id="{09A06F99-CABD-9642-953D-077980D32443}"/>
              </a:ext>
            </a:extLst>
          </p:cNvPr>
          <p:cNvSpPr>
            <a:spLocks noGrp="1"/>
          </p:cNvSpPr>
          <p:nvPr>
            <p:ph type="body" sz="quarter" idx="29" hasCustomPrompt="1"/>
          </p:nvPr>
        </p:nvSpPr>
        <p:spPr>
          <a:xfrm>
            <a:off x="8688337" y="2563211"/>
            <a:ext cx="2688034" cy="699673"/>
          </a:xfrm>
        </p:spPr>
        <p:txBody>
          <a:bodyPr>
            <a:normAutofit/>
          </a:bodyPr>
          <a:lstStyle>
            <a:lvl1pPr marL="0" indent="0" algn="r">
              <a:buNone/>
              <a:defRPr sz="2400" b="0">
                <a:solidFill>
                  <a:srgbClr val="262626"/>
                </a:solidFill>
                <a:latin typeface="+mn-lt"/>
              </a:defRPr>
            </a:lvl1pPr>
          </a:lstStyle>
          <a:p>
            <a:pPr lvl="0"/>
            <a:r>
              <a:rPr lang="en-US" dirty="0"/>
              <a:t>Sub-Heading</a:t>
            </a:r>
          </a:p>
        </p:txBody>
      </p:sp>
      <p:sp>
        <p:nvSpPr>
          <p:cNvPr id="53" name="Text Placeholder 23">
            <a:extLst>
              <a:ext uri="{FF2B5EF4-FFF2-40B4-BE49-F238E27FC236}">
                <a16:creationId xmlns:a16="http://schemas.microsoft.com/office/drawing/2014/main" id="{CFE28FB5-160F-AD4B-A242-EADFC9FBB374}"/>
              </a:ext>
            </a:extLst>
          </p:cNvPr>
          <p:cNvSpPr>
            <a:spLocks noGrp="1"/>
          </p:cNvSpPr>
          <p:nvPr>
            <p:ph type="body" sz="quarter" idx="30" hasCustomPrompt="1"/>
          </p:nvPr>
        </p:nvSpPr>
        <p:spPr>
          <a:xfrm>
            <a:off x="8693487" y="3629740"/>
            <a:ext cx="2688034" cy="699673"/>
          </a:xfrm>
        </p:spPr>
        <p:txBody>
          <a:bodyPr>
            <a:normAutofit/>
          </a:bodyPr>
          <a:lstStyle>
            <a:lvl1pPr marL="0" indent="0" algn="r">
              <a:buNone/>
              <a:defRPr sz="2800" b="1">
                <a:solidFill>
                  <a:srgbClr val="40B894"/>
                </a:solidFill>
                <a:latin typeface="+mn-lt"/>
              </a:defRPr>
            </a:lvl1pPr>
          </a:lstStyle>
          <a:p>
            <a:pPr lvl="0"/>
            <a:r>
              <a:rPr lang="en-US" dirty="0"/>
              <a:t>Title</a:t>
            </a:r>
          </a:p>
        </p:txBody>
      </p:sp>
      <p:sp>
        <p:nvSpPr>
          <p:cNvPr id="54" name="Text Placeholder 23">
            <a:extLst>
              <a:ext uri="{FF2B5EF4-FFF2-40B4-BE49-F238E27FC236}">
                <a16:creationId xmlns:a16="http://schemas.microsoft.com/office/drawing/2014/main" id="{D60CDE77-3240-BD4C-A50A-081408D51B6C}"/>
              </a:ext>
            </a:extLst>
          </p:cNvPr>
          <p:cNvSpPr>
            <a:spLocks noGrp="1"/>
          </p:cNvSpPr>
          <p:nvPr>
            <p:ph type="body" sz="quarter" idx="31" hasCustomPrompt="1"/>
          </p:nvPr>
        </p:nvSpPr>
        <p:spPr>
          <a:xfrm>
            <a:off x="8688337" y="4230435"/>
            <a:ext cx="2688034" cy="699673"/>
          </a:xfrm>
        </p:spPr>
        <p:txBody>
          <a:bodyPr>
            <a:normAutofit/>
          </a:bodyPr>
          <a:lstStyle>
            <a:lvl1pPr marL="0" indent="0" algn="r">
              <a:buNone/>
              <a:defRPr sz="2400" b="0">
                <a:solidFill>
                  <a:srgbClr val="262626"/>
                </a:solidFill>
                <a:latin typeface="+mn-lt"/>
              </a:defRPr>
            </a:lvl1pPr>
          </a:lstStyle>
          <a:p>
            <a:pPr lvl="0"/>
            <a:r>
              <a:rPr lang="en-US" dirty="0"/>
              <a:t>Sub-Heading</a:t>
            </a:r>
          </a:p>
        </p:txBody>
      </p:sp>
      <p:grpSp>
        <p:nvGrpSpPr>
          <p:cNvPr id="19" name="Group 18">
            <a:extLst>
              <a:ext uri="{FF2B5EF4-FFF2-40B4-BE49-F238E27FC236}">
                <a16:creationId xmlns:a16="http://schemas.microsoft.com/office/drawing/2014/main" id="{20539BBA-E43C-0941-9B4E-C2B4F058730F}"/>
              </a:ext>
            </a:extLst>
          </p:cNvPr>
          <p:cNvGrpSpPr/>
          <p:nvPr userDrawn="1"/>
        </p:nvGrpSpPr>
        <p:grpSpPr>
          <a:xfrm>
            <a:off x="4766232" y="6468534"/>
            <a:ext cx="2761590" cy="389466"/>
            <a:chOff x="4766232" y="6468534"/>
            <a:chExt cx="2761590" cy="389466"/>
          </a:xfrm>
        </p:grpSpPr>
        <p:pic>
          <p:nvPicPr>
            <p:cNvPr id="20" name="Picture 19" descr="A picture containing text&#10;&#10;Description automatically generated">
              <a:extLst>
                <a:ext uri="{FF2B5EF4-FFF2-40B4-BE49-F238E27FC236}">
                  <a16:creationId xmlns:a16="http://schemas.microsoft.com/office/drawing/2014/main" id="{EAA95B55-0A85-4041-BB1D-3706E158BA52}"/>
                </a:ext>
              </a:extLst>
            </p:cNvPr>
            <p:cNvPicPr/>
            <p:nvPr userDrawn="1"/>
          </p:nvPicPr>
          <p:blipFill rotWithShape="1">
            <a:blip r:embed="rId2" cstate="email">
              <a:extLst>
                <a:ext uri="{28A0092B-C50C-407E-A947-70E740481C1C}">
                  <a14:useLocalDpi xmlns:a14="http://schemas.microsoft.com/office/drawing/2010/main"/>
                </a:ext>
              </a:extLst>
            </a:blip>
            <a:srcRect l="6164" t="76348" r="14342" b="-5648"/>
            <a:stretch/>
          </p:blipFill>
          <p:spPr>
            <a:xfrm>
              <a:off x="4766232" y="6468534"/>
              <a:ext cx="2761590" cy="182880"/>
            </a:xfrm>
            <a:prstGeom prst="rect">
              <a:avLst/>
            </a:prstGeom>
          </p:spPr>
        </p:pic>
        <p:pic>
          <p:nvPicPr>
            <p:cNvPr id="24" name="Picture 23" descr="A picture containing text&#10;&#10;Description automatically generated">
              <a:extLst>
                <a:ext uri="{FF2B5EF4-FFF2-40B4-BE49-F238E27FC236}">
                  <a16:creationId xmlns:a16="http://schemas.microsoft.com/office/drawing/2014/main" id="{1AEC9A3F-43B8-1844-936D-6D2E8D0E34ED}"/>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7439" t="5170" r="53817" b="62231"/>
            <a:stretch/>
          </p:blipFill>
          <p:spPr>
            <a:xfrm>
              <a:off x="6003160" y="6607120"/>
              <a:ext cx="321925" cy="250880"/>
            </a:xfrm>
            <a:prstGeom prst="rect">
              <a:avLst/>
            </a:prstGeom>
          </p:spPr>
        </p:pic>
      </p:grpSp>
    </p:spTree>
    <p:extLst>
      <p:ext uri="{BB962C8B-B14F-4D97-AF65-F5344CB8AC3E}">
        <p14:creationId xmlns:p14="http://schemas.microsoft.com/office/powerpoint/2010/main" val="3964846287"/>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Four Point Graphic Slide ">
    <p:spTree>
      <p:nvGrpSpPr>
        <p:cNvPr id="1" name=""/>
        <p:cNvGrpSpPr/>
        <p:nvPr/>
      </p:nvGrpSpPr>
      <p:grpSpPr>
        <a:xfrm>
          <a:off x="0" y="0"/>
          <a:ext cx="0" cy="0"/>
          <a:chOff x="0" y="0"/>
          <a:chExt cx="0" cy="0"/>
        </a:xfrm>
      </p:grpSpPr>
      <p:sp>
        <p:nvSpPr>
          <p:cNvPr id="41" name="Text Placeholder 23">
            <a:extLst>
              <a:ext uri="{FF2B5EF4-FFF2-40B4-BE49-F238E27FC236}">
                <a16:creationId xmlns:a16="http://schemas.microsoft.com/office/drawing/2014/main" id="{6A2E3FC0-77A0-EA4C-BB68-306F54E18780}"/>
              </a:ext>
            </a:extLst>
          </p:cNvPr>
          <p:cNvSpPr>
            <a:spLocks noGrp="1"/>
          </p:cNvSpPr>
          <p:nvPr>
            <p:ph type="body" sz="quarter" idx="19" hasCustomPrompt="1"/>
          </p:nvPr>
        </p:nvSpPr>
        <p:spPr>
          <a:xfrm>
            <a:off x="-18853" y="422900"/>
            <a:ext cx="12192000" cy="953429"/>
          </a:xfrm>
        </p:spPr>
        <p:txBody>
          <a:bodyPr>
            <a:normAutofit/>
          </a:bodyPr>
          <a:lstStyle>
            <a:lvl1pPr marL="366713" indent="0" algn="l">
              <a:buNone/>
              <a:tabLst/>
              <a:defRPr sz="3600" b="1">
                <a:solidFill>
                  <a:srgbClr val="262626"/>
                </a:solidFill>
                <a:latin typeface="+mn-lt"/>
              </a:defRPr>
            </a:lvl1pPr>
          </a:lstStyle>
          <a:p>
            <a:pPr lvl="0"/>
            <a:r>
              <a:rPr lang="en-US" dirty="0"/>
              <a:t>Four Point Graphic Slide</a:t>
            </a:r>
          </a:p>
        </p:txBody>
      </p:sp>
      <p:grpSp>
        <p:nvGrpSpPr>
          <p:cNvPr id="21" name="Group 20">
            <a:extLst>
              <a:ext uri="{FF2B5EF4-FFF2-40B4-BE49-F238E27FC236}">
                <a16:creationId xmlns:a16="http://schemas.microsoft.com/office/drawing/2014/main" id="{E99CDF2C-5C35-8E44-94F4-A41F5FFAD149}"/>
              </a:ext>
            </a:extLst>
          </p:cNvPr>
          <p:cNvGrpSpPr/>
          <p:nvPr userDrawn="1"/>
        </p:nvGrpSpPr>
        <p:grpSpPr>
          <a:xfrm>
            <a:off x="757680" y="598518"/>
            <a:ext cx="7247236" cy="5799293"/>
            <a:chOff x="3695201" y="3508744"/>
            <a:chExt cx="14988014" cy="11993522"/>
          </a:xfrm>
        </p:grpSpPr>
        <p:sp>
          <p:nvSpPr>
            <p:cNvPr id="22" name="Pie 21">
              <a:extLst>
                <a:ext uri="{FF2B5EF4-FFF2-40B4-BE49-F238E27FC236}">
                  <a16:creationId xmlns:a16="http://schemas.microsoft.com/office/drawing/2014/main" id="{2E2928A6-F24B-EB48-83AD-7848EFB90B08}"/>
                </a:ext>
              </a:extLst>
            </p:cNvPr>
            <p:cNvSpPr/>
            <p:nvPr/>
          </p:nvSpPr>
          <p:spPr>
            <a:xfrm>
              <a:off x="12688011" y="3508744"/>
              <a:ext cx="2997602" cy="2998381"/>
            </a:xfrm>
            <a:prstGeom prst="pieWedge">
              <a:avLst/>
            </a:prstGeom>
            <a:solidFill>
              <a:srgbClr val="40B894"/>
            </a:solid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sp>
        <p:sp>
          <p:nvSpPr>
            <p:cNvPr id="23" name="Pie 22">
              <a:extLst>
                <a:ext uri="{FF2B5EF4-FFF2-40B4-BE49-F238E27FC236}">
                  <a16:creationId xmlns:a16="http://schemas.microsoft.com/office/drawing/2014/main" id="{37F0BE8E-D7C8-6D4A-BEDB-3F8C27D462CA}"/>
                </a:ext>
              </a:extLst>
            </p:cNvPr>
            <p:cNvSpPr/>
            <p:nvPr/>
          </p:nvSpPr>
          <p:spPr>
            <a:xfrm rot="10800000">
              <a:off x="15685613" y="3508744"/>
              <a:ext cx="2997602" cy="2998381"/>
            </a:xfrm>
            <a:prstGeom prst="pieWedge">
              <a:avLst/>
            </a:prstGeom>
            <a:solidFill>
              <a:srgbClr val="40B894">
                <a:alpha val="82000"/>
              </a:srgbClr>
            </a:solid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sp>
        <p:sp>
          <p:nvSpPr>
            <p:cNvPr id="24" name="Pie 23">
              <a:extLst>
                <a:ext uri="{FF2B5EF4-FFF2-40B4-BE49-F238E27FC236}">
                  <a16:creationId xmlns:a16="http://schemas.microsoft.com/office/drawing/2014/main" id="{95924AC6-45F3-DB4D-A98A-053445B0B8FF}"/>
                </a:ext>
              </a:extLst>
            </p:cNvPr>
            <p:cNvSpPr/>
            <p:nvPr/>
          </p:nvSpPr>
          <p:spPr>
            <a:xfrm>
              <a:off x="9690407" y="6507124"/>
              <a:ext cx="2997602" cy="2998381"/>
            </a:xfrm>
            <a:prstGeom prst="pieWedge">
              <a:avLst/>
            </a:prstGeom>
            <a:solidFill>
              <a:srgbClr val="D98F89"/>
            </a:solid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sp>
        <p:sp>
          <p:nvSpPr>
            <p:cNvPr id="30" name="Pie 29">
              <a:extLst>
                <a:ext uri="{FF2B5EF4-FFF2-40B4-BE49-F238E27FC236}">
                  <a16:creationId xmlns:a16="http://schemas.microsoft.com/office/drawing/2014/main" id="{C717BBE7-4105-4748-9C54-4308A96DFC19}"/>
                </a:ext>
              </a:extLst>
            </p:cNvPr>
            <p:cNvSpPr/>
            <p:nvPr/>
          </p:nvSpPr>
          <p:spPr>
            <a:xfrm rot="10800000">
              <a:off x="12688011" y="6507125"/>
              <a:ext cx="2997602" cy="2998381"/>
            </a:xfrm>
            <a:prstGeom prst="pieWedge">
              <a:avLst/>
            </a:prstGeom>
            <a:solidFill>
              <a:srgbClr val="D98F89">
                <a:alpha val="84000"/>
              </a:srgbClr>
            </a:solid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sp>
        <p:sp>
          <p:nvSpPr>
            <p:cNvPr id="31" name="Pie 30">
              <a:extLst>
                <a:ext uri="{FF2B5EF4-FFF2-40B4-BE49-F238E27FC236}">
                  <a16:creationId xmlns:a16="http://schemas.microsoft.com/office/drawing/2014/main" id="{48DD5E1D-4ED0-CC48-BF04-502D0656571D}"/>
                </a:ext>
              </a:extLst>
            </p:cNvPr>
            <p:cNvSpPr/>
            <p:nvPr/>
          </p:nvSpPr>
          <p:spPr>
            <a:xfrm>
              <a:off x="6692805" y="9505505"/>
              <a:ext cx="2997602" cy="2998381"/>
            </a:xfrm>
            <a:prstGeom prst="pieWedge">
              <a:avLst/>
            </a:prstGeom>
            <a:solidFill>
              <a:srgbClr val="F29E38"/>
            </a:solid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sp>
        <p:sp>
          <p:nvSpPr>
            <p:cNvPr id="32" name="Pie 31">
              <a:extLst>
                <a:ext uri="{FF2B5EF4-FFF2-40B4-BE49-F238E27FC236}">
                  <a16:creationId xmlns:a16="http://schemas.microsoft.com/office/drawing/2014/main" id="{EC7679E7-5ABE-DD4F-B422-B6A03E34ADFC}"/>
                </a:ext>
              </a:extLst>
            </p:cNvPr>
            <p:cNvSpPr/>
            <p:nvPr/>
          </p:nvSpPr>
          <p:spPr>
            <a:xfrm rot="10800000">
              <a:off x="9690407" y="9505505"/>
              <a:ext cx="2997602" cy="2998381"/>
            </a:xfrm>
            <a:prstGeom prst="pieWedge">
              <a:avLst/>
            </a:prstGeom>
            <a:solidFill>
              <a:srgbClr val="F29E38">
                <a:alpha val="81000"/>
              </a:srgbClr>
            </a:solid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sp>
        <p:sp>
          <p:nvSpPr>
            <p:cNvPr id="33" name="Pie 32">
              <a:extLst>
                <a:ext uri="{FF2B5EF4-FFF2-40B4-BE49-F238E27FC236}">
                  <a16:creationId xmlns:a16="http://schemas.microsoft.com/office/drawing/2014/main" id="{645A5914-CC2F-0045-A0E3-3C2247A10FAD}"/>
                </a:ext>
              </a:extLst>
            </p:cNvPr>
            <p:cNvSpPr/>
            <p:nvPr/>
          </p:nvSpPr>
          <p:spPr>
            <a:xfrm>
              <a:off x="3695201" y="12503885"/>
              <a:ext cx="2997602" cy="2998381"/>
            </a:xfrm>
            <a:prstGeom prst="pieWedge">
              <a:avLst/>
            </a:prstGeom>
            <a:solidFill>
              <a:srgbClr val="027354"/>
            </a:solid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sp>
        <p:sp>
          <p:nvSpPr>
            <p:cNvPr id="34" name="Pie 33">
              <a:extLst>
                <a:ext uri="{FF2B5EF4-FFF2-40B4-BE49-F238E27FC236}">
                  <a16:creationId xmlns:a16="http://schemas.microsoft.com/office/drawing/2014/main" id="{B1828945-7F08-9042-B0F9-19E85CB82ABE}"/>
                </a:ext>
              </a:extLst>
            </p:cNvPr>
            <p:cNvSpPr/>
            <p:nvPr/>
          </p:nvSpPr>
          <p:spPr>
            <a:xfrm rot="10800000">
              <a:off x="6692803" y="12503885"/>
              <a:ext cx="2997602" cy="2998381"/>
            </a:xfrm>
            <a:prstGeom prst="pieWedge">
              <a:avLst/>
            </a:prstGeom>
            <a:solidFill>
              <a:srgbClr val="027354">
                <a:alpha val="82000"/>
              </a:srgbClr>
            </a:solid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sp>
      </p:grpSp>
      <p:sp>
        <p:nvSpPr>
          <p:cNvPr id="35" name="Text Placeholder 23">
            <a:extLst>
              <a:ext uri="{FF2B5EF4-FFF2-40B4-BE49-F238E27FC236}">
                <a16:creationId xmlns:a16="http://schemas.microsoft.com/office/drawing/2014/main" id="{4EAA5AD2-D56D-EE46-9565-36ACC6969CA6}"/>
              </a:ext>
            </a:extLst>
          </p:cNvPr>
          <p:cNvSpPr>
            <a:spLocks noGrp="1"/>
          </p:cNvSpPr>
          <p:nvPr>
            <p:ph type="body" sz="quarter" idx="21" hasCustomPrompt="1"/>
          </p:nvPr>
        </p:nvSpPr>
        <p:spPr>
          <a:xfrm>
            <a:off x="6539351" y="620114"/>
            <a:ext cx="1154139" cy="1242784"/>
          </a:xfrm>
        </p:spPr>
        <p:txBody>
          <a:bodyPr anchor="ctr">
            <a:normAutofit/>
          </a:bodyPr>
          <a:lstStyle>
            <a:lvl1pPr marL="0" indent="0" algn="ctr">
              <a:buNone/>
              <a:defRPr sz="4800" b="0">
                <a:solidFill>
                  <a:schemeClr val="bg1"/>
                </a:solidFill>
                <a:latin typeface="+mn-lt"/>
              </a:defRPr>
            </a:lvl1pPr>
          </a:lstStyle>
          <a:p>
            <a:pPr lvl="0"/>
            <a:r>
              <a:rPr lang="en-US" dirty="0"/>
              <a:t>01</a:t>
            </a:r>
          </a:p>
        </p:txBody>
      </p:sp>
      <p:sp>
        <p:nvSpPr>
          <p:cNvPr id="36" name="Text Placeholder 23">
            <a:extLst>
              <a:ext uri="{FF2B5EF4-FFF2-40B4-BE49-F238E27FC236}">
                <a16:creationId xmlns:a16="http://schemas.microsoft.com/office/drawing/2014/main" id="{E556E6B0-3AC2-CF47-B758-D05DBF495551}"/>
              </a:ext>
            </a:extLst>
          </p:cNvPr>
          <p:cNvSpPr>
            <a:spLocks noGrp="1"/>
          </p:cNvSpPr>
          <p:nvPr>
            <p:ph type="body" sz="quarter" idx="15" hasCustomPrompt="1"/>
          </p:nvPr>
        </p:nvSpPr>
        <p:spPr>
          <a:xfrm>
            <a:off x="8220348" y="818401"/>
            <a:ext cx="2549779" cy="663686"/>
          </a:xfrm>
        </p:spPr>
        <p:txBody>
          <a:bodyPr>
            <a:normAutofit/>
          </a:bodyPr>
          <a:lstStyle>
            <a:lvl1pPr marL="0" indent="0" algn="l">
              <a:buNone/>
              <a:defRPr sz="2800" b="1">
                <a:solidFill>
                  <a:srgbClr val="027354"/>
                </a:solidFill>
                <a:latin typeface="+mn-lt"/>
              </a:defRPr>
            </a:lvl1pPr>
          </a:lstStyle>
          <a:p>
            <a:pPr lvl="0"/>
            <a:r>
              <a:rPr lang="en-US" dirty="0"/>
              <a:t>Title</a:t>
            </a:r>
          </a:p>
        </p:txBody>
      </p:sp>
      <p:sp>
        <p:nvSpPr>
          <p:cNvPr id="37" name="Text Placeholder 23">
            <a:extLst>
              <a:ext uri="{FF2B5EF4-FFF2-40B4-BE49-F238E27FC236}">
                <a16:creationId xmlns:a16="http://schemas.microsoft.com/office/drawing/2014/main" id="{D61142B4-DBDE-E146-9F53-2A9569014D3D}"/>
              </a:ext>
            </a:extLst>
          </p:cNvPr>
          <p:cNvSpPr>
            <a:spLocks noGrp="1"/>
          </p:cNvSpPr>
          <p:nvPr>
            <p:ph type="body" sz="quarter" idx="25" hasCustomPrompt="1"/>
          </p:nvPr>
        </p:nvSpPr>
        <p:spPr>
          <a:xfrm>
            <a:off x="8215198" y="1419096"/>
            <a:ext cx="2549779" cy="663686"/>
          </a:xfrm>
        </p:spPr>
        <p:txBody>
          <a:bodyPr>
            <a:normAutofit/>
          </a:bodyPr>
          <a:lstStyle>
            <a:lvl1pPr marL="0" indent="0" algn="l">
              <a:buNone/>
              <a:defRPr sz="2400" b="0">
                <a:solidFill>
                  <a:srgbClr val="262626"/>
                </a:solidFill>
                <a:latin typeface="+mn-lt"/>
              </a:defRPr>
            </a:lvl1pPr>
          </a:lstStyle>
          <a:p>
            <a:pPr lvl="0"/>
            <a:r>
              <a:rPr lang="en-US" dirty="0"/>
              <a:t>Sub-Heading</a:t>
            </a:r>
          </a:p>
        </p:txBody>
      </p:sp>
      <p:sp>
        <p:nvSpPr>
          <p:cNvPr id="38" name="Text Placeholder 23">
            <a:extLst>
              <a:ext uri="{FF2B5EF4-FFF2-40B4-BE49-F238E27FC236}">
                <a16:creationId xmlns:a16="http://schemas.microsoft.com/office/drawing/2014/main" id="{FF756959-9F0A-1A42-AD5A-EEB6BCDB01FB}"/>
              </a:ext>
            </a:extLst>
          </p:cNvPr>
          <p:cNvSpPr>
            <a:spLocks noGrp="1"/>
          </p:cNvSpPr>
          <p:nvPr>
            <p:ph type="body" sz="quarter" idx="26" hasCustomPrompt="1"/>
          </p:nvPr>
        </p:nvSpPr>
        <p:spPr>
          <a:xfrm>
            <a:off x="5132449" y="2077287"/>
            <a:ext cx="1154139" cy="1242784"/>
          </a:xfrm>
        </p:spPr>
        <p:txBody>
          <a:bodyPr anchor="ctr">
            <a:normAutofit/>
          </a:bodyPr>
          <a:lstStyle>
            <a:lvl1pPr marL="0" indent="0" algn="ctr">
              <a:buNone/>
              <a:defRPr sz="4800" b="0">
                <a:solidFill>
                  <a:schemeClr val="bg1"/>
                </a:solidFill>
                <a:latin typeface="+mn-lt"/>
              </a:defRPr>
            </a:lvl1pPr>
          </a:lstStyle>
          <a:p>
            <a:pPr lvl="0"/>
            <a:r>
              <a:rPr lang="en-US" dirty="0"/>
              <a:t>02</a:t>
            </a:r>
          </a:p>
        </p:txBody>
      </p:sp>
      <p:sp>
        <p:nvSpPr>
          <p:cNvPr id="39" name="Text Placeholder 23">
            <a:extLst>
              <a:ext uri="{FF2B5EF4-FFF2-40B4-BE49-F238E27FC236}">
                <a16:creationId xmlns:a16="http://schemas.microsoft.com/office/drawing/2014/main" id="{4AF88744-37A5-124B-9CAF-6E241D5ECEA1}"/>
              </a:ext>
            </a:extLst>
          </p:cNvPr>
          <p:cNvSpPr>
            <a:spLocks noGrp="1"/>
          </p:cNvSpPr>
          <p:nvPr>
            <p:ph type="body" sz="quarter" idx="27" hasCustomPrompt="1"/>
          </p:nvPr>
        </p:nvSpPr>
        <p:spPr>
          <a:xfrm>
            <a:off x="6813446" y="2275574"/>
            <a:ext cx="2549779" cy="663686"/>
          </a:xfrm>
        </p:spPr>
        <p:txBody>
          <a:bodyPr>
            <a:normAutofit/>
          </a:bodyPr>
          <a:lstStyle>
            <a:lvl1pPr marL="0" indent="0" algn="l">
              <a:buNone/>
              <a:defRPr sz="2800" b="1">
                <a:solidFill>
                  <a:srgbClr val="40B894"/>
                </a:solidFill>
                <a:latin typeface="+mn-lt"/>
              </a:defRPr>
            </a:lvl1pPr>
          </a:lstStyle>
          <a:p>
            <a:pPr lvl="0"/>
            <a:r>
              <a:rPr lang="en-US" dirty="0"/>
              <a:t>Title</a:t>
            </a:r>
          </a:p>
        </p:txBody>
      </p:sp>
      <p:sp>
        <p:nvSpPr>
          <p:cNvPr id="40" name="Text Placeholder 23">
            <a:extLst>
              <a:ext uri="{FF2B5EF4-FFF2-40B4-BE49-F238E27FC236}">
                <a16:creationId xmlns:a16="http://schemas.microsoft.com/office/drawing/2014/main" id="{C658E850-C0E6-C340-8B6A-121F9E9181B3}"/>
              </a:ext>
            </a:extLst>
          </p:cNvPr>
          <p:cNvSpPr>
            <a:spLocks noGrp="1"/>
          </p:cNvSpPr>
          <p:nvPr>
            <p:ph type="body" sz="quarter" idx="28" hasCustomPrompt="1"/>
          </p:nvPr>
        </p:nvSpPr>
        <p:spPr>
          <a:xfrm>
            <a:off x="6808296" y="2876269"/>
            <a:ext cx="2549779" cy="663686"/>
          </a:xfrm>
        </p:spPr>
        <p:txBody>
          <a:bodyPr>
            <a:normAutofit/>
          </a:bodyPr>
          <a:lstStyle>
            <a:lvl1pPr marL="0" indent="0" algn="l">
              <a:buNone/>
              <a:defRPr sz="2400" b="0">
                <a:solidFill>
                  <a:srgbClr val="262626"/>
                </a:solidFill>
                <a:latin typeface="+mn-lt"/>
              </a:defRPr>
            </a:lvl1pPr>
          </a:lstStyle>
          <a:p>
            <a:pPr lvl="0"/>
            <a:r>
              <a:rPr lang="en-US" dirty="0"/>
              <a:t>Sub-Heading</a:t>
            </a:r>
          </a:p>
        </p:txBody>
      </p:sp>
      <p:sp>
        <p:nvSpPr>
          <p:cNvPr id="55" name="Text Placeholder 23">
            <a:extLst>
              <a:ext uri="{FF2B5EF4-FFF2-40B4-BE49-F238E27FC236}">
                <a16:creationId xmlns:a16="http://schemas.microsoft.com/office/drawing/2014/main" id="{DA3501AD-7737-3F47-84D2-F77C1B5D202C}"/>
              </a:ext>
            </a:extLst>
          </p:cNvPr>
          <p:cNvSpPr>
            <a:spLocks noGrp="1"/>
          </p:cNvSpPr>
          <p:nvPr>
            <p:ph type="body" sz="quarter" idx="29" hasCustomPrompt="1"/>
          </p:nvPr>
        </p:nvSpPr>
        <p:spPr>
          <a:xfrm>
            <a:off x="3729343" y="3534460"/>
            <a:ext cx="1154139" cy="1242784"/>
          </a:xfrm>
        </p:spPr>
        <p:txBody>
          <a:bodyPr anchor="ctr">
            <a:normAutofit/>
          </a:bodyPr>
          <a:lstStyle>
            <a:lvl1pPr marL="0" indent="0" algn="ctr">
              <a:buNone/>
              <a:defRPr sz="4800" b="0">
                <a:solidFill>
                  <a:schemeClr val="bg1"/>
                </a:solidFill>
                <a:latin typeface="+mn-lt"/>
              </a:defRPr>
            </a:lvl1pPr>
          </a:lstStyle>
          <a:p>
            <a:pPr lvl="0"/>
            <a:r>
              <a:rPr lang="en-US" dirty="0"/>
              <a:t>03</a:t>
            </a:r>
          </a:p>
        </p:txBody>
      </p:sp>
      <p:sp>
        <p:nvSpPr>
          <p:cNvPr id="56" name="Text Placeholder 23">
            <a:extLst>
              <a:ext uri="{FF2B5EF4-FFF2-40B4-BE49-F238E27FC236}">
                <a16:creationId xmlns:a16="http://schemas.microsoft.com/office/drawing/2014/main" id="{2FE41CCF-9308-E243-B0F7-753D3969890D}"/>
              </a:ext>
            </a:extLst>
          </p:cNvPr>
          <p:cNvSpPr>
            <a:spLocks noGrp="1"/>
          </p:cNvSpPr>
          <p:nvPr>
            <p:ph type="body" sz="quarter" idx="30" hasCustomPrompt="1"/>
          </p:nvPr>
        </p:nvSpPr>
        <p:spPr>
          <a:xfrm>
            <a:off x="5410340" y="3732747"/>
            <a:ext cx="2549779" cy="663686"/>
          </a:xfrm>
        </p:spPr>
        <p:txBody>
          <a:bodyPr>
            <a:normAutofit/>
          </a:bodyPr>
          <a:lstStyle>
            <a:lvl1pPr marL="0" indent="0" algn="l">
              <a:buNone/>
              <a:defRPr sz="2800" b="1">
                <a:solidFill>
                  <a:srgbClr val="F29E38"/>
                </a:solidFill>
                <a:latin typeface="+mn-lt"/>
              </a:defRPr>
            </a:lvl1pPr>
          </a:lstStyle>
          <a:p>
            <a:pPr lvl="0"/>
            <a:r>
              <a:rPr lang="en-US" dirty="0"/>
              <a:t>Title</a:t>
            </a:r>
          </a:p>
        </p:txBody>
      </p:sp>
      <p:sp>
        <p:nvSpPr>
          <p:cNvPr id="57" name="Text Placeholder 23">
            <a:extLst>
              <a:ext uri="{FF2B5EF4-FFF2-40B4-BE49-F238E27FC236}">
                <a16:creationId xmlns:a16="http://schemas.microsoft.com/office/drawing/2014/main" id="{D3687C48-D8A3-7B47-9620-5D77B1CF906B}"/>
              </a:ext>
            </a:extLst>
          </p:cNvPr>
          <p:cNvSpPr>
            <a:spLocks noGrp="1"/>
          </p:cNvSpPr>
          <p:nvPr>
            <p:ph type="body" sz="quarter" idx="31" hasCustomPrompt="1"/>
          </p:nvPr>
        </p:nvSpPr>
        <p:spPr>
          <a:xfrm>
            <a:off x="5405190" y="4333442"/>
            <a:ext cx="2549779" cy="663686"/>
          </a:xfrm>
        </p:spPr>
        <p:txBody>
          <a:bodyPr>
            <a:normAutofit/>
          </a:bodyPr>
          <a:lstStyle>
            <a:lvl1pPr marL="0" indent="0" algn="l">
              <a:buNone/>
              <a:defRPr sz="2400" b="0">
                <a:solidFill>
                  <a:srgbClr val="262626"/>
                </a:solidFill>
                <a:latin typeface="+mn-lt"/>
              </a:defRPr>
            </a:lvl1pPr>
          </a:lstStyle>
          <a:p>
            <a:pPr lvl="0"/>
            <a:r>
              <a:rPr lang="en-US" dirty="0"/>
              <a:t>Sub-Heading</a:t>
            </a:r>
          </a:p>
        </p:txBody>
      </p:sp>
      <p:sp>
        <p:nvSpPr>
          <p:cNvPr id="58" name="Text Placeholder 23">
            <a:extLst>
              <a:ext uri="{FF2B5EF4-FFF2-40B4-BE49-F238E27FC236}">
                <a16:creationId xmlns:a16="http://schemas.microsoft.com/office/drawing/2014/main" id="{7E9C819E-B7AC-A64A-A11B-C71095735DD8}"/>
              </a:ext>
            </a:extLst>
          </p:cNvPr>
          <p:cNvSpPr>
            <a:spLocks noGrp="1"/>
          </p:cNvSpPr>
          <p:nvPr>
            <p:ph type="body" sz="quarter" idx="32" hasCustomPrompt="1"/>
          </p:nvPr>
        </p:nvSpPr>
        <p:spPr>
          <a:xfrm>
            <a:off x="2207126" y="4984283"/>
            <a:ext cx="1154139" cy="1242784"/>
          </a:xfrm>
        </p:spPr>
        <p:txBody>
          <a:bodyPr anchor="ctr">
            <a:normAutofit/>
          </a:bodyPr>
          <a:lstStyle>
            <a:lvl1pPr marL="0" indent="0" algn="ctr">
              <a:buNone/>
              <a:defRPr sz="4800" b="0">
                <a:solidFill>
                  <a:schemeClr val="bg1"/>
                </a:solidFill>
                <a:latin typeface="+mn-lt"/>
              </a:defRPr>
            </a:lvl1pPr>
          </a:lstStyle>
          <a:p>
            <a:pPr lvl="0"/>
            <a:r>
              <a:rPr lang="en-US" dirty="0"/>
              <a:t>04</a:t>
            </a:r>
          </a:p>
        </p:txBody>
      </p:sp>
      <p:sp>
        <p:nvSpPr>
          <p:cNvPr id="59" name="Text Placeholder 23">
            <a:extLst>
              <a:ext uri="{FF2B5EF4-FFF2-40B4-BE49-F238E27FC236}">
                <a16:creationId xmlns:a16="http://schemas.microsoft.com/office/drawing/2014/main" id="{158FC1C9-7AE1-6E44-801F-FFAB0133597C}"/>
              </a:ext>
            </a:extLst>
          </p:cNvPr>
          <p:cNvSpPr>
            <a:spLocks noGrp="1"/>
          </p:cNvSpPr>
          <p:nvPr>
            <p:ph type="body" sz="quarter" idx="33" hasCustomPrompt="1"/>
          </p:nvPr>
        </p:nvSpPr>
        <p:spPr>
          <a:xfrm>
            <a:off x="3888123" y="5182570"/>
            <a:ext cx="2549779" cy="663686"/>
          </a:xfrm>
        </p:spPr>
        <p:txBody>
          <a:bodyPr>
            <a:normAutofit/>
          </a:bodyPr>
          <a:lstStyle>
            <a:lvl1pPr marL="0" indent="0" algn="l">
              <a:buNone/>
              <a:defRPr sz="2800" b="1">
                <a:solidFill>
                  <a:srgbClr val="027354"/>
                </a:solidFill>
                <a:latin typeface="+mn-lt"/>
              </a:defRPr>
            </a:lvl1pPr>
          </a:lstStyle>
          <a:p>
            <a:pPr lvl="0"/>
            <a:r>
              <a:rPr lang="en-US" dirty="0"/>
              <a:t>Title</a:t>
            </a:r>
          </a:p>
        </p:txBody>
      </p:sp>
      <p:sp>
        <p:nvSpPr>
          <p:cNvPr id="60" name="Text Placeholder 23">
            <a:extLst>
              <a:ext uri="{FF2B5EF4-FFF2-40B4-BE49-F238E27FC236}">
                <a16:creationId xmlns:a16="http://schemas.microsoft.com/office/drawing/2014/main" id="{20E56C0E-5D32-9745-AE83-803635B75B2A}"/>
              </a:ext>
            </a:extLst>
          </p:cNvPr>
          <p:cNvSpPr>
            <a:spLocks noGrp="1"/>
          </p:cNvSpPr>
          <p:nvPr>
            <p:ph type="body" sz="quarter" idx="34" hasCustomPrompt="1"/>
          </p:nvPr>
        </p:nvSpPr>
        <p:spPr>
          <a:xfrm>
            <a:off x="3882973" y="5783265"/>
            <a:ext cx="2549779" cy="663686"/>
          </a:xfrm>
        </p:spPr>
        <p:txBody>
          <a:bodyPr>
            <a:normAutofit/>
          </a:bodyPr>
          <a:lstStyle>
            <a:lvl1pPr marL="0" indent="0" algn="l">
              <a:buNone/>
              <a:defRPr sz="2400" b="0">
                <a:solidFill>
                  <a:srgbClr val="262626"/>
                </a:solidFill>
                <a:latin typeface="+mn-lt"/>
              </a:defRPr>
            </a:lvl1pPr>
          </a:lstStyle>
          <a:p>
            <a:pPr lvl="0"/>
            <a:r>
              <a:rPr lang="en-US" dirty="0"/>
              <a:t>Sub-Heading</a:t>
            </a:r>
          </a:p>
        </p:txBody>
      </p:sp>
      <p:grpSp>
        <p:nvGrpSpPr>
          <p:cNvPr id="25" name="Group 24">
            <a:extLst>
              <a:ext uri="{FF2B5EF4-FFF2-40B4-BE49-F238E27FC236}">
                <a16:creationId xmlns:a16="http://schemas.microsoft.com/office/drawing/2014/main" id="{72D94BA7-12C2-8B45-B930-F5B6121C9EE0}"/>
              </a:ext>
            </a:extLst>
          </p:cNvPr>
          <p:cNvGrpSpPr/>
          <p:nvPr userDrawn="1"/>
        </p:nvGrpSpPr>
        <p:grpSpPr>
          <a:xfrm>
            <a:off x="8508837" y="6115769"/>
            <a:ext cx="3299079" cy="504000"/>
            <a:chOff x="506666" y="6162492"/>
            <a:chExt cx="3299079" cy="504000"/>
          </a:xfrm>
        </p:grpSpPr>
        <p:pic>
          <p:nvPicPr>
            <p:cNvPr id="26" name="Picture 25" descr="A picture containing text&#10;&#10;Description automatically generated">
              <a:extLst>
                <a:ext uri="{FF2B5EF4-FFF2-40B4-BE49-F238E27FC236}">
                  <a16:creationId xmlns:a16="http://schemas.microsoft.com/office/drawing/2014/main" id="{AA8F9299-8E93-D741-B199-1D169FDC14AB}"/>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506666" y="6311795"/>
              <a:ext cx="2975721" cy="180000"/>
            </a:xfrm>
            <a:prstGeom prst="rect">
              <a:avLst/>
            </a:prstGeom>
          </p:spPr>
        </p:pic>
        <p:pic>
          <p:nvPicPr>
            <p:cNvPr id="27" name="Picture 26" descr="A picture containing text&#10;&#10;Description automatically generated">
              <a:extLst>
                <a:ext uri="{FF2B5EF4-FFF2-40B4-BE49-F238E27FC236}">
                  <a16:creationId xmlns:a16="http://schemas.microsoft.com/office/drawing/2014/main" id="{58F19DDB-89C9-DB4F-8DA6-EEA9A9E17C30}"/>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3438829" y="6162492"/>
              <a:ext cx="366916" cy="504000"/>
            </a:xfrm>
            <a:prstGeom prst="rect">
              <a:avLst/>
            </a:prstGeom>
          </p:spPr>
        </p:pic>
      </p:grpSp>
    </p:spTree>
    <p:extLst>
      <p:ext uri="{BB962C8B-B14F-4D97-AF65-F5344CB8AC3E}">
        <p14:creationId xmlns:p14="http://schemas.microsoft.com/office/powerpoint/2010/main" val="3353680460"/>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Timeline Graphic Slide ">
    <p:spTree>
      <p:nvGrpSpPr>
        <p:cNvPr id="1" name=""/>
        <p:cNvGrpSpPr/>
        <p:nvPr/>
      </p:nvGrpSpPr>
      <p:grpSpPr>
        <a:xfrm>
          <a:off x="0" y="0"/>
          <a:ext cx="0" cy="0"/>
          <a:chOff x="0" y="0"/>
          <a:chExt cx="0" cy="0"/>
        </a:xfrm>
      </p:grpSpPr>
      <p:sp>
        <p:nvSpPr>
          <p:cNvPr id="17" name="Freeform: Shape 5365">
            <a:extLst>
              <a:ext uri="{FF2B5EF4-FFF2-40B4-BE49-F238E27FC236}">
                <a16:creationId xmlns:a16="http://schemas.microsoft.com/office/drawing/2014/main" id="{6E2C15F8-E10A-1F42-81A9-72628F8BDB79}"/>
              </a:ext>
            </a:extLst>
          </p:cNvPr>
          <p:cNvSpPr/>
          <p:nvPr userDrawn="1"/>
        </p:nvSpPr>
        <p:spPr>
          <a:xfrm>
            <a:off x="901348" y="2338003"/>
            <a:ext cx="2692811" cy="1346406"/>
          </a:xfrm>
          <a:custGeom>
            <a:avLst/>
            <a:gdLst/>
            <a:ahLst/>
            <a:cxnLst>
              <a:cxn ang="3cd4">
                <a:pos x="hc" y="t"/>
              </a:cxn>
              <a:cxn ang="cd2">
                <a:pos x="l" y="vc"/>
              </a:cxn>
              <a:cxn ang="cd4">
                <a:pos x="hc" y="b"/>
              </a:cxn>
              <a:cxn ang="0">
                <a:pos x="r" y="vc"/>
              </a:cxn>
            </a:cxnLst>
            <a:rect l="l" t="t" r="r" b="b"/>
            <a:pathLst>
              <a:path w="555" h="278">
                <a:moveTo>
                  <a:pt x="277" y="168"/>
                </a:moveTo>
                <a:cubicBezTo>
                  <a:pt x="339" y="168"/>
                  <a:pt x="388" y="216"/>
                  <a:pt x="388" y="278"/>
                </a:cubicBezTo>
                <a:lnTo>
                  <a:pt x="555" y="278"/>
                </a:lnTo>
                <a:cubicBezTo>
                  <a:pt x="555" y="125"/>
                  <a:pt x="431" y="0"/>
                  <a:pt x="277" y="0"/>
                </a:cubicBezTo>
                <a:cubicBezTo>
                  <a:pt x="125" y="0"/>
                  <a:pt x="0" y="125"/>
                  <a:pt x="0" y="278"/>
                </a:cubicBezTo>
                <a:lnTo>
                  <a:pt x="166" y="278"/>
                </a:lnTo>
                <a:cubicBezTo>
                  <a:pt x="166" y="216"/>
                  <a:pt x="216" y="168"/>
                  <a:pt x="277" y="168"/>
                </a:cubicBezTo>
                <a:close/>
              </a:path>
            </a:pathLst>
          </a:custGeom>
          <a:solidFill>
            <a:srgbClr val="027354">
              <a:alpha val="79000"/>
            </a:srgbClr>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18" name="Freeform: Shape 5366">
            <a:extLst>
              <a:ext uri="{FF2B5EF4-FFF2-40B4-BE49-F238E27FC236}">
                <a16:creationId xmlns:a16="http://schemas.microsoft.com/office/drawing/2014/main" id="{50312930-84A5-F64B-96B0-E70832C84E58}"/>
              </a:ext>
            </a:extLst>
          </p:cNvPr>
          <p:cNvSpPr/>
          <p:nvPr userDrawn="1"/>
        </p:nvSpPr>
        <p:spPr>
          <a:xfrm>
            <a:off x="1627440" y="2125421"/>
            <a:ext cx="1245490" cy="1245489"/>
          </a:xfrm>
          <a:custGeom>
            <a:avLst/>
            <a:gdLst/>
            <a:ahLst/>
            <a:cxnLst>
              <a:cxn ang="3cd4">
                <a:pos x="hc" y="t"/>
              </a:cxn>
              <a:cxn ang="cd2">
                <a:pos x="l" y="vc"/>
              </a:cxn>
              <a:cxn ang="cd4">
                <a:pos x="hc" y="b"/>
              </a:cxn>
              <a:cxn ang="0">
                <a:pos x="r" y="vc"/>
              </a:cxn>
            </a:cxnLst>
            <a:rect l="l" t="t" r="r" b="b"/>
            <a:pathLst>
              <a:path w="342" h="342">
                <a:moveTo>
                  <a:pt x="342" y="171"/>
                </a:moveTo>
                <a:cubicBezTo>
                  <a:pt x="342" y="265"/>
                  <a:pt x="265" y="342"/>
                  <a:pt x="170" y="342"/>
                </a:cubicBezTo>
                <a:cubicBezTo>
                  <a:pt x="75" y="342"/>
                  <a:pt x="0" y="265"/>
                  <a:pt x="0" y="171"/>
                </a:cubicBezTo>
                <a:cubicBezTo>
                  <a:pt x="0" y="76"/>
                  <a:pt x="75" y="0"/>
                  <a:pt x="170" y="0"/>
                </a:cubicBezTo>
                <a:cubicBezTo>
                  <a:pt x="265" y="0"/>
                  <a:pt x="342" y="76"/>
                  <a:pt x="342" y="171"/>
                </a:cubicBezTo>
                <a:close/>
              </a:path>
            </a:pathLst>
          </a:custGeom>
          <a:solidFill>
            <a:srgbClr val="027354"/>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19" name="Freeform: Shape 5372">
            <a:extLst>
              <a:ext uri="{FF2B5EF4-FFF2-40B4-BE49-F238E27FC236}">
                <a16:creationId xmlns:a16="http://schemas.microsoft.com/office/drawing/2014/main" id="{F962A64A-2E56-D14C-AD3D-B28C1B3420B6}"/>
              </a:ext>
            </a:extLst>
          </p:cNvPr>
          <p:cNvSpPr/>
          <p:nvPr userDrawn="1"/>
        </p:nvSpPr>
        <p:spPr>
          <a:xfrm>
            <a:off x="4673228" y="2338003"/>
            <a:ext cx="2697672" cy="1346406"/>
          </a:xfrm>
          <a:custGeom>
            <a:avLst/>
            <a:gdLst/>
            <a:ahLst/>
            <a:cxnLst>
              <a:cxn ang="3cd4">
                <a:pos x="hc" y="t"/>
              </a:cxn>
              <a:cxn ang="cd2">
                <a:pos x="l" y="vc"/>
              </a:cxn>
              <a:cxn ang="cd4">
                <a:pos x="hc" y="b"/>
              </a:cxn>
              <a:cxn ang="0">
                <a:pos x="r" y="vc"/>
              </a:cxn>
            </a:cxnLst>
            <a:rect l="l" t="t" r="r" b="b"/>
            <a:pathLst>
              <a:path w="556" h="278">
                <a:moveTo>
                  <a:pt x="279" y="168"/>
                </a:moveTo>
                <a:cubicBezTo>
                  <a:pt x="340" y="168"/>
                  <a:pt x="390" y="216"/>
                  <a:pt x="390" y="278"/>
                </a:cubicBezTo>
                <a:lnTo>
                  <a:pt x="556" y="278"/>
                </a:lnTo>
                <a:cubicBezTo>
                  <a:pt x="556" y="125"/>
                  <a:pt x="431" y="0"/>
                  <a:pt x="279" y="0"/>
                </a:cubicBezTo>
                <a:cubicBezTo>
                  <a:pt x="125" y="0"/>
                  <a:pt x="0" y="125"/>
                  <a:pt x="0" y="278"/>
                </a:cubicBezTo>
                <a:lnTo>
                  <a:pt x="167" y="278"/>
                </a:lnTo>
                <a:cubicBezTo>
                  <a:pt x="167" y="216"/>
                  <a:pt x="216" y="168"/>
                  <a:pt x="279" y="168"/>
                </a:cubicBezTo>
                <a:close/>
              </a:path>
            </a:pathLst>
          </a:custGeom>
          <a:solidFill>
            <a:srgbClr val="D98F89">
              <a:alpha val="89000"/>
            </a:srgbClr>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20" name="Freeform: Shape 5373">
            <a:extLst>
              <a:ext uri="{FF2B5EF4-FFF2-40B4-BE49-F238E27FC236}">
                <a16:creationId xmlns:a16="http://schemas.microsoft.com/office/drawing/2014/main" id="{B5438331-38AA-BD42-B8CC-00C9861E1EE1}"/>
              </a:ext>
            </a:extLst>
          </p:cNvPr>
          <p:cNvSpPr/>
          <p:nvPr userDrawn="1"/>
        </p:nvSpPr>
        <p:spPr>
          <a:xfrm>
            <a:off x="5419366" y="2125420"/>
            <a:ext cx="1249143" cy="1245490"/>
          </a:xfrm>
          <a:custGeom>
            <a:avLst/>
            <a:gdLst/>
            <a:ahLst/>
            <a:cxnLst>
              <a:cxn ang="3cd4">
                <a:pos x="hc" y="t"/>
              </a:cxn>
              <a:cxn ang="cd2">
                <a:pos x="l" y="vc"/>
              </a:cxn>
              <a:cxn ang="cd4">
                <a:pos x="hc" y="b"/>
              </a:cxn>
              <a:cxn ang="0">
                <a:pos x="r" y="vc"/>
              </a:cxn>
            </a:cxnLst>
            <a:rect l="l" t="t" r="r" b="b"/>
            <a:pathLst>
              <a:path w="343" h="342">
                <a:moveTo>
                  <a:pt x="343" y="171"/>
                </a:moveTo>
                <a:cubicBezTo>
                  <a:pt x="343" y="265"/>
                  <a:pt x="267" y="342"/>
                  <a:pt x="172" y="342"/>
                </a:cubicBezTo>
                <a:cubicBezTo>
                  <a:pt x="77" y="342"/>
                  <a:pt x="0" y="265"/>
                  <a:pt x="0" y="171"/>
                </a:cubicBezTo>
                <a:cubicBezTo>
                  <a:pt x="0" y="76"/>
                  <a:pt x="77" y="0"/>
                  <a:pt x="172" y="0"/>
                </a:cubicBezTo>
                <a:cubicBezTo>
                  <a:pt x="267" y="0"/>
                  <a:pt x="343" y="76"/>
                  <a:pt x="343" y="171"/>
                </a:cubicBezTo>
                <a:close/>
              </a:path>
            </a:pathLst>
          </a:custGeom>
          <a:solidFill>
            <a:srgbClr val="D98F89"/>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29" name="Freeform: Shape 5379">
            <a:extLst>
              <a:ext uri="{FF2B5EF4-FFF2-40B4-BE49-F238E27FC236}">
                <a16:creationId xmlns:a16="http://schemas.microsoft.com/office/drawing/2014/main" id="{BABB5B31-D8B7-0D4C-B832-286BE44C334D}"/>
              </a:ext>
            </a:extLst>
          </p:cNvPr>
          <p:cNvSpPr/>
          <p:nvPr userDrawn="1"/>
        </p:nvSpPr>
        <p:spPr>
          <a:xfrm>
            <a:off x="8454830" y="2338003"/>
            <a:ext cx="2692811" cy="1346406"/>
          </a:xfrm>
          <a:custGeom>
            <a:avLst/>
            <a:gdLst/>
            <a:ahLst/>
            <a:cxnLst>
              <a:cxn ang="3cd4">
                <a:pos x="hc" y="t"/>
              </a:cxn>
              <a:cxn ang="cd2">
                <a:pos x="l" y="vc"/>
              </a:cxn>
              <a:cxn ang="cd4">
                <a:pos x="hc" y="b"/>
              </a:cxn>
              <a:cxn ang="0">
                <a:pos x="r" y="vc"/>
              </a:cxn>
            </a:cxnLst>
            <a:rect l="l" t="t" r="r" b="b"/>
            <a:pathLst>
              <a:path w="555" h="278">
                <a:moveTo>
                  <a:pt x="277" y="168"/>
                </a:moveTo>
                <a:cubicBezTo>
                  <a:pt x="339" y="168"/>
                  <a:pt x="388" y="216"/>
                  <a:pt x="388" y="278"/>
                </a:cubicBezTo>
                <a:lnTo>
                  <a:pt x="555" y="278"/>
                </a:lnTo>
                <a:cubicBezTo>
                  <a:pt x="555" y="125"/>
                  <a:pt x="430" y="0"/>
                  <a:pt x="277" y="0"/>
                </a:cubicBezTo>
                <a:cubicBezTo>
                  <a:pt x="124" y="0"/>
                  <a:pt x="0" y="125"/>
                  <a:pt x="0" y="278"/>
                </a:cubicBezTo>
                <a:lnTo>
                  <a:pt x="167" y="278"/>
                </a:lnTo>
                <a:cubicBezTo>
                  <a:pt x="167" y="216"/>
                  <a:pt x="216" y="168"/>
                  <a:pt x="277" y="168"/>
                </a:cubicBezTo>
                <a:close/>
              </a:path>
            </a:pathLst>
          </a:custGeom>
          <a:solidFill>
            <a:srgbClr val="F29E38">
              <a:alpha val="81000"/>
            </a:srgbClr>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30" name="Freeform: Shape 5380">
            <a:extLst>
              <a:ext uri="{FF2B5EF4-FFF2-40B4-BE49-F238E27FC236}">
                <a16:creationId xmlns:a16="http://schemas.microsoft.com/office/drawing/2014/main" id="{D81F4EA7-2F2A-B941-A4F3-26745D2AB069}"/>
              </a:ext>
            </a:extLst>
          </p:cNvPr>
          <p:cNvSpPr/>
          <p:nvPr userDrawn="1"/>
        </p:nvSpPr>
        <p:spPr>
          <a:xfrm>
            <a:off x="9176059" y="2125421"/>
            <a:ext cx="1245490" cy="1245489"/>
          </a:xfrm>
          <a:custGeom>
            <a:avLst/>
            <a:gdLst/>
            <a:ahLst/>
            <a:cxnLst>
              <a:cxn ang="3cd4">
                <a:pos x="hc" y="t"/>
              </a:cxn>
              <a:cxn ang="cd2">
                <a:pos x="l" y="vc"/>
              </a:cxn>
              <a:cxn ang="cd4">
                <a:pos x="hc" y="b"/>
              </a:cxn>
              <a:cxn ang="0">
                <a:pos x="r" y="vc"/>
              </a:cxn>
            </a:cxnLst>
            <a:rect l="l" t="t" r="r" b="b"/>
            <a:pathLst>
              <a:path w="342" h="342">
                <a:moveTo>
                  <a:pt x="342" y="171"/>
                </a:moveTo>
                <a:cubicBezTo>
                  <a:pt x="342" y="265"/>
                  <a:pt x="265" y="342"/>
                  <a:pt x="171" y="342"/>
                </a:cubicBezTo>
                <a:cubicBezTo>
                  <a:pt x="78" y="342"/>
                  <a:pt x="0" y="265"/>
                  <a:pt x="0" y="171"/>
                </a:cubicBezTo>
                <a:cubicBezTo>
                  <a:pt x="0" y="76"/>
                  <a:pt x="78" y="0"/>
                  <a:pt x="171" y="0"/>
                </a:cubicBezTo>
                <a:cubicBezTo>
                  <a:pt x="265" y="0"/>
                  <a:pt x="342" y="76"/>
                  <a:pt x="342" y="171"/>
                </a:cubicBezTo>
                <a:close/>
              </a:path>
            </a:pathLst>
          </a:custGeom>
          <a:solidFill>
            <a:srgbClr val="F29E38"/>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31" name="Freeform: Shape 5386">
            <a:extLst>
              <a:ext uri="{FF2B5EF4-FFF2-40B4-BE49-F238E27FC236}">
                <a16:creationId xmlns:a16="http://schemas.microsoft.com/office/drawing/2014/main" id="{0B92434E-A470-4148-A367-FF1E1E0E6F21}"/>
              </a:ext>
            </a:extLst>
          </p:cNvPr>
          <p:cNvSpPr/>
          <p:nvPr userDrawn="1"/>
        </p:nvSpPr>
        <p:spPr>
          <a:xfrm>
            <a:off x="2787288" y="3682515"/>
            <a:ext cx="2692811" cy="1346406"/>
          </a:xfrm>
          <a:custGeom>
            <a:avLst/>
            <a:gdLst/>
            <a:ahLst/>
            <a:cxnLst>
              <a:cxn ang="3cd4">
                <a:pos x="hc" y="t"/>
              </a:cxn>
              <a:cxn ang="cd2">
                <a:pos x="l" y="vc"/>
              </a:cxn>
              <a:cxn ang="cd4">
                <a:pos x="hc" y="b"/>
              </a:cxn>
              <a:cxn ang="0">
                <a:pos x="r" y="vc"/>
              </a:cxn>
            </a:cxnLst>
            <a:rect l="l" t="t" r="r" b="b"/>
            <a:pathLst>
              <a:path w="555" h="278">
                <a:moveTo>
                  <a:pt x="278" y="112"/>
                </a:moveTo>
                <a:cubicBezTo>
                  <a:pt x="216" y="112"/>
                  <a:pt x="167" y="61"/>
                  <a:pt x="167" y="0"/>
                </a:cubicBezTo>
                <a:lnTo>
                  <a:pt x="0" y="0"/>
                </a:lnTo>
                <a:cubicBezTo>
                  <a:pt x="0" y="153"/>
                  <a:pt x="124" y="278"/>
                  <a:pt x="278" y="278"/>
                </a:cubicBezTo>
                <a:cubicBezTo>
                  <a:pt x="431" y="278"/>
                  <a:pt x="555" y="153"/>
                  <a:pt x="555" y="0"/>
                </a:cubicBezTo>
                <a:lnTo>
                  <a:pt x="388" y="0"/>
                </a:lnTo>
                <a:cubicBezTo>
                  <a:pt x="388" y="61"/>
                  <a:pt x="339" y="112"/>
                  <a:pt x="278" y="112"/>
                </a:cubicBezTo>
                <a:close/>
              </a:path>
            </a:pathLst>
          </a:custGeom>
          <a:solidFill>
            <a:srgbClr val="F29E38">
              <a:alpha val="81000"/>
            </a:srgbClr>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32" name="Freeform: Shape 5387">
            <a:extLst>
              <a:ext uri="{FF2B5EF4-FFF2-40B4-BE49-F238E27FC236}">
                <a16:creationId xmlns:a16="http://schemas.microsoft.com/office/drawing/2014/main" id="{658146D9-1A5F-ED44-A771-602B73B3844F}"/>
              </a:ext>
            </a:extLst>
          </p:cNvPr>
          <p:cNvSpPr/>
          <p:nvPr userDrawn="1"/>
        </p:nvSpPr>
        <p:spPr>
          <a:xfrm>
            <a:off x="3519449" y="3969743"/>
            <a:ext cx="1252795" cy="1249142"/>
          </a:xfrm>
          <a:custGeom>
            <a:avLst/>
            <a:gdLst/>
            <a:ahLst/>
            <a:cxnLst>
              <a:cxn ang="3cd4">
                <a:pos x="hc" y="t"/>
              </a:cxn>
              <a:cxn ang="cd2">
                <a:pos x="l" y="vc"/>
              </a:cxn>
              <a:cxn ang="cd4">
                <a:pos x="hc" y="b"/>
              </a:cxn>
              <a:cxn ang="0">
                <a:pos x="r" y="vc"/>
              </a:cxn>
            </a:cxnLst>
            <a:rect l="l" t="t" r="r" b="b"/>
            <a:pathLst>
              <a:path w="344" h="343">
                <a:moveTo>
                  <a:pt x="344" y="171"/>
                </a:moveTo>
                <a:cubicBezTo>
                  <a:pt x="344" y="266"/>
                  <a:pt x="267" y="343"/>
                  <a:pt x="172" y="343"/>
                </a:cubicBezTo>
                <a:cubicBezTo>
                  <a:pt x="77" y="343"/>
                  <a:pt x="0" y="266"/>
                  <a:pt x="0" y="171"/>
                </a:cubicBezTo>
                <a:cubicBezTo>
                  <a:pt x="0" y="77"/>
                  <a:pt x="77" y="0"/>
                  <a:pt x="172" y="0"/>
                </a:cubicBezTo>
                <a:cubicBezTo>
                  <a:pt x="267" y="0"/>
                  <a:pt x="344" y="77"/>
                  <a:pt x="344" y="171"/>
                </a:cubicBezTo>
                <a:close/>
              </a:path>
            </a:pathLst>
          </a:custGeom>
          <a:solidFill>
            <a:srgbClr val="F29E38"/>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33" name="Freeform: Shape 5393">
            <a:extLst>
              <a:ext uri="{FF2B5EF4-FFF2-40B4-BE49-F238E27FC236}">
                <a16:creationId xmlns:a16="http://schemas.microsoft.com/office/drawing/2014/main" id="{78D89264-F8B3-A342-B438-CE50F9CCF9D7}"/>
              </a:ext>
            </a:extLst>
          </p:cNvPr>
          <p:cNvSpPr/>
          <p:nvPr userDrawn="1"/>
        </p:nvSpPr>
        <p:spPr>
          <a:xfrm>
            <a:off x="6568890" y="3682515"/>
            <a:ext cx="2692811" cy="1346406"/>
          </a:xfrm>
          <a:custGeom>
            <a:avLst/>
            <a:gdLst/>
            <a:ahLst/>
            <a:cxnLst>
              <a:cxn ang="3cd4">
                <a:pos x="hc" y="t"/>
              </a:cxn>
              <a:cxn ang="cd2">
                <a:pos x="l" y="vc"/>
              </a:cxn>
              <a:cxn ang="cd4">
                <a:pos x="hc" y="b"/>
              </a:cxn>
              <a:cxn ang="0">
                <a:pos x="r" y="vc"/>
              </a:cxn>
            </a:cxnLst>
            <a:rect l="l" t="t" r="r" b="b"/>
            <a:pathLst>
              <a:path w="555" h="278">
                <a:moveTo>
                  <a:pt x="276" y="112"/>
                </a:moveTo>
                <a:cubicBezTo>
                  <a:pt x="216" y="112"/>
                  <a:pt x="166" y="61"/>
                  <a:pt x="166" y="0"/>
                </a:cubicBezTo>
                <a:lnTo>
                  <a:pt x="0" y="0"/>
                </a:lnTo>
                <a:cubicBezTo>
                  <a:pt x="0" y="153"/>
                  <a:pt x="124" y="278"/>
                  <a:pt x="276" y="278"/>
                </a:cubicBezTo>
                <a:cubicBezTo>
                  <a:pt x="430" y="278"/>
                  <a:pt x="555" y="153"/>
                  <a:pt x="555" y="0"/>
                </a:cubicBezTo>
                <a:lnTo>
                  <a:pt x="388" y="0"/>
                </a:lnTo>
                <a:cubicBezTo>
                  <a:pt x="388" y="61"/>
                  <a:pt x="337" y="112"/>
                  <a:pt x="276" y="112"/>
                </a:cubicBezTo>
                <a:close/>
              </a:path>
            </a:pathLst>
          </a:custGeom>
          <a:solidFill>
            <a:srgbClr val="027354">
              <a:alpha val="79000"/>
            </a:srgbClr>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34" name="Freeform: Shape 5394">
            <a:extLst>
              <a:ext uri="{FF2B5EF4-FFF2-40B4-BE49-F238E27FC236}">
                <a16:creationId xmlns:a16="http://schemas.microsoft.com/office/drawing/2014/main" id="{DCF81C32-50F0-E048-92E5-F1FB6300AD3E}"/>
              </a:ext>
            </a:extLst>
          </p:cNvPr>
          <p:cNvSpPr/>
          <p:nvPr userDrawn="1"/>
        </p:nvSpPr>
        <p:spPr>
          <a:xfrm>
            <a:off x="7276128" y="3969743"/>
            <a:ext cx="1249143" cy="1249142"/>
          </a:xfrm>
          <a:custGeom>
            <a:avLst/>
            <a:gdLst/>
            <a:ahLst/>
            <a:cxnLst>
              <a:cxn ang="3cd4">
                <a:pos x="hc" y="t"/>
              </a:cxn>
              <a:cxn ang="cd2">
                <a:pos x="l" y="vc"/>
              </a:cxn>
              <a:cxn ang="cd4">
                <a:pos x="hc" y="b"/>
              </a:cxn>
              <a:cxn ang="0">
                <a:pos x="r" y="vc"/>
              </a:cxn>
            </a:cxnLst>
            <a:rect l="l" t="t" r="r" b="b"/>
            <a:pathLst>
              <a:path w="343" h="343">
                <a:moveTo>
                  <a:pt x="343" y="171"/>
                </a:moveTo>
                <a:cubicBezTo>
                  <a:pt x="343" y="266"/>
                  <a:pt x="266" y="343"/>
                  <a:pt x="172" y="343"/>
                </a:cubicBezTo>
                <a:cubicBezTo>
                  <a:pt x="77" y="343"/>
                  <a:pt x="0" y="266"/>
                  <a:pt x="0" y="171"/>
                </a:cubicBezTo>
                <a:cubicBezTo>
                  <a:pt x="0" y="77"/>
                  <a:pt x="77" y="0"/>
                  <a:pt x="172" y="0"/>
                </a:cubicBezTo>
                <a:cubicBezTo>
                  <a:pt x="266" y="0"/>
                  <a:pt x="343" y="77"/>
                  <a:pt x="343" y="171"/>
                </a:cubicBezTo>
                <a:close/>
              </a:path>
            </a:pathLst>
          </a:custGeom>
          <a:solidFill>
            <a:srgbClr val="027354"/>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46" name="Text Placeholder 23">
            <a:extLst>
              <a:ext uri="{FF2B5EF4-FFF2-40B4-BE49-F238E27FC236}">
                <a16:creationId xmlns:a16="http://schemas.microsoft.com/office/drawing/2014/main" id="{0BFFF00C-E477-574F-B7F1-E37BE32A202E}"/>
              </a:ext>
            </a:extLst>
          </p:cNvPr>
          <p:cNvSpPr>
            <a:spLocks noGrp="1"/>
          </p:cNvSpPr>
          <p:nvPr>
            <p:ph type="body" sz="quarter" idx="13" hasCustomPrompt="1"/>
          </p:nvPr>
        </p:nvSpPr>
        <p:spPr>
          <a:xfrm>
            <a:off x="2901087" y="5329401"/>
            <a:ext cx="2489520" cy="781105"/>
          </a:xfrm>
        </p:spPr>
        <p:txBody>
          <a:bodyPr>
            <a:normAutofit/>
          </a:bodyPr>
          <a:lstStyle>
            <a:lvl1pPr marL="0" indent="0" algn="ctr">
              <a:buNone/>
              <a:defRPr sz="2400" b="0">
                <a:solidFill>
                  <a:srgbClr val="262626"/>
                </a:solidFill>
                <a:latin typeface="+mn-lt"/>
              </a:defRPr>
            </a:lvl1pPr>
          </a:lstStyle>
          <a:p>
            <a:pPr lvl="0"/>
            <a:r>
              <a:rPr lang="en-US" dirty="0"/>
              <a:t>TITLE</a:t>
            </a:r>
          </a:p>
        </p:txBody>
      </p:sp>
      <p:sp>
        <p:nvSpPr>
          <p:cNvPr id="47" name="Text Placeholder 23">
            <a:extLst>
              <a:ext uri="{FF2B5EF4-FFF2-40B4-BE49-F238E27FC236}">
                <a16:creationId xmlns:a16="http://schemas.microsoft.com/office/drawing/2014/main" id="{C2B98318-0949-9E47-9B45-7FE9A243DAC9}"/>
              </a:ext>
            </a:extLst>
          </p:cNvPr>
          <p:cNvSpPr>
            <a:spLocks noGrp="1"/>
          </p:cNvSpPr>
          <p:nvPr>
            <p:ph type="body" sz="quarter" idx="14" hasCustomPrompt="1"/>
          </p:nvPr>
        </p:nvSpPr>
        <p:spPr>
          <a:xfrm>
            <a:off x="6752726" y="5302521"/>
            <a:ext cx="2489520" cy="781105"/>
          </a:xfrm>
        </p:spPr>
        <p:txBody>
          <a:bodyPr>
            <a:normAutofit/>
          </a:bodyPr>
          <a:lstStyle>
            <a:lvl1pPr marL="0" indent="0" algn="ctr">
              <a:buNone/>
              <a:defRPr sz="2400" b="0">
                <a:solidFill>
                  <a:srgbClr val="262626"/>
                </a:solidFill>
                <a:latin typeface="+mn-lt"/>
              </a:defRPr>
            </a:lvl1pPr>
          </a:lstStyle>
          <a:p>
            <a:pPr lvl="0"/>
            <a:r>
              <a:rPr lang="en-US" dirty="0"/>
              <a:t>TITLE</a:t>
            </a:r>
          </a:p>
        </p:txBody>
      </p:sp>
      <p:sp>
        <p:nvSpPr>
          <p:cNvPr id="49" name="Text Placeholder 23">
            <a:extLst>
              <a:ext uri="{FF2B5EF4-FFF2-40B4-BE49-F238E27FC236}">
                <a16:creationId xmlns:a16="http://schemas.microsoft.com/office/drawing/2014/main" id="{E3B4C0C2-44B9-CD48-B17D-CB41F21728D8}"/>
              </a:ext>
            </a:extLst>
          </p:cNvPr>
          <p:cNvSpPr>
            <a:spLocks noGrp="1"/>
          </p:cNvSpPr>
          <p:nvPr>
            <p:ph type="body" sz="quarter" idx="15" hasCustomPrompt="1"/>
          </p:nvPr>
        </p:nvSpPr>
        <p:spPr>
          <a:xfrm>
            <a:off x="999601" y="1414535"/>
            <a:ext cx="2489520" cy="781105"/>
          </a:xfrm>
        </p:spPr>
        <p:txBody>
          <a:bodyPr>
            <a:normAutofit/>
          </a:bodyPr>
          <a:lstStyle>
            <a:lvl1pPr marL="0" indent="0" algn="ctr">
              <a:buNone/>
              <a:defRPr sz="2400" b="0">
                <a:solidFill>
                  <a:srgbClr val="262626"/>
                </a:solidFill>
                <a:latin typeface="+mn-lt"/>
              </a:defRPr>
            </a:lvl1pPr>
          </a:lstStyle>
          <a:p>
            <a:pPr lvl="0"/>
            <a:r>
              <a:rPr lang="en-US" dirty="0"/>
              <a:t>TITLE</a:t>
            </a:r>
          </a:p>
        </p:txBody>
      </p:sp>
      <p:sp>
        <p:nvSpPr>
          <p:cNvPr id="50" name="Text Placeholder 23">
            <a:extLst>
              <a:ext uri="{FF2B5EF4-FFF2-40B4-BE49-F238E27FC236}">
                <a16:creationId xmlns:a16="http://schemas.microsoft.com/office/drawing/2014/main" id="{8E1E8370-DF14-CB43-95EB-EBB45E520512}"/>
              </a:ext>
            </a:extLst>
          </p:cNvPr>
          <p:cNvSpPr>
            <a:spLocks noGrp="1"/>
          </p:cNvSpPr>
          <p:nvPr>
            <p:ph type="body" sz="quarter" idx="16" hasCustomPrompt="1"/>
          </p:nvPr>
        </p:nvSpPr>
        <p:spPr>
          <a:xfrm>
            <a:off x="4851240" y="1387655"/>
            <a:ext cx="2489520" cy="781105"/>
          </a:xfrm>
        </p:spPr>
        <p:txBody>
          <a:bodyPr>
            <a:normAutofit/>
          </a:bodyPr>
          <a:lstStyle>
            <a:lvl1pPr marL="0" indent="0" algn="ctr">
              <a:buNone/>
              <a:defRPr sz="2400" b="0">
                <a:solidFill>
                  <a:srgbClr val="262626"/>
                </a:solidFill>
                <a:latin typeface="+mn-lt"/>
              </a:defRPr>
            </a:lvl1pPr>
          </a:lstStyle>
          <a:p>
            <a:pPr lvl="0"/>
            <a:r>
              <a:rPr lang="en-US" dirty="0"/>
              <a:t>TITLE</a:t>
            </a:r>
          </a:p>
        </p:txBody>
      </p:sp>
      <p:sp>
        <p:nvSpPr>
          <p:cNvPr id="52" name="Text Placeholder 23">
            <a:extLst>
              <a:ext uri="{FF2B5EF4-FFF2-40B4-BE49-F238E27FC236}">
                <a16:creationId xmlns:a16="http://schemas.microsoft.com/office/drawing/2014/main" id="{45232F39-AAE7-9946-9440-A1CF975BD731}"/>
              </a:ext>
            </a:extLst>
          </p:cNvPr>
          <p:cNvSpPr>
            <a:spLocks noGrp="1"/>
          </p:cNvSpPr>
          <p:nvPr>
            <p:ph type="body" sz="quarter" idx="18" hasCustomPrompt="1"/>
          </p:nvPr>
        </p:nvSpPr>
        <p:spPr>
          <a:xfrm>
            <a:off x="8579347" y="1421369"/>
            <a:ext cx="2489520" cy="781105"/>
          </a:xfrm>
        </p:spPr>
        <p:txBody>
          <a:bodyPr>
            <a:normAutofit/>
          </a:bodyPr>
          <a:lstStyle>
            <a:lvl1pPr marL="0" indent="0" algn="ctr">
              <a:buNone/>
              <a:defRPr sz="2400" b="0">
                <a:solidFill>
                  <a:srgbClr val="262626"/>
                </a:solidFill>
                <a:latin typeface="+mn-lt"/>
              </a:defRPr>
            </a:lvl1pPr>
          </a:lstStyle>
          <a:p>
            <a:pPr lvl="0"/>
            <a:r>
              <a:rPr lang="en-US" dirty="0"/>
              <a:t>TITLE</a:t>
            </a:r>
          </a:p>
        </p:txBody>
      </p:sp>
      <p:sp>
        <p:nvSpPr>
          <p:cNvPr id="56" name="Text Placeholder 23">
            <a:extLst>
              <a:ext uri="{FF2B5EF4-FFF2-40B4-BE49-F238E27FC236}">
                <a16:creationId xmlns:a16="http://schemas.microsoft.com/office/drawing/2014/main" id="{48E771EF-1D53-F64A-A789-87115AD31405}"/>
              </a:ext>
            </a:extLst>
          </p:cNvPr>
          <p:cNvSpPr>
            <a:spLocks noGrp="1"/>
          </p:cNvSpPr>
          <p:nvPr>
            <p:ph type="body" sz="quarter" idx="19" hasCustomPrompt="1"/>
          </p:nvPr>
        </p:nvSpPr>
        <p:spPr>
          <a:xfrm>
            <a:off x="-36782" y="422900"/>
            <a:ext cx="12192000" cy="953429"/>
          </a:xfrm>
        </p:spPr>
        <p:txBody>
          <a:bodyPr>
            <a:normAutofit/>
          </a:bodyPr>
          <a:lstStyle>
            <a:lvl1pPr marL="366713" indent="0" algn="ctr">
              <a:buNone/>
              <a:tabLst/>
              <a:defRPr sz="3600" b="1">
                <a:solidFill>
                  <a:srgbClr val="262626"/>
                </a:solidFill>
                <a:latin typeface="+mn-lt"/>
              </a:defRPr>
            </a:lvl1pPr>
          </a:lstStyle>
          <a:p>
            <a:pPr lvl="0"/>
            <a:r>
              <a:rPr lang="en-US" dirty="0"/>
              <a:t>Timeline Graphic Slide</a:t>
            </a:r>
          </a:p>
        </p:txBody>
      </p:sp>
      <p:sp>
        <p:nvSpPr>
          <p:cNvPr id="62" name="Text Placeholder 23">
            <a:extLst>
              <a:ext uri="{FF2B5EF4-FFF2-40B4-BE49-F238E27FC236}">
                <a16:creationId xmlns:a16="http://schemas.microsoft.com/office/drawing/2014/main" id="{E7175E87-0794-4142-9CD2-D571A380CBC8}"/>
              </a:ext>
            </a:extLst>
          </p:cNvPr>
          <p:cNvSpPr>
            <a:spLocks noGrp="1"/>
          </p:cNvSpPr>
          <p:nvPr>
            <p:ph type="body" sz="quarter" idx="20" hasCustomPrompt="1"/>
          </p:nvPr>
        </p:nvSpPr>
        <p:spPr>
          <a:xfrm>
            <a:off x="1637185" y="2540303"/>
            <a:ext cx="1274631" cy="781105"/>
          </a:xfrm>
        </p:spPr>
        <p:txBody>
          <a:bodyPr>
            <a:normAutofit/>
          </a:bodyPr>
          <a:lstStyle>
            <a:lvl1pPr marL="0" indent="0" algn="ctr">
              <a:buNone/>
              <a:defRPr sz="3200" b="1">
                <a:solidFill>
                  <a:schemeClr val="bg1"/>
                </a:solidFill>
                <a:latin typeface="+mn-lt"/>
              </a:defRPr>
            </a:lvl1pPr>
          </a:lstStyle>
          <a:p>
            <a:pPr lvl="0"/>
            <a:r>
              <a:rPr lang="en-US" dirty="0"/>
              <a:t>2015</a:t>
            </a:r>
          </a:p>
        </p:txBody>
      </p:sp>
      <p:sp>
        <p:nvSpPr>
          <p:cNvPr id="63" name="Text Placeholder 23">
            <a:extLst>
              <a:ext uri="{FF2B5EF4-FFF2-40B4-BE49-F238E27FC236}">
                <a16:creationId xmlns:a16="http://schemas.microsoft.com/office/drawing/2014/main" id="{870FE825-B215-4E4D-A6E9-2E1DC4906B68}"/>
              </a:ext>
            </a:extLst>
          </p:cNvPr>
          <p:cNvSpPr>
            <a:spLocks noGrp="1"/>
          </p:cNvSpPr>
          <p:nvPr>
            <p:ph type="body" sz="quarter" idx="21" hasCustomPrompt="1"/>
          </p:nvPr>
        </p:nvSpPr>
        <p:spPr>
          <a:xfrm>
            <a:off x="5421903" y="2568800"/>
            <a:ext cx="1274631" cy="781105"/>
          </a:xfrm>
        </p:spPr>
        <p:txBody>
          <a:bodyPr>
            <a:normAutofit/>
          </a:bodyPr>
          <a:lstStyle>
            <a:lvl1pPr marL="0" indent="0" algn="ctr">
              <a:buNone/>
              <a:defRPr sz="3200" b="1">
                <a:solidFill>
                  <a:schemeClr val="bg1"/>
                </a:solidFill>
                <a:latin typeface="+mn-lt"/>
              </a:defRPr>
            </a:lvl1pPr>
          </a:lstStyle>
          <a:p>
            <a:pPr lvl="0"/>
            <a:r>
              <a:rPr lang="en-US" dirty="0"/>
              <a:t>2017</a:t>
            </a:r>
          </a:p>
        </p:txBody>
      </p:sp>
      <p:sp>
        <p:nvSpPr>
          <p:cNvPr id="64" name="Text Placeholder 23">
            <a:extLst>
              <a:ext uri="{FF2B5EF4-FFF2-40B4-BE49-F238E27FC236}">
                <a16:creationId xmlns:a16="http://schemas.microsoft.com/office/drawing/2014/main" id="{B30C2559-5097-C743-B55E-8BC045F0A04B}"/>
              </a:ext>
            </a:extLst>
          </p:cNvPr>
          <p:cNvSpPr>
            <a:spLocks noGrp="1"/>
          </p:cNvSpPr>
          <p:nvPr>
            <p:ph type="body" sz="quarter" idx="22" hasCustomPrompt="1"/>
          </p:nvPr>
        </p:nvSpPr>
        <p:spPr>
          <a:xfrm>
            <a:off x="9241134" y="2556845"/>
            <a:ext cx="1274631" cy="781105"/>
          </a:xfrm>
        </p:spPr>
        <p:txBody>
          <a:bodyPr>
            <a:normAutofit/>
          </a:bodyPr>
          <a:lstStyle>
            <a:lvl1pPr marL="0" indent="0" algn="ctr">
              <a:buNone/>
              <a:defRPr sz="3200" b="1">
                <a:solidFill>
                  <a:schemeClr val="bg1"/>
                </a:solidFill>
                <a:latin typeface="+mn-lt"/>
              </a:defRPr>
            </a:lvl1pPr>
          </a:lstStyle>
          <a:p>
            <a:pPr lvl="0"/>
            <a:r>
              <a:rPr lang="en-US" dirty="0"/>
              <a:t>2019</a:t>
            </a:r>
          </a:p>
        </p:txBody>
      </p:sp>
      <p:sp>
        <p:nvSpPr>
          <p:cNvPr id="65" name="Text Placeholder 23">
            <a:extLst>
              <a:ext uri="{FF2B5EF4-FFF2-40B4-BE49-F238E27FC236}">
                <a16:creationId xmlns:a16="http://schemas.microsoft.com/office/drawing/2014/main" id="{580F434F-C530-1D40-AC67-C2B4223D41F8}"/>
              </a:ext>
            </a:extLst>
          </p:cNvPr>
          <p:cNvSpPr>
            <a:spLocks noGrp="1"/>
          </p:cNvSpPr>
          <p:nvPr>
            <p:ph type="body" sz="quarter" idx="23" hasCustomPrompt="1"/>
          </p:nvPr>
        </p:nvSpPr>
        <p:spPr>
          <a:xfrm>
            <a:off x="3535580" y="4427431"/>
            <a:ext cx="1274631" cy="781105"/>
          </a:xfrm>
        </p:spPr>
        <p:txBody>
          <a:bodyPr>
            <a:normAutofit/>
          </a:bodyPr>
          <a:lstStyle>
            <a:lvl1pPr marL="0" indent="0" algn="ctr">
              <a:buNone/>
              <a:defRPr sz="3200" b="1">
                <a:solidFill>
                  <a:schemeClr val="bg1"/>
                </a:solidFill>
                <a:latin typeface="+mn-lt"/>
              </a:defRPr>
            </a:lvl1pPr>
          </a:lstStyle>
          <a:p>
            <a:pPr lvl="0"/>
            <a:r>
              <a:rPr lang="en-US" dirty="0"/>
              <a:t>2016</a:t>
            </a:r>
          </a:p>
        </p:txBody>
      </p:sp>
      <p:sp>
        <p:nvSpPr>
          <p:cNvPr id="66" name="Text Placeholder 23">
            <a:extLst>
              <a:ext uri="{FF2B5EF4-FFF2-40B4-BE49-F238E27FC236}">
                <a16:creationId xmlns:a16="http://schemas.microsoft.com/office/drawing/2014/main" id="{BDBC228B-8410-D346-9F40-A519D35D84E9}"/>
              </a:ext>
            </a:extLst>
          </p:cNvPr>
          <p:cNvSpPr>
            <a:spLocks noGrp="1"/>
          </p:cNvSpPr>
          <p:nvPr>
            <p:ph type="body" sz="quarter" idx="24" hasCustomPrompt="1"/>
          </p:nvPr>
        </p:nvSpPr>
        <p:spPr>
          <a:xfrm>
            <a:off x="7276128" y="4341801"/>
            <a:ext cx="1274631" cy="781105"/>
          </a:xfrm>
        </p:spPr>
        <p:txBody>
          <a:bodyPr>
            <a:normAutofit/>
          </a:bodyPr>
          <a:lstStyle>
            <a:lvl1pPr marL="0" indent="0" algn="ctr">
              <a:buNone/>
              <a:defRPr sz="3200" b="1">
                <a:solidFill>
                  <a:schemeClr val="bg1"/>
                </a:solidFill>
                <a:latin typeface="+mn-lt"/>
              </a:defRPr>
            </a:lvl1pPr>
          </a:lstStyle>
          <a:p>
            <a:pPr lvl="0"/>
            <a:r>
              <a:rPr lang="en-US" dirty="0"/>
              <a:t>2018</a:t>
            </a:r>
          </a:p>
        </p:txBody>
      </p:sp>
      <p:grpSp>
        <p:nvGrpSpPr>
          <p:cNvPr id="26" name="Group 25">
            <a:extLst>
              <a:ext uri="{FF2B5EF4-FFF2-40B4-BE49-F238E27FC236}">
                <a16:creationId xmlns:a16="http://schemas.microsoft.com/office/drawing/2014/main" id="{9900079C-F12C-D348-A2E7-4D7FDC1305FC}"/>
              </a:ext>
            </a:extLst>
          </p:cNvPr>
          <p:cNvGrpSpPr/>
          <p:nvPr userDrawn="1"/>
        </p:nvGrpSpPr>
        <p:grpSpPr>
          <a:xfrm>
            <a:off x="4766232" y="6468534"/>
            <a:ext cx="2761590" cy="389466"/>
            <a:chOff x="4766232" y="6468534"/>
            <a:chExt cx="2761590" cy="389466"/>
          </a:xfrm>
        </p:grpSpPr>
        <p:pic>
          <p:nvPicPr>
            <p:cNvPr id="27" name="Picture 26" descr="A picture containing text&#10;&#10;Description automatically generated">
              <a:extLst>
                <a:ext uri="{FF2B5EF4-FFF2-40B4-BE49-F238E27FC236}">
                  <a16:creationId xmlns:a16="http://schemas.microsoft.com/office/drawing/2014/main" id="{62CDC7E0-2F83-5D44-87E6-B428C1838FF0}"/>
                </a:ext>
              </a:extLst>
            </p:cNvPr>
            <p:cNvPicPr/>
            <p:nvPr userDrawn="1"/>
          </p:nvPicPr>
          <p:blipFill rotWithShape="1">
            <a:blip r:embed="rId2" cstate="email">
              <a:extLst>
                <a:ext uri="{28A0092B-C50C-407E-A947-70E740481C1C}">
                  <a14:useLocalDpi xmlns:a14="http://schemas.microsoft.com/office/drawing/2010/main"/>
                </a:ext>
              </a:extLst>
            </a:blip>
            <a:srcRect l="6164" t="76348" r="14342" b="-5648"/>
            <a:stretch/>
          </p:blipFill>
          <p:spPr>
            <a:xfrm>
              <a:off x="4766232" y="6468534"/>
              <a:ext cx="2761590" cy="182880"/>
            </a:xfrm>
            <a:prstGeom prst="rect">
              <a:avLst/>
            </a:prstGeom>
          </p:spPr>
        </p:pic>
        <p:pic>
          <p:nvPicPr>
            <p:cNvPr id="37" name="Picture 36" descr="A picture containing text&#10;&#10;Description automatically generated">
              <a:extLst>
                <a:ext uri="{FF2B5EF4-FFF2-40B4-BE49-F238E27FC236}">
                  <a16:creationId xmlns:a16="http://schemas.microsoft.com/office/drawing/2014/main" id="{5C829A93-CD5D-AF4A-AA9B-D93EEBCD540A}"/>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7439" t="5170" r="53817" b="62231"/>
            <a:stretch/>
          </p:blipFill>
          <p:spPr>
            <a:xfrm>
              <a:off x="6003160" y="6607120"/>
              <a:ext cx="321925" cy="250880"/>
            </a:xfrm>
            <a:prstGeom prst="rect">
              <a:avLst/>
            </a:prstGeom>
          </p:spPr>
        </p:pic>
      </p:grpSp>
    </p:spTree>
    <p:extLst>
      <p:ext uri="{BB962C8B-B14F-4D97-AF65-F5344CB8AC3E}">
        <p14:creationId xmlns:p14="http://schemas.microsoft.com/office/powerpoint/2010/main" val="211496157"/>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theme" Target="../theme/theme1.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 Type="http://schemas.openxmlformats.org/officeDocument/2006/relationships/slideLayout" Target="../slideLayouts/slideLayout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67.xml"/><Relationship Id="rId18" Type="http://schemas.openxmlformats.org/officeDocument/2006/relationships/slideLayout" Target="../slideLayouts/slideLayout72.xml"/><Relationship Id="rId26" Type="http://schemas.openxmlformats.org/officeDocument/2006/relationships/slideLayout" Target="../slideLayouts/slideLayout80.xml"/><Relationship Id="rId39" Type="http://schemas.openxmlformats.org/officeDocument/2006/relationships/slideLayout" Target="../slideLayouts/slideLayout93.xml"/><Relationship Id="rId21" Type="http://schemas.openxmlformats.org/officeDocument/2006/relationships/slideLayout" Target="../slideLayouts/slideLayout75.xml"/><Relationship Id="rId34" Type="http://schemas.openxmlformats.org/officeDocument/2006/relationships/slideLayout" Target="../slideLayouts/slideLayout88.xml"/><Relationship Id="rId42" Type="http://schemas.openxmlformats.org/officeDocument/2006/relationships/slideLayout" Target="../slideLayouts/slideLayout96.xml"/><Relationship Id="rId47" Type="http://schemas.openxmlformats.org/officeDocument/2006/relationships/slideLayout" Target="../slideLayouts/slideLayout101.xml"/><Relationship Id="rId50" Type="http://schemas.openxmlformats.org/officeDocument/2006/relationships/theme" Target="../theme/theme2.xml"/><Relationship Id="rId7" Type="http://schemas.openxmlformats.org/officeDocument/2006/relationships/slideLayout" Target="../slideLayouts/slideLayout61.xml"/><Relationship Id="rId2" Type="http://schemas.openxmlformats.org/officeDocument/2006/relationships/slideLayout" Target="../slideLayouts/slideLayout56.xml"/><Relationship Id="rId16" Type="http://schemas.openxmlformats.org/officeDocument/2006/relationships/slideLayout" Target="../slideLayouts/slideLayout70.xml"/><Relationship Id="rId29" Type="http://schemas.openxmlformats.org/officeDocument/2006/relationships/slideLayout" Target="../slideLayouts/slideLayout83.xml"/><Relationship Id="rId11" Type="http://schemas.openxmlformats.org/officeDocument/2006/relationships/slideLayout" Target="../slideLayouts/slideLayout65.xml"/><Relationship Id="rId24" Type="http://schemas.openxmlformats.org/officeDocument/2006/relationships/slideLayout" Target="../slideLayouts/slideLayout78.xml"/><Relationship Id="rId32" Type="http://schemas.openxmlformats.org/officeDocument/2006/relationships/slideLayout" Target="../slideLayouts/slideLayout86.xml"/><Relationship Id="rId37" Type="http://schemas.openxmlformats.org/officeDocument/2006/relationships/slideLayout" Target="../slideLayouts/slideLayout91.xml"/><Relationship Id="rId40" Type="http://schemas.openxmlformats.org/officeDocument/2006/relationships/slideLayout" Target="../slideLayouts/slideLayout94.xml"/><Relationship Id="rId45" Type="http://schemas.openxmlformats.org/officeDocument/2006/relationships/slideLayout" Target="../slideLayouts/slideLayout99.xml"/><Relationship Id="rId5" Type="http://schemas.openxmlformats.org/officeDocument/2006/relationships/slideLayout" Target="../slideLayouts/slideLayout59.xml"/><Relationship Id="rId15" Type="http://schemas.openxmlformats.org/officeDocument/2006/relationships/slideLayout" Target="../slideLayouts/slideLayout69.xml"/><Relationship Id="rId23" Type="http://schemas.openxmlformats.org/officeDocument/2006/relationships/slideLayout" Target="../slideLayouts/slideLayout77.xml"/><Relationship Id="rId28" Type="http://schemas.openxmlformats.org/officeDocument/2006/relationships/slideLayout" Target="../slideLayouts/slideLayout82.xml"/><Relationship Id="rId36" Type="http://schemas.openxmlformats.org/officeDocument/2006/relationships/slideLayout" Target="../slideLayouts/slideLayout90.xml"/><Relationship Id="rId49" Type="http://schemas.openxmlformats.org/officeDocument/2006/relationships/slideLayout" Target="../slideLayouts/slideLayout103.xml"/><Relationship Id="rId10" Type="http://schemas.openxmlformats.org/officeDocument/2006/relationships/slideLayout" Target="../slideLayouts/slideLayout64.xml"/><Relationship Id="rId19" Type="http://schemas.openxmlformats.org/officeDocument/2006/relationships/slideLayout" Target="../slideLayouts/slideLayout73.xml"/><Relationship Id="rId31" Type="http://schemas.openxmlformats.org/officeDocument/2006/relationships/slideLayout" Target="../slideLayouts/slideLayout85.xml"/><Relationship Id="rId44" Type="http://schemas.openxmlformats.org/officeDocument/2006/relationships/slideLayout" Target="../slideLayouts/slideLayout98.xml"/><Relationship Id="rId4" Type="http://schemas.openxmlformats.org/officeDocument/2006/relationships/slideLayout" Target="../slideLayouts/slideLayout58.xml"/><Relationship Id="rId9" Type="http://schemas.openxmlformats.org/officeDocument/2006/relationships/slideLayout" Target="../slideLayouts/slideLayout63.xml"/><Relationship Id="rId14" Type="http://schemas.openxmlformats.org/officeDocument/2006/relationships/slideLayout" Target="../slideLayouts/slideLayout68.xml"/><Relationship Id="rId22" Type="http://schemas.openxmlformats.org/officeDocument/2006/relationships/slideLayout" Target="../slideLayouts/slideLayout76.xml"/><Relationship Id="rId27" Type="http://schemas.openxmlformats.org/officeDocument/2006/relationships/slideLayout" Target="../slideLayouts/slideLayout81.xml"/><Relationship Id="rId30" Type="http://schemas.openxmlformats.org/officeDocument/2006/relationships/slideLayout" Target="../slideLayouts/slideLayout84.xml"/><Relationship Id="rId35" Type="http://schemas.openxmlformats.org/officeDocument/2006/relationships/slideLayout" Target="../slideLayouts/slideLayout89.xml"/><Relationship Id="rId43" Type="http://schemas.openxmlformats.org/officeDocument/2006/relationships/slideLayout" Target="../slideLayouts/slideLayout97.xml"/><Relationship Id="rId48" Type="http://schemas.openxmlformats.org/officeDocument/2006/relationships/slideLayout" Target="../slideLayouts/slideLayout102.xml"/><Relationship Id="rId8" Type="http://schemas.openxmlformats.org/officeDocument/2006/relationships/slideLayout" Target="../slideLayouts/slideLayout62.xml"/><Relationship Id="rId3" Type="http://schemas.openxmlformats.org/officeDocument/2006/relationships/slideLayout" Target="../slideLayouts/slideLayout57.xml"/><Relationship Id="rId12" Type="http://schemas.openxmlformats.org/officeDocument/2006/relationships/slideLayout" Target="../slideLayouts/slideLayout66.xml"/><Relationship Id="rId17" Type="http://schemas.openxmlformats.org/officeDocument/2006/relationships/slideLayout" Target="../slideLayouts/slideLayout71.xml"/><Relationship Id="rId25" Type="http://schemas.openxmlformats.org/officeDocument/2006/relationships/slideLayout" Target="../slideLayouts/slideLayout79.xml"/><Relationship Id="rId33" Type="http://schemas.openxmlformats.org/officeDocument/2006/relationships/slideLayout" Target="../slideLayouts/slideLayout87.xml"/><Relationship Id="rId38" Type="http://schemas.openxmlformats.org/officeDocument/2006/relationships/slideLayout" Target="../slideLayouts/slideLayout92.xml"/><Relationship Id="rId46" Type="http://schemas.openxmlformats.org/officeDocument/2006/relationships/slideLayout" Target="../slideLayouts/slideLayout100.xml"/><Relationship Id="rId20" Type="http://schemas.openxmlformats.org/officeDocument/2006/relationships/slideLayout" Target="../slideLayouts/slideLayout74.xml"/><Relationship Id="rId41" Type="http://schemas.openxmlformats.org/officeDocument/2006/relationships/slideLayout" Target="../slideLayouts/slideLayout95.xml"/><Relationship Id="rId1" Type="http://schemas.openxmlformats.org/officeDocument/2006/relationships/slideLayout" Target="../slideLayouts/slideLayout55.xml"/><Relationship Id="rId6" Type="http://schemas.openxmlformats.org/officeDocument/2006/relationships/slideLayout" Target="../slideLayouts/slideLayout6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Klik om de stijl van de mastertitel te bewerken</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Klik om Mastertekststijlen te bewerken</a:t>
            </a:r>
          </a:p>
          <a:p>
            <a:pPr lvl="1"/>
            <a:r>
              <a:rPr lang="en-US"/>
              <a:t>Tweede niveau</a:t>
            </a:r>
          </a:p>
          <a:p>
            <a:pPr lvl="2"/>
            <a:r>
              <a:rPr lang="en-US"/>
              <a:t>Derde niveau</a:t>
            </a:r>
          </a:p>
          <a:p>
            <a:pPr lvl="3"/>
            <a:r>
              <a:rPr lang="en-US"/>
              <a:t>Vierde niveau</a:t>
            </a:r>
          </a:p>
          <a:p>
            <a:pPr lvl="4"/>
            <a:r>
              <a:rPr lang="en-US"/>
              <a:t>Vijfde niveau</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7848AD-6592-B642-AC77-A3318D8B851F}" type="datetimeFigureOut">
              <a:rPr lang="en-US" smtClean="0"/>
              <a:t>8/10/2023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9D58B29-4516-0E41-9E10-164871924BBC}" type="slidenum">
              <a:rPr lang="en-US" smtClean="0"/>
              <a:t>‹#›</a:t>
            </a:fld>
            <a:endParaRPr lang="en-US"/>
          </a:p>
        </p:txBody>
      </p:sp>
    </p:spTree>
    <p:extLst>
      <p:ext uri="{BB962C8B-B14F-4D97-AF65-F5344CB8AC3E}">
        <p14:creationId xmlns:p14="http://schemas.microsoft.com/office/powerpoint/2010/main" val="1233805520"/>
      </p:ext>
    </p:extLst>
  </p:cSld>
  <p:clrMap bg1="lt1" tx1="dk1" bg2="lt2" tx2="dk2" accent1="accent1" accent2="accent2" accent3="accent3" accent4="accent4" accent5="accent5" accent6="accent6" hlink="hlink" folHlink="folHlink"/>
  <p:sldLayoutIdLst>
    <p:sldLayoutId id="2147483649" r:id="rId1"/>
    <p:sldLayoutId id="2147483654" r:id="rId2"/>
    <p:sldLayoutId id="2147483655" r:id="rId3"/>
    <p:sldLayoutId id="2147483763" r:id="rId4"/>
    <p:sldLayoutId id="2147483680" r:id="rId5"/>
    <p:sldLayoutId id="2147483704" r:id="rId6"/>
    <p:sldLayoutId id="2147483665" r:id="rId7"/>
    <p:sldLayoutId id="2147483771" r:id="rId8"/>
    <p:sldLayoutId id="2147483685" r:id="rId9"/>
    <p:sldLayoutId id="2147483667" r:id="rId10"/>
    <p:sldLayoutId id="2147483705" r:id="rId11"/>
    <p:sldLayoutId id="2147483686" r:id="rId12"/>
    <p:sldLayoutId id="2147483772" r:id="rId13"/>
    <p:sldLayoutId id="2147483708" r:id="rId14"/>
    <p:sldLayoutId id="2147483769" r:id="rId15"/>
    <p:sldLayoutId id="2147483709" r:id="rId16"/>
    <p:sldLayoutId id="2147483683" r:id="rId17"/>
    <p:sldLayoutId id="2147483688" r:id="rId18"/>
    <p:sldLayoutId id="2147483765" r:id="rId19"/>
    <p:sldLayoutId id="2147483662" r:id="rId20"/>
    <p:sldLayoutId id="2147483712" r:id="rId21"/>
    <p:sldLayoutId id="2147483689" r:id="rId22"/>
    <p:sldLayoutId id="2147483713" r:id="rId23"/>
    <p:sldLayoutId id="2147483690" r:id="rId24"/>
    <p:sldLayoutId id="2147483691" r:id="rId25"/>
    <p:sldLayoutId id="2147483684" r:id="rId26"/>
    <p:sldLayoutId id="2147483661" r:id="rId27"/>
    <p:sldLayoutId id="2147483692" r:id="rId28"/>
    <p:sldLayoutId id="2147483693" r:id="rId29"/>
    <p:sldLayoutId id="2147483768" r:id="rId30"/>
    <p:sldLayoutId id="2147483770" r:id="rId31"/>
    <p:sldLayoutId id="2147483679" r:id="rId32"/>
    <p:sldLayoutId id="2147483694" r:id="rId33"/>
    <p:sldLayoutId id="2147483706" r:id="rId34"/>
    <p:sldLayoutId id="2147483696" r:id="rId35"/>
    <p:sldLayoutId id="2147483697" r:id="rId36"/>
    <p:sldLayoutId id="2147483652" r:id="rId37"/>
    <p:sldLayoutId id="2147483699" r:id="rId38"/>
    <p:sldLayoutId id="2147483673" r:id="rId39"/>
    <p:sldLayoutId id="2147483707" r:id="rId40"/>
    <p:sldLayoutId id="2147483710" r:id="rId41"/>
    <p:sldLayoutId id="2147483677" r:id="rId42"/>
    <p:sldLayoutId id="2147483676" r:id="rId43"/>
    <p:sldLayoutId id="2147483700" r:id="rId44"/>
    <p:sldLayoutId id="2147483764" r:id="rId45"/>
    <p:sldLayoutId id="2147483702" r:id="rId46"/>
    <p:sldLayoutId id="2147483703" r:id="rId47"/>
    <p:sldLayoutId id="2147483701" r:id="rId48"/>
    <p:sldLayoutId id="2147483669" r:id="rId49"/>
    <p:sldLayoutId id="2147483656" r:id="rId50"/>
    <p:sldLayoutId id="2147483657" r:id="rId51"/>
    <p:sldLayoutId id="2147483658" r:id="rId52"/>
    <p:sldLayoutId id="2147483781" r:id="rId53"/>
    <p:sldLayoutId id="2147483782" r:id="rId5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Klik om de stijl van de mastertitel te bewerken</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Klik om Mastertekststijlen te bewerken</a:t>
            </a:r>
          </a:p>
          <a:p>
            <a:pPr lvl="1"/>
            <a:r>
              <a:rPr lang="en-US"/>
              <a:t>Tweede niveau</a:t>
            </a:r>
          </a:p>
          <a:p>
            <a:pPr lvl="2"/>
            <a:r>
              <a:rPr lang="en-US"/>
              <a:t>Derde niveau</a:t>
            </a:r>
          </a:p>
          <a:p>
            <a:pPr lvl="3"/>
            <a:r>
              <a:rPr lang="en-US"/>
              <a:t>Vierde niveau</a:t>
            </a:r>
          </a:p>
          <a:p>
            <a:pPr lvl="4"/>
            <a:r>
              <a:rPr lang="en-US"/>
              <a:t>Vijfde niveau</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7848AD-6592-B642-AC77-A3318D8B851F}" type="datetimeFigureOut">
              <a:rPr lang="en-US" smtClean="0"/>
              <a:t>8/10/2023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9D58B29-4516-0E41-9E10-164871924BBC}" type="slidenum">
              <a:rPr lang="en-US" smtClean="0"/>
              <a:t>‹#›</a:t>
            </a:fld>
            <a:endParaRPr lang="en-US"/>
          </a:p>
        </p:txBody>
      </p:sp>
    </p:spTree>
    <p:extLst>
      <p:ext uri="{BB962C8B-B14F-4D97-AF65-F5344CB8AC3E}">
        <p14:creationId xmlns:p14="http://schemas.microsoft.com/office/powerpoint/2010/main" val="2653477594"/>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 id="2147483773" r:id="rId13"/>
    <p:sldLayoutId id="2147483727" r:id="rId14"/>
    <p:sldLayoutId id="2147483728" r:id="rId15"/>
    <p:sldLayoutId id="2147483729" r:id="rId16"/>
    <p:sldLayoutId id="2147483730" r:id="rId17"/>
    <p:sldLayoutId id="2147483731" r:id="rId18"/>
    <p:sldLayoutId id="2147483732" r:id="rId19"/>
    <p:sldLayoutId id="2147483733" r:id="rId20"/>
    <p:sldLayoutId id="2147483734" r:id="rId21"/>
    <p:sldLayoutId id="2147483735" r:id="rId22"/>
    <p:sldLayoutId id="2147483736" r:id="rId23"/>
    <p:sldLayoutId id="2147483737" r:id="rId24"/>
    <p:sldLayoutId id="2147483738" r:id="rId25"/>
    <p:sldLayoutId id="2147483739" r:id="rId26"/>
    <p:sldLayoutId id="2147483740" r:id="rId27"/>
    <p:sldLayoutId id="2147483741" r:id="rId28"/>
    <p:sldLayoutId id="2147483742" r:id="rId29"/>
    <p:sldLayoutId id="2147483743" r:id="rId30"/>
    <p:sldLayoutId id="2147483744" r:id="rId31"/>
    <p:sldLayoutId id="2147483745" r:id="rId32"/>
    <p:sldLayoutId id="2147483746" r:id="rId33"/>
    <p:sldLayoutId id="2147483747" r:id="rId34"/>
    <p:sldLayoutId id="2147483748" r:id="rId35"/>
    <p:sldLayoutId id="2147483749" r:id="rId36"/>
    <p:sldLayoutId id="2147483750" r:id="rId37"/>
    <p:sldLayoutId id="2147483751" r:id="rId38"/>
    <p:sldLayoutId id="2147483752" r:id="rId39"/>
    <p:sldLayoutId id="2147483753" r:id="rId40"/>
    <p:sldLayoutId id="2147483754" r:id="rId41"/>
    <p:sldLayoutId id="2147483755" r:id="rId42"/>
    <p:sldLayoutId id="2147483756" r:id="rId43"/>
    <p:sldLayoutId id="2147483757" r:id="rId44"/>
    <p:sldLayoutId id="2147483758" r:id="rId45"/>
    <p:sldLayoutId id="2147483759" r:id="rId46"/>
    <p:sldLayoutId id="2147483760" r:id="rId47"/>
    <p:sldLayoutId id="2147483761" r:id="rId48"/>
    <p:sldLayoutId id="2147483762" r:id="rId4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e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1.xml"/></Relationships>
</file>

<file path=ppt/slides/_rels/slide1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hyperlink" Target="https://www.csrready.eu/case-studies/" TargetMode="External"/><Relationship Id="rId1" Type="http://schemas.openxmlformats.org/officeDocument/2006/relationships/slideLayout" Target="../slideLayouts/slideLayout3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hyperlink" Target="https://learn2improve.nl/wp-content/uploads/2020/03/ISO-26000_tool_issue_matrix_relevance_significance_priority.xls" TargetMode="External"/><Relationship Id="rId1" Type="http://schemas.openxmlformats.org/officeDocument/2006/relationships/slideLayout" Target="../slideLayouts/slideLayout26.xml"/></Relationships>
</file>

<file path=ppt/slides/_rels/slide14.xml.rels><?xml version="1.0" encoding="UTF-8" standalone="yes"?>
<Relationships xmlns="http://schemas.openxmlformats.org/package/2006/relationships"><Relationship Id="rId3" Type="http://schemas.openxmlformats.org/officeDocument/2006/relationships/hyperlink" Target="https://www3.intralinks.com/due-diligence-checklist--new?_bg=100687697750&amp;_bt=618452921981&amp;_bk=business%20due%20diligence&amp;_bm=p&amp;_bn=g&amp;utm_source=google&amp;utm_medium=paidsearch&amp;utm_campaign=7015d000002REnR&amp;gclid=Cj0KCQiAorKfBhC0ARIsAHDzslsicVfA-Luw7q8kPq7r8ZfYqHw5KBioNiyjmAYakeBo3M35Bd7k9vIaArjtEALw_wcB" TargetMode="External"/><Relationship Id="rId2" Type="http://schemas.openxmlformats.org/officeDocument/2006/relationships/image" Target="../media/image24.png"/><Relationship Id="rId1" Type="http://schemas.openxmlformats.org/officeDocument/2006/relationships/slideLayout" Target="../slideLayouts/slideLayout3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6.xml.rels><?xml version="1.0" encoding="UTF-8" standalone="yes"?>
<Relationships xmlns="http://schemas.openxmlformats.org/package/2006/relationships"><Relationship Id="rId3" Type="http://schemas.openxmlformats.org/officeDocument/2006/relationships/hyperlink" Target="https://learn2improve.nl/wp-content/uploads/2020/03/ISO-26000_tool_issue_matrix_relevance_significance_priority.xls" TargetMode="External"/><Relationship Id="rId2" Type="http://schemas.openxmlformats.org/officeDocument/2006/relationships/hyperlink" Target="https://www.learn2improve.nl/wp-content/uploads/2020/03/ISO-26000_implementation_step-by-step_plan_NEN_restructured_version.xls" TargetMode="External"/><Relationship Id="rId1" Type="http://schemas.openxmlformats.org/officeDocument/2006/relationships/slideLayout" Target="../slideLayouts/slideLayout18.xml"/><Relationship Id="rId5" Type="http://schemas.openxmlformats.org/officeDocument/2006/relationships/hyperlink" Target="https://www.learn2improve.nl/wp-content/uploads/2020/03/ISO-26000_tool_Stakeholder_communication_matrix.doc" TargetMode="External"/><Relationship Id="rId4" Type="http://schemas.openxmlformats.org/officeDocument/2006/relationships/hyperlink" Target="https://www.learn2improve.nl/wp-content/uploads/2020/03/ISO-26000_tool_Implementation_matrix.xls" TargetMode="External"/></Relationships>
</file>

<file path=ppt/slides/_rels/slide17.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hyperlink" Target="https://www.learn2improve.nl/wp-content/uploads/2020/03/ISO26000_value_chain_sphere_of_influence_example_HKroder.ppt" TargetMode="External"/><Relationship Id="rId7" Type="http://schemas.openxmlformats.org/officeDocument/2006/relationships/hyperlink" Target="https://www.learn2improve.nl/wp-content/uploads/2020/03/ISO_discovering_ISO-26000.pdf" TargetMode="External"/><Relationship Id="rId2" Type="http://schemas.openxmlformats.org/officeDocument/2006/relationships/hyperlink" Target="https://www.learn2improve.nl/wp-content/uploads/2020/03/ISO-26000_Framework_overview.pptx" TargetMode="External"/><Relationship Id="rId1" Type="http://schemas.openxmlformats.org/officeDocument/2006/relationships/slideLayout" Target="../slideLayouts/slideLayout18.xml"/><Relationship Id="rId6" Type="http://schemas.openxmlformats.org/officeDocument/2006/relationships/hyperlink" Target="https://www.learn2improve.nl/wp-content/uploads/2020/03/ISO-26000_7_core_subjects.pdf" TargetMode="External"/><Relationship Id="rId5" Type="http://schemas.openxmlformats.org/officeDocument/2006/relationships/hyperlink" Target="https://www.learn2improve.nl/wp-content/uploads/2020/03/ISO_Sustainability_brochure.pdf" TargetMode="External"/><Relationship Id="rId4" Type="http://schemas.openxmlformats.org/officeDocument/2006/relationships/hyperlink" Target="https://www.learn2improve.nl/wp-content/uploads/2020/03/ISO-26000_best_practice_overall_approach_handbook_NEN.ppt"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hyperlink" Target="https://www.youtube.com/watch?v=YJqMsuJ4paE" TargetMode="External"/><Relationship Id="rId1" Type="http://schemas.openxmlformats.org/officeDocument/2006/relationships/slideLayout" Target="../slideLayouts/slideLayout43.xml"/></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hyperlink" Target="https://fasttrackiso13485.com/fast-track-planning-kit-success" TargetMode="External"/><Relationship Id="rId1" Type="http://schemas.openxmlformats.org/officeDocument/2006/relationships/slideLayout" Target="../slideLayouts/slideLayout43.xml"/></Relationships>
</file>

<file path=ppt/slides/_rels/slide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s://www.csrready.eu/online-course/" TargetMode="External"/><Relationship Id="rId1" Type="http://schemas.openxmlformats.org/officeDocument/2006/relationships/slideLayout" Target="../slideLayouts/slideLayout18.xml"/><Relationship Id="rId5" Type="http://schemas.openxmlformats.org/officeDocument/2006/relationships/image" Target="../media/image17.svg"/><Relationship Id="rId4" Type="http://schemas.openxmlformats.org/officeDocument/2006/relationships/image" Target="../media/image16.png"/></Relationships>
</file>

<file path=ppt/slides/_rels/slide2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43.xml"/></Relationships>
</file>

<file path=ppt/slides/_rels/slide21.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hyperlink" Target="https://www.csrready.eu/online-course/" TargetMode="External"/><Relationship Id="rId1" Type="http://schemas.openxmlformats.org/officeDocument/2006/relationships/slideLayout" Target="../slideLayouts/slideLayout18.xml"/><Relationship Id="rId5" Type="http://schemas.openxmlformats.org/officeDocument/2006/relationships/image" Target="../media/image17.svg"/><Relationship Id="rId4" Type="http://schemas.openxmlformats.org/officeDocument/2006/relationships/image" Target="../media/image16.png"/></Relationships>
</file>

<file path=ppt/slides/_rels/slide22.xml.rels><?xml version="1.0" encoding="UTF-8" standalone="yes"?>
<Relationships xmlns="http://schemas.openxmlformats.org/package/2006/relationships"><Relationship Id="rId3" Type="http://schemas.openxmlformats.org/officeDocument/2006/relationships/hyperlink" Target="https://m.facebook.com/CSR-Ready-Project-102637535317152/" TargetMode="External"/><Relationship Id="rId2" Type="http://schemas.openxmlformats.org/officeDocument/2006/relationships/hyperlink" Target="https://www.csrready.eu/" TargetMode="External"/><Relationship Id="rId1" Type="http://schemas.openxmlformats.org/officeDocument/2006/relationships/slideLayout" Target="../slideLayouts/slideLayout49.xml"/><Relationship Id="rId4" Type="http://schemas.openxmlformats.org/officeDocument/2006/relationships/image" Target="../media/image30.jpeg"/></Relationships>
</file>

<file path=ppt/slides/_rels/slide2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hyperlink" Target="https://www.csrready.eu/knowledge-platform/" TargetMode="External"/><Relationship Id="rId1" Type="http://schemas.openxmlformats.org/officeDocument/2006/relationships/slideLayout" Target="../slideLayouts/slideLayout54.xml"/></Relationships>
</file>

<file path=ppt/slides/_rels/slide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s://www.csrready.eu/case-studies/" TargetMode="External"/><Relationship Id="rId1" Type="http://schemas.openxmlformats.org/officeDocument/2006/relationships/slideLayout" Target="../slideLayouts/slideLayout18.xml"/><Relationship Id="rId5" Type="http://schemas.openxmlformats.org/officeDocument/2006/relationships/image" Target="../media/image17.svg"/><Relationship Id="rId4" Type="http://schemas.openxmlformats.org/officeDocument/2006/relationships/image" Target="../media/image1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5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8.xml.rels><?xml version="1.0" encoding="UTF-8" standalone="yes"?>
<Relationships xmlns="http://schemas.openxmlformats.org/package/2006/relationships"><Relationship Id="rId2" Type="http://schemas.openxmlformats.org/officeDocument/2006/relationships/hyperlink" Target="https://www.csrready.eu/csr-ready-scorecard-en/" TargetMode="External"/><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3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descr="A picture containing green, flower&#10;&#10;Description automatically generated">
            <a:extLst>
              <a:ext uri="{FF2B5EF4-FFF2-40B4-BE49-F238E27FC236}">
                <a16:creationId xmlns:a16="http://schemas.microsoft.com/office/drawing/2014/main" id="{63DDAFC3-FAFE-C54E-A26B-8E4CA5B48055}"/>
              </a:ext>
            </a:extLst>
          </p:cNvPr>
          <p:cNvPicPr>
            <a:picLocks noGrp="1" noChangeAspect="1"/>
          </p:cNvPicPr>
          <p:nvPr>
            <p:ph type="pic" sz="quarter" idx="17"/>
          </p:nvPr>
        </p:nvPicPr>
        <p:blipFill>
          <a:blip r:embed="rId2" cstate="email">
            <a:extLst>
              <a:ext uri="{28A0092B-C50C-407E-A947-70E740481C1C}">
                <a14:useLocalDpi xmlns:a14="http://schemas.microsoft.com/office/drawing/2010/main"/>
              </a:ext>
            </a:extLst>
          </a:blip>
          <a:srcRect t="17992" b="17992"/>
          <a:stretch>
            <a:fillRect/>
          </a:stretch>
        </p:blipFill>
        <p:spPr>
          <a:xfrm>
            <a:off x="1969200" y="368136"/>
            <a:ext cx="10327574" cy="6489864"/>
          </a:xfrm>
        </p:spPr>
      </p:pic>
      <p:sp>
        <p:nvSpPr>
          <p:cNvPr id="2" name="Text Placeholder 1">
            <a:extLst>
              <a:ext uri="{FF2B5EF4-FFF2-40B4-BE49-F238E27FC236}">
                <a16:creationId xmlns:a16="http://schemas.microsoft.com/office/drawing/2014/main" id="{E133429E-EDDD-D449-9956-3458BCF76323}"/>
              </a:ext>
            </a:extLst>
          </p:cNvPr>
          <p:cNvSpPr>
            <a:spLocks noGrp="1"/>
          </p:cNvSpPr>
          <p:nvPr>
            <p:ph type="body" sz="quarter" idx="15"/>
          </p:nvPr>
        </p:nvSpPr>
        <p:spPr>
          <a:xfrm>
            <a:off x="89034" y="3803718"/>
            <a:ext cx="6333031" cy="775681"/>
          </a:xfrm>
        </p:spPr>
        <p:txBody>
          <a:bodyPr/>
          <a:lstStyle/>
          <a:p>
            <a:r>
              <a:rPr lang="en-US" dirty="0"/>
              <a:t>Module 7</a:t>
            </a:r>
          </a:p>
        </p:txBody>
      </p:sp>
      <p:sp>
        <p:nvSpPr>
          <p:cNvPr id="3" name="Text Placeholder 2">
            <a:extLst>
              <a:ext uri="{FF2B5EF4-FFF2-40B4-BE49-F238E27FC236}">
                <a16:creationId xmlns:a16="http://schemas.microsoft.com/office/drawing/2014/main" id="{42258E5D-3079-CA48-BB5E-38898CB06CBF}"/>
              </a:ext>
            </a:extLst>
          </p:cNvPr>
          <p:cNvSpPr>
            <a:spLocks noGrp="1"/>
          </p:cNvSpPr>
          <p:nvPr>
            <p:ph type="body" sz="quarter" idx="16"/>
          </p:nvPr>
        </p:nvSpPr>
        <p:spPr>
          <a:xfrm>
            <a:off x="89034" y="4555178"/>
            <a:ext cx="5067757" cy="775681"/>
          </a:xfrm>
        </p:spPr>
        <p:txBody>
          <a:bodyPr>
            <a:noAutofit/>
          </a:bodyPr>
          <a:lstStyle/>
          <a:p>
            <a:pPr>
              <a:lnSpc>
                <a:spcPct val="100000"/>
              </a:lnSpc>
              <a:spcBef>
                <a:spcPts val="0"/>
              </a:spcBef>
            </a:pPr>
            <a:r>
              <a:rPr lang="en-GB" sz="2800" b="1" dirty="0"/>
              <a:t>Het ISO 26000-raamwerk </a:t>
            </a:r>
            <a:r>
              <a:rPr lang="en-GB" sz="2800" b="1" dirty="0" err="1"/>
              <a:t>voor</a:t>
            </a:r>
            <a:r>
              <a:rPr lang="en-GB" sz="2800" b="1" dirty="0"/>
              <a:t> CSR Duurzaamheid implementeren</a:t>
            </a:r>
            <a:endParaRPr lang="en-IE" sz="2800" b="1" dirty="0"/>
          </a:p>
        </p:txBody>
      </p:sp>
      <p:sp>
        <p:nvSpPr>
          <p:cNvPr id="4" name="TextBox 3">
            <a:extLst>
              <a:ext uri="{FF2B5EF4-FFF2-40B4-BE49-F238E27FC236}">
                <a16:creationId xmlns:a16="http://schemas.microsoft.com/office/drawing/2014/main" id="{ED0B77C0-8D94-674B-AC83-E7DA5B14B690}"/>
              </a:ext>
            </a:extLst>
          </p:cNvPr>
          <p:cNvSpPr txBox="1"/>
          <p:nvPr/>
        </p:nvSpPr>
        <p:spPr>
          <a:xfrm>
            <a:off x="0" y="5972654"/>
            <a:ext cx="6333031" cy="830997"/>
          </a:xfrm>
          <a:prstGeom prst="rect">
            <a:avLst/>
          </a:prstGeom>
          <a:noFill/>
        </p:spPr>
        <p:txBody>
          <a:bodyPr wrap="square">
            <a:spAutoFit/>
          </a:bodyPr>
          <a:lstStyle/>
          <a:p>
            <a:pPr algn="just"/>
            <a:r>
              <a:rPr lang="en-GB" sz="1200" dirty="0">
                <a:solidFill>
                  <a:schemeClr val="bg1"/>
                </a:solidFill>
              </a:rPr>
              <a:t>"De steun van de Europese Commissie voor de productie van deze publicatie houdt geen goedkeuring in van de inhoud, die uitsluitend de standpunten van de auteurs weergeeft, en de Commissie kan niet aansprakelijk worden gesteld voor het gebruik van de informatie die erin is vervat </a:t>
            </a:r>
            <a:r>
              <a:rPr lang="en-IE" sz="1200" kern="1200" dirty="0">
                <a:solidFill>
                  <a:schemeClr val="bg1"/>
                </a:solidFill>
                <a:latin typeface="+mn-lt"/>
                <a:ea typeface="+mn-ea"/>
                <a:cs typeface="+mn-cs"/>
              </a:rPr>
              <a:t>2020-1-DE02-KA202-007503</a:t>
            </a:r>
          </a:p>
        </p:txBody>
      </p:sp>
      <p:pic>
        <p:nvPicPr>
          <p:cNvPr id="5" name="Grafik 63">
            <a:extLst>
              <a:ext uri="{FF2B5EF4-FFF2-40B4-BE49-F238E27FC236}">
                <a16:creationId xmlns:a16="http://schemas.microsoft.com/office/drawing/2014/main" id="{6975C6F4-DDC0-99D3-CD7C-318B7F80FE1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63300" y="6447951"/>
            <a:ext cx="838200" cy="302260"/>
          </a:xfrm>
          <a:prstGeom prst="rect">
            <a:avLst/>
          </a:prstGeom>
        </p:spPr>
      </p:pic>
      <p:sp>
        <p:nvSpPr>
          <p:cNvPr id="7" name="TextBox 6">
            <a:extLst>
              <a:ext uri="{FF2B5EF4-FFF2-40B4-BE49-F238E27FC236}">
                <a16:creationId xmlns:a16="http://schemas.microsoft.com/office/drawing/2014/main" id="{1000E695-34CB-6C28-4343-2F0FFE7D6162}"/>
              </a:ext>
            </a:extLst>
          </p:cNvPr>
          <p:cNvSpPr txBox="1"/>
          <p:nvPr/>
        </p:nvSpPr>
        <p:spPr>
          <a:xfrm>
            <a:off x="8302231" y="6527106"/>
            <a:ext cx="6311734" cy="276999"/>
          </a:xfrm>
          <a:prstGeom prst="rect">
            <a:avLst/>
          </a:prstGeom>
          <a:noFill/>
        </p:spPr>
        <p:txBody>
          <a:bodyPr wrap="square">
            <a:spAutoFit/>
          </a:bodyPr>
          <a:lstStyle/>
          <a:p>
            <a:r>
              <a:rPr lang="en-GB" sz="1200">
                <a:solidFill>
                  <a:srgbClr val="FFFFFF"/>
                </a:solidFill>
                <a:effectLst/>
                <a:latin typeface="Calibri" panose="020F0502020204030204" pitchFamily="34" charset="0"/>
                <a:ea typeface="Yrsa-Regular"/>
                <a:cs typeface="Calibri" panose="020F0502020204030204" pitchFamily="34" charset="0"/>
              </a:rPr>
              <a:t>Deze bron is </a:t>
            </a:r>
            <a:r>
              <a:rPr lang="en-GB" sz="1200" dirty="0">
                <a:solidFill>
                  <a:srgbClr val="FFFFFF"/>
                </a:solidFill>
                <a:effectLst/>
                <a:latin typeface="Calibri" panose="020F0502020204030204" pitchFamily="34" charset="0"/>
                <a:ea typeface="Yrsa-Regular"/>
                <a:cs typeface="Calibri" panose="020F0502020204030204" pitchFamily="34" charset="0"/>
              </a:rPr>
              <a:t>gelicentieerd onder CC BY 4.0</a:t>
            </a:r>
            <a:endParaRPr lang="en-BA" sz="1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9740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E234CB6D-3764-E4FE-7097-A6C5EF451C3C}"/>
              </a:ext>
            </a:extLst>
          </p:cNvPr>
          <p:cNvSpPr>
            <a:spLocks noGrp="1"/>
          </p:cNvSpPr>
          <p:nvPr>
            <p:ph type="body" sz="quarter" idx="13"/>
          </p:nvPr>
        </p:nvSpPr>
        <p:spPr>
          <a:xfrm>
            <a:off x="707442" y="609748"/>
            <a:ext cx="4257991" cy="2884890"/>
          </a:xfrm>
        </p:spPr>
        <p:txBody>
          <a:bodyPr>
            <a:normAutofit fontScale="92500" lnSpcReduction="20000"/>
          </a:bodyPr>
          <a:lstStyle/>
          <a:p>
            <a:r>
              <a:rPr lang="en-IE" sz="4300" dirty="0"/>
              <a:t>Stap 1</a:t>
            </a:r>
          </a:p>
          <a:p>
            <a:r>
              <a:rPr lang="en-IE" b="0" dirty="0"/>
              <a:t>Vragen om u te helpen uw risico's te identificeren en belanghebbenden te beïnvloeden</a:t>
            </a:r>
          </a:p>
        </p:txBody>
      </p:sp>
      <p:sp>
        <p:nvSpPr>
          <p:cNvPr id="5" name="Text Placeholder 4">
            <a:extLst>
              <a:ext uri="{FF2B5EF4-FFF2-40B4-BE49-F238E27FC236}">
                <a16:creationId xmlns:a16="http://schemas.microsoft.com/office/drawing/2014/main" id="{670F947B-078A-D656-07E5-18788C667CAB}"/>
              </a:ext>
            </a:extLst>
          </p:cNvPr>
          <p:cNvSpPr>
            <a:spLocks noGrp="1"/>
          </p:cNvSpPr>
          <p:nvPr>
            <p:ph type="body" sz="quarter" idx="14"/>
          </p:nvPr>
        </p:nvSpPr>
        <p:spPr>
          <a:xfrm>
            <a:off x="707442" y="4081420"/>
            <a:ext cx="11179758" cy="1666055"/>
          </a:xfrm>
        </p:spPr>
        <p:txBody>
          <a:bodyPr/>
          <a:lstStyle/>
          <a:p>
            <a:pPr marL="342900" indent="-342900">
              <a:buFont typeface="Wingdings" panose="05000000000000000000" pitchFamily="2" charset="2"/>
              <a:buChar char="q"/>
            </a:pPr>
            <a:r>
              <a:rPr lang="en-US" sz="2000" dirty="0"/>
              <a:t>Aan wie heeft je bedrijf </a:t>
            </a:r>
            <a:r>
              <a:rPr lang="en-US" sz="2000" b="1" dirty="0"/>
              <a:t>wettelijke verplichtingen</a:t>
            </a:r>
            <a:r>
              <a:rPr lang="en-US" sz="2000" dirty="0"/>
              <a:t>?</a:t>
            </a:r>
          </a:p>
          <a:p>
            <a:pPr marL="342900" indent="-342900">
              <a:buFont typeface="Wingdings" panose="05000000000000000000" pitchFamily="2" charset="2"/>
              <a:buChar char="q"/>
            </a:pPr>
            <a:r>
              <a:rPr lang="en-US" sz="2000" dirty="0"/>
              <a:t>Wie zou </a:t>
            </a:r>
            <a:r>
              <a:rPr lang="en-US" sz="2000" b="1" dirty="0"/>
              <a:t>positief of negatief beïnvloed </a:t>
            </a:r>
            <a:r>
              <a:rPr lang="en-US" sz="2000" dirty="0"/>
              <a:t>kunnen </a:t>
            </a:r>
            <a:r>
              <a:rPr lang="en-US" sz="2000" b="1" dirty="0"/>
              <a:t>worden </a:t>
            </a:r>
            <a:r>
              <a:rPr lang="en-US" sz="2000" dirty="0"/>
              <a:t>door je beslissingen of activiteiten?</a:t>
            </a:r>
          </a:p>
          <a:p>
            <a:pPr marL="342900" indent="-342900">
              <a:buFont typeface="Wingdings" panose="05000000000000000000" pitchFamily="2" charset="2"/>
              <a:buChar char="q"/>
            </a:pPr>
            <a:r>
              <a:rPr lang="en-US" sz="2000" dirty="0"/>
              <a:t>Wie zou worden benadeeld als hij of zij wordt </a:t>
            </a:r>
            <a:r>
              <a:rPr lang="en-US" sz="2000" b="1" dirty="0"/>
              <a:t>uitgesloten van de verbintenis</a:t>
            </a:r>
            <a:r>
              <a:rPr lang="en-US" sz="2000" dirty="0"/>
              <a:t>?</a:t>
            </a:r>
          </a:p>
          <a:p>
            <a:pPr marL="342900" indent="-342900">
              <a:buFont typeface="Wingdings" panose="05000000000000000000" pitchFamily="2" charset="2"/>
              <a:buChar char="q"/>
            </a:pPr>
            <a:r>
              <a:rPr lang="en-US" sz="2000" dirty="0"/>
              <a:t>Wie in uw </a:t>
            </a:r>
            <a:r>
              <a:rPr lang="en-US" sz="2000" b="1" dirty="0"/>
              <a:t>waardeketen </a:t>
            </a:r>
            <a:r>
              <a:rPr lang="en-US" sz="2000" dirty="0"/>
              <a:t>wordt beïnvloed?</a:t>
            </a:r>
          </a:p>
          <a:p>
            <a:pPr marL="342900" indent="-342900">
              <a:buFont typeface="Wingdings" panose="05000000000000000000" pitchFamily="2" charset="2"/>
              <a:buChar char="q"/>
            </a:pPr>
            <a:r>
              <a:rPr lang="en-US" sz="2000" dirty="0"/>
              <a:t>Wie zal waarschijnlijk </a:t>
            </a:r>
            <a:r>
              <a:rPr lang="en-US" sz="2000" b="1" dirty="0"/>
              <a:t>zorgen uiten </a:t>
            </a:r>
            <a:r>
              <a:rPr lang="en-US" sz="2000" dirty="0"/>
              <a:t>over de beslissingen en activiteiten van het bedrijf?</a:t>
            </a:r>
          </a:p>
          <a:p>
            <a:pPr marL="342900" indent="-342900">
              <a:buFont typeface="Wingdings" panose="05000000000000000000" pitchFamily="2" charset="2"/>
              <a:buChar char="q"/>
            </a:pPr>
            <a:r>
              <a:rPr lang="en-US" sz="2000" dirty="0"/>
              <a:t>Wie kan je bedrijf helpen om specifieke gevolgen aan te pakken?</a:t>
            </a:r>
          </a:p>
          <a:p>
            <a:endParaRPr lang="en-IE" sz="2000" dirty="0"/>
          </a:p>
        </p:txBody>
      </p:sp>
      <p:pic>
        <p:nvPicPr>
          <p:cNvPr id="8" name="Picture Placeholder 7" descr="A picture containing icon&#10;&#10;Description automatically generated">
            <a:extLst>
              <a:ext uri="{FF2B5EF4-FFF2-40B4-BE49-F238E27FC236}">
                <a16:creationId xmlns:a16="http://schemas.microsoft.com/office/drawing/2014/main" id="{5762A8CA-00ED-330E-7950-E36C4C0D3B9C}"/>
              </a:ext>
            </a:extLst>
          </p:cNvPr>
          <p:cNvPicPr>
            <a:picLocks noGrp="1" noChangeAspect="1"/>
          </p:cNvPicPr>
          <p:nvPr>
            <p:ph type="pic" sz="quarter" idx="19"/>
          </p:nvPr>
        </p:nvPicPr>
        <p:blipFill rotWithShape="1">
          <a:blip r:embed="rId2"/>
          <a:srcRect l="3145" r="3145" b="11092"/>
          <a:stretch/>
        </p:blipFill>
        <p:spPr>
          <a:xfrm>
            <a:off x="4694538" y="-1"/>
            <a:ext cx="7494899" cy="3992579"/>
          </a:xfrm>
        </p:spPr>
      </p:pic>
    </p:spTree>
    <p:extLst>
      <p:ext uri="{BB962C8B-B14F-4D97-AF65-F5344CB8AC3E}">
        <p14:creationId xmlns:p14="http://schemas.microsoft.com/office/powerpoint/2010/main" val="546413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F5BB76D1-88D3-F150-3FE2-849720967CB0}"/>
              </a:ext>
            </a:extLst>
          </p:cNvPr>
          <p:cNvSpPr>
            <a:spLocks noGrp="1"/>
          </p:cNvSpPr>
          <p:nvPr>
            <p:ph type="body" sz="quarter" idx="13"/>
          </p:nvPr>
        </p:nvSpPr>
        <p:spPr>
          <a:xfrm>
            <a:off x="707442" y="407407"/>
            <a:ext cx="4257991" cy="3123444"/>
          </a:xfrm>
        </p:spPr>
        <p:txBody>
          <a:bodyPr>
            <a:normAutofit fontScale="92500" lnSpcReduction="20000"/>
          </a:bodyPr>
          <a:lstStyle/>
          <a:p>
            <a:r>
              <a:rPr lang="en-IE" sz="3900" dirty="0"/>
              <a:t>Stap 2 </a:t>
            </a:r>
          </a:p>
          <a:p>
            <a:r>
              <a:rPr lang="en-IE" b="0" dirty="0"/>
              <a:t>Verfijn uw analyse door middel van een interne workshop om een due diligence uit te voeren en een kloofanalyse te ontwikkelen</a:t>
            </a:r>
          </a:p>
        </p:txBody>
      </p:sp>
      <p:sp>
        <p:nvSpPr>
          <p:cNvPr id="6" name="Text Placeholder 5">
            <a:extLst>
              <a:ext uri="{FF2B5EF4-FFF2-40B4-BE49-F238E27FC236}">
                <a16:creationId xmlns:a16="http://schemas.microsoft.com/office/drawing/2014/main" id="{2B7009DD-6FF6-37BC-E2F0-E5F678DC7705}"/>
              </a:ext>
            </a:extLst>
          </p:cNvPr>
          <p:cNvSpPr>
            <a:spLocks noGrp="1"/>
          </p:cNvSpPr>
          <p:nvPr>
            <p:ph type="body" sz="quarter" idx="14"/>
          </p:nvPr>
        </p:nvSpPr>
        <p:spPr>
          <a:xfrm>
            <a:off x="261041" y="4038878"/>
            <a:ext cx="11669917" cy="2819122"/>
          </a:xfrm>
          <a:solidFill>
            <a:schemeClr val="bg1"/>
          </a:solidFill>
        </p:spPr>
        <p:txBody>
          <a:bodyPr/>
          <a:lstStyle/>
          <a:p>
            <a:r>
              <a:rPr lang="en-GB" sz="2000" dirty="0"/>
              <a:t>Nu je een snelle analyse hebt gemaakt, is het tijd om een interne workshop te organiseren met je personeel (eerst je leveranciers) om je te helpen de </a:t>
            </a:r>
            <a:r>
              <a:rPr lang="en-GB" sz="2000" b="0" i="0" dirty="0">
                <a:effectLst/>
              </a:rPr>
              <a:t>belangrijkste zakelijke gevolgen en risico's te </a:t>
            </a:r>
            <a:r>
              <a:rPr lang="en-GB" sz="2000" dirty="0"/>
              <a:t>begrijpen</a:t>
            </a:r>
            <a:r>
              <a:rPr lang="en-GB" sz="2000" b="0" i="0" dirty="0">
                <a:effectLst/>
              </a:rPr>
              <a:t>. Dit wordt gedaan door het verfijnen van uw </a:t>
            </a:r>
            <a:r>
              <a:rPr lang="en-GB" sz="2000" dirty="0"/>
              <a:t>zelfanalyse door middel van due diligence of het ontwikkelen van een gap-analyse door het beoordelen van de huidige activiteiten, activiteiten, procedures, training en rapporten, het voeren van discussies en het verkrijgen van informatie en bewustzijn door middel van onderzoek. Een goede plek om te beginnen is het bekijken van de </a:t>
            </a:r>
            <a:r>
              <a:rPr lang="en-GB" sz="2000" b="1" dirty="0">
                <a:solidFill>
                  <a:srgbClr val="CC6A62"/>
                </a:solidFill>
                <a:hlinkClick r:id="rId2"/>
              </a:rPr>
              <a:t>CSR Ready Case Studies </a:t>
            </a:r>
            <a:r>
              <a:rPr lang="en-GB" sz="2000" dirty="0"/>
              <a:t>om te leren wat andere soortgelijke bedrijven hebben gedaan. </a:t>
            </a:r>
            <a:r>
              <a:rPr lang="en-GB" sz="2000" i="1" dirty="0">
                <a:solidFill>
                  <a:srgbClr val="CC6A62"/>
                </a:solidFill>
              </a:rPr>
              <a:t>Zijn er aanbevelingen die u onmiddellijk moet opvolgen? Er zijn GRATIS vragen, gidsen, hulpmiddelen en sjablonen om u te helpen.</a:t>
            </a:r>
            <a:endParaRPr lang="en-IE" sz="2000" i="1" dirty="0">
              <a:solidFill>
                <a:srgbClr val="CC6A62"/>
              </a:solidFill>
            </a:endParaRPr>
          </a:p>
        </p:txBody>
      </p:sp>
      <p:pic>
        <p:nvPicPr>
          <p:cNvPr id="3" name="Picture Placeholder 2" descr="A person explaining something to a group of people&#10;&#10;Description automatically generated with low confidence">
            <a:extLst>
              <a:ext uri="{FF2B5EF4-FFF2-40B4-BE49-F238E27FC236}">
                <a16:creationId xmlns:a16="http://schemas.microsoft.com/office/drawing/2014/main" id="{5245ECD2-1391-E595-356E-3D3B1FA436A2}"/>
              </a:ext>
            </a:extLst>
          </p:cNvPr>
          <p:cNvPicPr>
            <a:picLocks noGrp="1" noChangeAspect="1"/>
          </p:cNvPicPr>
          <p:nvPr>
            <p:ph type="pic" sz="quarter" idx="19"/>
          </p:nvPr>
        </p:nvPicPr>
        <p:blipFill>
          <a:blip r:embed="rId3" cstate="email">
            <a:extLst>
              <a:ext uri="{28A0092B-C50C-407E-A947-70E740481C1C}">
                <a14:useLocalDpi xmlns:a14="http://schemas.microsoft.com/office/drawing/2010/main"/>
              </a:ext>
            </a:extLst>
          </a:blip>
          <a:srcRect t="5054" b="5054"/>
          <a:stretch>
            <a:fillRect/>
          </a:stretch>
        </p:blipFill>
        <p:spPr>
          <a:xfrm>
            <a:off x="5513560" y="-1"/>
            <a:ext cx="6675877" cy="3999980"/>
          </a:xfrm>
        </p:spPr>
      </p:pic>
    </p:spTree>
    <p:extLst>
      <p:ext uri="{BB962C8B-B14F-4D97-AF65-F5344CB8AC3E}">
        <p14:creationId xmlns:p14="http://schemas.microsoft.com/office/powerpoint/2010/main" val="38131893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EAAF5C1-B0BB-8725-CF52-75541DA92D38}"/>
              </a:ext>
            </a:extLst>
          </p:cNvPr>
          <p:cNvSpPr>
            <a:spLocks noGrp="1"/>
          </p:cNvSpPr>
          <p:nvPr>
            <p:ph type="body" sz="quarter" idx="13"/>
          </p:nvPr>
        </p:nvSpPr>
        <p:spPr>
          <a:xfrm>
            <a:off x="746738" y="247651"/>
            <a:ext cx="11156467" cy="1183690"/>
          </a:xfrm>
        </p:spPr>
        <p:txBody>
          <a:bodyPr>
            <a:normAutofit fontScale="85000" lnSpcReduction="10000"/>
          </a:bodyPr>
          <a:lstStyle/>
          <a:p>
            <a:pPr algn="ctr"/>
            <a:r>
              <a:rPr lang="en-IE" sz="4600" dirty="0">
                <a:solidFill>
                  <a:srgbClr val="CC6A62"/>
                </a:solidFill>
              </a:rPr>
              <a:t>Workshop CSR begrijpen en prioriteiten stellen</a:t>
            </a:r>
          </a:p>
          <a:p>
            <a:pPr algn="ctr"/>
            <a:r>
              <a:rPr lang="en-IE" b="0" dirty="0"/>
              <a:t>Intern begrijpen hoe u de gevolgen en risico's van CSR wilt beheren</a:t>
            </a:r>
          </a:p>
        </p:txBody>
      </p:sp>
      <p:sp>
        <p:nvSpPr>
          <p:cNvPr id="3" name="Text Placeholder 2">
            <a:extLst>
              <a:ext uri="{FF2B5EF4-FFF2-40B4-BE49-F238E27FC236}">
                <a16:creationId xmlns:a16="http://schemas.microsoft.com/office/drawing/2014/main" id="{15CC73EE-13B1-CE37-484E-248331FCE88F}"/>
              </a:ext>
            </a:extLst>
          </p:cNvPr>
          <p:cNvSpPr>
            <a:spLocks noGrp="1"/>
          </p:cNvSpPr>
          <p:nvPr>
            <p:ph type="body" sz="quarter" idx="14"/>
          </p:nvPr>
        </p:nvSpPr>
        <p:spPr>
          <a:xfrm>
            <a:off x="1698706" y="1431341"/>
            <a:ext cx="10241609" cy="4874210"/>
          </a:xfrm>
          <a:solidFill>
            <a:schemeClr val="bg1"/>
          </a:solidFill>
        </p:spPr>
        <p:txBody>
          <a:bodyPr/>
          <a:lstStyle/>
          <a:p>
            <a:pPr marL="342900" indent="-342900" algn="l">
              <a:spcBef>
                <a:spcPts val="1200"/>
              </a:spcBef>
              <a:buFont typeface="Wingdings" panose="05000000000000000000" pitchFamily="2" charset="2"/>
              <a:buChar char="q"/>
            </a:pPr>
            <a:r>
              <a:rPr lang="en-GB" sz="2000" b="1" i="0" dirty="0">
                <a:solidFill>
                  <a:srgbClr val="027354"/>
                </a:solidFill>
                <a:effectLst/>
              </a:rPr>
              <a:t>Stel interne prioriteiten vast: </a:t>
            </a:r>
            <a:r>
              <a:rPr lang="en-GB" sz="2000" b="1" i="0" dirty="0">
                <a:solidFill>
                  <a:srgbClr val="CC6A62"/>
                </a:solidFill>
                <a:effectLst/>
              </a:rPr>
              <a:t>Wat zijn </a:t>
            </a:r>
            <a:r>
              <a:rPr lang="en-GB" sz="2000" b="1" i="0" dirty="0" err="1">
                <a:solidFill>
                  <a:srgbClr val="CC6A62"/>
                </a:solidFill>
                <a:effectLst/>
              </a:rPr>
              <a:t>uw</a:t>
            </a:r>
            <a:r>
              <a:rPr lang="en-GB" sz="2000" b="1" i="0" dirty="0">
                <a:solidFill>
                  <a:srgbClr val="CC6A62"/>
                </a:solidFill>
                <a:effectLst/>
              </a:rPr>
              <a:t> CSR-</a:t>
            </a:r>
            <a:r>
              <a:rPr lang="en-GB" sz="2000" b="1" i="0" dirty="0" err="1">
                <a:solidFill>
                  <a:srgbClr val="CC6A62"/>
                </a:solidFill>
                <a:effectLst/>
              </a:rPr>
              <a:t>bedrijfswaarden</a:t>
            </a:r>
            <a:r>
              <a:rPr lang="en-GB" sz="2000" b="1" i="0" dirty="0">
                <a:solidFill>
                  <a:srgbClr val="CC6A62"/>
                </a:solidFill>
                <a:effectLst/>
              </a:rPr>
              <a:t>, -doelen en -prioriteiten? </a:t>
            </a:r>
            <a:r>
              <a:rPr lang="en-GB" sz="2000" b="0" i="0" dirty="0">
                <a:solidFill>
                  <a:srgbClr val="5E5E5E"/>
                </a:solidFill>
                <a:effectLst/>
              </a:rPr>
              <a:t>Identificeer de prioriteiten met het grootste risico en de grootste impact en maak hiervan uw topprioriteiten.</a:t>
            </a:r>
          </a:p>
          <a:p>
            <a:pPr marL="342900" indent="-342900" algn="l">
              <a:spcBef>
                <a:spcPts val="1200"/>
              </a:spcBef>
              <a:buFont typeface="Wingdings" panose="05000000000000000000" pitchFamily="2" charset="2"/>
              <a:buChar char="q"/>
            </a:pPr>
            <a:r>
              <a:rPr lang="en-GB" sz="2000" b="1" i="0" dirty="0">
                <a:solidFill>
                  <a:srgbClr val="027354"/>
                </a:solidFill>
                <a:effectLst/>
              </a:rPr>
              <a:t>Externe prioriteiten identificeren: </a:t>
            </a:r>
            <a:r>
              <a:rPr lang="en-GB" sz="2000" b="1" dirty="0">
                <a:solidFill>
                  <a:srgbClr val="CC6A62"/>
                </a:solidFill>
              </a:rPr>
              <a:t>Wat is belangrijk voor anderen? </a:t>
            </a:r>
            <a:r>
              <a:rPr lang="en-GB" sz="2000" dirty="0">
                <a:solidFill>
                  <a:srgbClr val="5E5E5E"/>
                </a:solidFill>
              </a:rPr>
              <a:t>Identificeer de drijfveren, verwachtingen en wat belangrijk is voor andere belanghebbenden (klanten, werknemers, gemeenschap, regelgevers)</a:t>
            </a:r>
          </a:p>
          <a:p>
            <a:pPr marL="342900" indent="-342900">
              <a:spcBef>
                <a:spcPts val="1200"/>
              </a:spcBef>
              <a:buFont typeface="Wingdings" panose="05000000000000000000" pitchFamily="2" charset="2"/>
              <a:buChar char="q"/>
            </a:pPr>
            <a:r>
              <a:rPr lang="en-GB" sz="2000" b="1" dirty="0">
                <a:solidFill>
                  <a:srgbClr val="027354"/>
                </a:solidFill>
              </a:rPr>
              <a:t> Identificeer huidige lacunes in CSR: </a:t>
            </a:r>
            <a:r>
              <a:rPr lang="en-GB" sz="2000" b="1" dirty="0">
                <a:solidFill>
                  <a:srgbClr val="CC6A62"/>
                </a:solidFill>
              </a:rPr>
              <a:t>Bent u al toegewijd </a:t>
            </a:r>
            <a:r>
              <a:rPr lang="en-GB" sz="2000" b="1" dirty="0" err="1">
                <a:solidFill>
                  <a:srgbClr val="CC6A62"/>
                </a:solidFill>
              </a:rPr>
              <a:t>aan</a:t>
            </a:r>
            <a:r>
              <a:rPr lang="en-GB" sz="2000" b="1" dirty="0">
                <a:solidFill>
                  <a:srgbClr val="CC6A62"/>
                </a:solidFill>
              </a:rPr>
              <a:t> CSR-</a:t>
            </a:r>
            <a:r>
              <a:rPr lang="en-GB" sz="2000" b="1" dirty="0" err="1">
                <a:solidFill>
                  <a:srgbClr val="CC6A62"/>
                </a:solidFill>
              </a:rPr>
              <a:t>praktijken</a:t>
            </a:r>
            <a:r>
              <a:rPr lang="en-GB" sz="2000" b="1" dirty="0">
                <a:solidFill>
                  <a:srgbClr val="CC6A62"/>
                </a:solidFill>
              </a:rPr>
              <a:t> en het beheren van risico's in overeenstemming met duurzaamheid en ethische principes? </a:t>
            </a:r>
          </a:p>
          <a:p>
            <a:pPr marL="342900" indent="-342900">
              <a:spcBef>
                <a:spcPts val="1200"/>
              </a:spcBef>
              <a:buFont typeface="Wingdings" panose="05000000000000000000" pitchFamily="2" charset="2"/>
              <a:buChar char="q"/>
            </a:pPr>
            <a:r>
              <a:rPr lang="en-GB" sz="2000" dirty="0">
                <a:solidFill>
                  <a:srgbClr val="5E5E5E"/>
                </a:solidFill>
              </a:rPr>
              <a:t>Hebben jullie een algemene toezegging op jullie website of individuele beleidsdocumenten </a:t>
            </a:r>
            <a:r>
              <a:rPr lang="en-GB" sz="2000" dirty="0" err="1">
                <a:solidFill>
                  <a:srgbClr val="5E5E5E"/>
                </a:solidFill>
              </a:rPr>
              <a:t>voor</a:t>
            </a:r>
            <a:r>
              <a:rPr lang="en-GB" sz="2000" dirty="0">
                <a:solidFill>
                  <a:srgbClr val="5E5E5E"/>
                </a:solidFill>
              </a:rPr>
              <a:t> CSR of doneren jullie al aan de gemeenschap? </a:t>
            </a:r>
          </a:p>
          <a:p>
            <a:pPr marL="342900" indent="-342900">
              <a:spcBef>
                <a:spcPts val="1200"/>
              </a:spcBef>
              <a:buFont typeface="Wingdings" panose="05000000000000000000" pitchFamily="2" charset="2"/>
              <a:buChar char="q"/>
            </a:pPr>
            <a:r>
              <a:rPr lang="en-GB" sz="2000" dirty="0">
                <a:solidFill>
                  <a:srgbClr val="5E5E5E"/>
                </a:solidFill>
              </a:rPr>
              <a:t>Als dat het geval is, beoordeel dan of het moet worden bijgewerkt en welke hiaten er bestaan tussen het systeem en je interne en externe prioriteiten. </a:t>
            </a:r>
            <a:endParaRPr lang="en-GB" sz="2000" b="0" i="0" dirty="0">
              <a:solidFill>
                <a:srgbClr val="5E5E5E"/>
              </a:solidFill>
              <a:effectLst/>
            </a:endParaRPr>
          </a:p>
          <a:p>
            <a:pPr algn="l">
              <a:spcBef>
                <a:spcPts val="1200"/>
              </a:spcBef>
            </a:pPr>
            <a:endParaRPr lang="en-GB" sz="2000" b="0" i="0" dirty="0">
              <a:effectLst/>
            </a:endParaRPr>
          </a:p>
          <a:p>
            <a:pPr algn="l">
              <a:spcBef>
                <a:spcPts val="1200"/>
              </a:spcBef>
            </a:pPr>
            <a:endParaRPr lang="en-GB" sz="2000" dirty="0"/>
          </a:p>
          <a:p>
            <a:pPr>
              <a:spcBef>
                <a:spcPts val="1200"/>
              </a:spcBef>
            </a:pPr>
            <a:endParaRPr lang="en-IE" sz="2000" dirty="0"/>
          </a:p>
        </p:txBody>
      </p:sp>
      <p:grpSp>
        <p:nvGrpSpPr>
          <p:cNvPr id="4" name="Graphic 4">
            <a:extLst>
              <a:ext uri="{FF2B5EF4-FFF2-40B4-BE49-F238E27FC236}">
                <a16:creationId xmlns:a16="http://schemas.microsoft.com/office/drawing/2014/main" id="{F646B45E-214E-30A1-1416-59CE4886322A}"/>
              </a:ext>
            </a:extLst>
          </p:cNvPr>
          <p:cNvGrpSpPr/>
          <p:nvPr/>
        </p:nvGrpSpPr>
        <p:grpSpPr>
          <a:xfrm>
            <a:off x="409615" y="2327831"/>
            <a:ext cx="1355492" cy="1101169"/>
            <a:chOff x="8321314" y="1790175"/>
            <a:chExt cx="1456348" cy="1130621"/>
          </a:xfrm>
        </p:grpSpPr>
        <p:sp>
          <p:nvSpPr>
            <p:cNvPr id="5" name="Freeform 965">
              <a:extLst>
                <a:ext uri="{FF2B5EF4-FFF2-40B4-BE49-F238E27FC236}">
                  <a16:creationId xmlns:a16="http://schemas.microsoft.com/office/drawing/2014/main" id="{AB82CE0B-7E2E-3730-D36B-3325D61B6BFC}"/>
                </a:ext>
              </a:extLst>
            </p:cNvPr>
            <p:cNvSpPr/>
            <p:nvPr/>
          </p:nvSpPr>
          <p:spPr>
            <a:xfrm>
              <a:off x="9373762" y="1867180"/>
              <a:ext cx="902" cy="1263"/>
            </a:xfrm>
            <a:custGeom>
              <a:avLst/>
              <a:gdLst>
                <a:gd name="connsiteX0" fmla="*/ 0 w 902"/>
                <a:gd name="connsiteY0" fmla="*/ 0 h 1263"/>
                <a:gd name="connsiteX1" fmla="*/ 902 w 902"/>
                <a:gd name="connsiteY1" fmla="*/ 1263 h 1263"/>
                <a:gd name="connsiteX2" fmla="*/ 0 w 902"/>
                <a:gd name="connsiteY2" fmla="*/ 0 h 1263"/>
              </a:gdLst>
              <a:ahLst/>
              <a:cxnLst>
                <a:cxn ang="0">
                  <a:pos x="connsiteX0" y="connsiteY0"/>
                </a:cxn>
                <a:cxn ang="0">
                  <a:pos x="connsiteX1" y="connsiteY1"/>
                </a:cxn>
                <a:cxn ang="0">
                  <a:pos x="connsiteX2" y="connsiteY2"/>
                </a:cxn>
              </a:cxnLst>
              <a:rect l="l" t="t" r="r" b="b"/>
              <a:pathLst>
                <a:path w="902" h="1263">
                  <a:moveTo>
                    <a:pt x="0" y="0"/>
                  </a:moveTo>
                  <a:cubicBezTo>
                    <a:pt x="360" y="361"/>
                    <a:pt x="722" y="902"/>
                    <a:pt x="902" y="1263"/>
                  </a:cubicBezTo>
                  <a:cubicBezTo>
                    <a:pt x="722" y="902"/>
                    <a:pt x="360" y="542"/>
                    <a:pt x="0" y="0"/>
                  </a:cubicBezTo>
                  <a:close/>
                </a:path>
              </a:pathLst>
            </a:custGeom>
            <a:solidFill>
              <a:srgbClr val="FFFFFF"/>
            </a:solidFill>
            <a:ln w="1804" cap="flat">
              <a:noFill/>
              <a:prstDash val="solid"/>
              <a:miter/>
            </a:ln>
          </p:spPr>
          <p:txBody>
            <a:bodyPr rtlCol="0" anchor="ctr"/>
            <a:lstStyle/>
            <a:p>
              <a:endParaRPr lang="en-US"/>
            </a:p>
          </p:txBody>
        </p:sp>
        <p:sp>
          <p:nvSpPr>
            <p:cNvPr id="6" name="Freeform 966">
              <a:extLst>
                <a:ext uri="{FF2B5EF4-FFF2-40B4-BE49-F238E27FC236}">
                  <a16:creationId xmlns:a16="http://schemas.microsoft.com/office/drawing/2014/main" id="{5AB4ACB2-67F5-93E6-50EE-2E999577FA20}"/>
                </a:ext>
              </a:extLst>
            </p:cNvPr>
            <p:cNvSpPr/>
            <p:nvPr/>
          </p:nvSpPr>
          <p:spPr>
            <a:xfrm>
              <a:off x="9352285" y="1845343"/>
              <a:ext cx="3609" cy="3067"/>
            </a:xfrm>
            <a:custGeom>
              <a:avLst/>
              <a:gdLst>
                <a:gd name="connsiteX0" fmla="*/ 0 w 3609"/>
                <a:gd name="connsiteY0" fmla="*/ 0 h 3067"/>
                <a:gd name="connsiteX1" fmla="*/ 3609 w 3609"/>
                <a:gd name="connsiteY1" fmla="*/ 3068 h 3067"/>
                <a:gd name="connsiteX2" fmla="*/ 0 w 3609"/>
                <a:gd name="connsiteY2" fmla="*/ 0 h 3067"/>
              </a:gdLst>
              <a:ahLst/>
              <a:cxnLst>
                <a:cxn ang="0">
                  <a:pos x="connsiteX0" y="connsiteY0"/>
                </a:cxn>
                <a:cxn ang="0">
                  <a:pos x="connsiteX1" y="connsiteY1"/>
                </a:cxn>
                <a:cxn ang="0">
                  <a:pos x="connsiteX2" y="connsiteY2"/>
                </a:cxn>
              </a:cxnLst>
              <a:rect l="l" t="t" r="r" b="b"/>
              <a:pathLst>
                <a:path w="3609" h="3067">
                  <a:moveTo>
                    <a:pt x="0" y="0"/>
                  </a:moveTo>
                  <a:cubicBezTo>
                    <a:pt x="1264" y="1083"/>
                    <a:pt x="2527" y="1985"/>
                    <a:pt x="3609" y="3068"/>
                  </a:cubicBezTo>
                  <a:cubicBezTo>
                    <a:pt x="2527" y="1985"/>
                    <a:pt x="1264" y="902"/>
                    <a:pt x="0" y="0"/>
                  </a:cubicBezTo>
                  <a:close/>
                </a:path>
              </a:pathLst>
            </a:custGeom>
            <a:solidFill>
              <a:srgbClr val="FFFFFF"/>
            </a:solidFill>
            <a:ln w="1804" cap="flat">
              <a:noFill/>
              <a:prstDash val="solid"/>
              <a:miter/>
            </a:ln>
          </p:spPr>
          <p:txBody>
            <a:bodyPr rtlCol="0" anchor="ctr"/>
            <a:lstStyle/>
            <a:p>
              <a:endParaRPr lang="en-US"/>
            </a:p>
          </p:txBody>
        </p:sp>
        <p:sp>
          <p:nvSpPr>
            <p:cNvPr id="7" name="Freeform 967">
              <a:extLst>
                <a:ext uri="{FF2B5EF4-FFF2-40B4-BE49-F238E27FC236}">
                  <a16:creationId xmlns:a16="http://schemas.microsoft.com/office/drawing/2014/main" id="{4BB2AE1C-BC00-B52D-D51E-6B53092BE264}"/>
                </a:ext>
              </a:extLst>
            </p:cNvPr>
            <p:cNvSpPr/>
            <p:nvPr/>
          </p:nvSpPr>
          <p:spPr>
            <a:xfrm>
              <a:off x="9348496" y="1842275"/>
              <a:ext cx="2345" cy="1804"/>
            </a:xfrm>
            <a:custGeom>
              <a:avLst/>
              <a:gdLst>
                <a:gd name="connsiteX0" fmla="*/ 0 w 2345"/>
                <a:gd name="connsiteY0" fmla="*/ 0 h 1804"/>
                <a:gd name="connsiteX1" fmla="*/ 2346 w 2345"/>
                <a:gd name="connsiteY1" fmla="*/ 1805 h 1804"/>
                <a:gd name="connsiteX2" fmla="*/ 0 w 2345"/>
                <a:gd name="connsiteY2" fmla="*/ 0 h 1804"/>
              </a:gdLst>
              <a:ahLst/>
              <a:cxnLst>
                <a:cxn ang="0">
                  <a:pos x="connsiteX0" y="connsiteY0"/>
                </a:cxn>
                <a:cxn ang="0">
                  <a:pos x="connsiteX1" y="connsiteY1"/>
                </a:cxn>
                <a:cxn ang="0">
                  <a:pos x="connsiteX2" y="connsiteY2"/>
                </a:cxn>
              </a:cxnLst>
              <a:rect l="l" t="t" r="r" b="b"/>
              <a:pathLst>
                <a:path w="2345" h="1804">
                  <a:moveTo>
                    <a:pt x="0" y="0"/>
                  </a:moveTo>
                  <a:cubicBezTo>
                    <a:pt x="902" y="541"/>
                    <a:pt x="1624" y="1263"/>
                    <a:pt x="2346" y="1805"/>
                  </a:cubicBezTo>
                  <a:cubicBezTo>
                    <a:pt x="1624" y="1263"/>
                    <a:pt x="722" y="541"/>
                    <a:pt x="0" y="0"/>
                  </a:cubicBezTo>
                  <a:close/>
                </a:path>
              </a:pathLst>
            </a:custGeom>
            <a:solidFill>
              <a:srgbClr val="FFFFFF"/>
            </a:solidFill>
            <a:ln w="1804" cap="flat">
              <a:noFill/>
              <a:prstDash val="solid"/>
              <a:miter/>
            </a:ln>
          </p:spPr>
          <p:txBody>
            <a:bodyPr rtlCol="0" anchor="ctr"/>
            <a:lstStyle/>
            <a:p>
              <a:endParaRPr lang="en-US"/>
            </a:p>
          </p:txBody>
        </p:sp>
        <p:sp>
          <p:nvSpPr>
            <p:cNvPr id="8" name="Freeform 968">
              <a:extLst>
                <a:ext uri="{FF2B5EF4-FFF2-40B4-BE49-F238E27FC236}">
                  <a16:creationId xmlns:a16="http://schemas.microsoft.com/office/drawing/2014/main" id="{D350DBD1-D943-74DC-8350-21FA04EF5D0B}"/>
                </a:ext>
              </a:extLst>
            </p:cNvPr>
            <p:cNvSpPr/>
            <p:nvPr/>
          </p:nvSpPr>
          <p:spPr>
            <a:xfrm>
              <a:off x="9366182" y="1858157"/>
              <a:ext cx="1443" cy="1624"/>
            </a:xfrm>
            <a:custGeom>
              <a:avLst/>
              <a:gdLst>
                <a:gd name="connsiteX0" fmla="*/ 0 w 1443"/>
                <a:gd name="connsiteY0" fmla="*/ 0 h 1624"/>
                <a:gd name="connsiteX1" fmla="*/ 1443 w 1443"/>
                <a:gd name="connsiteY1" fmla="*/ 1624 h 1624"/>
                <a:gd name="connsiteX2" fmla="*/ 0 w 1443"/>
                <a:gd name="connsiteY2" fmla="*/ 0 h 1624"/>
              </a:gdLst>
              <a:ahLst/>
              <a:cxnLst>
                <a:cxn ang="0">
                  <a:pos x="connsiteX0" y="connsiteY0"/>
                </a:cxn>
                <a:cxn ang="0">
                  <a:pos x="connsiteX1" y="connsiteY1"/>
                </a:cxn>
                <a:cxn ang="0">
                  <a:pos x="connsiteX2" y="connsiteY2"/>
                </a:cxn>
              </a:cxnLst>
              <a:rect l="l" t="t" r="r" b="b"/>
              <a:pathLst>
                <a:path w="1443" h="1624">
                  <a:moveTo>
                    <a:pt x="0" y="0"/>
                  </a:moveTo>
                  <a:cubicBezTo>
                    <a:pt x="541" y="542"/>
                    <a:pt x="1083" y="1083"/>
                    <a:pt x="1443" y="1624"/>
                  </a:cubicBezTo>
                  <a:cubicBezTo>
                    <a:pt x="1083" y="1083"/>
                    <a:pt x="541" y="542"/>
                    <a:pt x="0" y="0"/>
                  </a:cubicBezTo>
                  <a:close/>
                </a:path>
              </a:pathLst>
            </a:custGeom>
            <a:solidFill>
              <a:srgbClr val="FFFFFF"/>
            </a:solidFill>
            <a:ln w="1804" cap="flat">
              <a:noFill/>
              <a:prstDash val="solid"/>
              <a:miter/>
            </a:ln>
          </p:spPr>
          <p:txBody>
            <a:bodyPr rtlCol="0" anchor="ctr"/>
            <a:lstStyle/>
            <a:p>
              <a:endParaRPr lang="en-US"/>
            </a:p>
          </p:txBody>
        </p:sp>
        <p:sp>
          <p:nvSpPr>
            <p:cNvPr id="9" name="Freeform 969">
              <a:extLst>
                <a:ext uri="{FF2B5EF4-FFF2-40B4-BE49-F238E27FC236}">
                  <a16:creationId xmlns:a16="http://schemas.microsoft.com/office/drawing/2014/main" id="{4C728DFD-6358-D81F-9F1E-2D8992A800A6}"/>
                </a:ext>
              </a:extLst>
            </p:cNvPr>
            <p:cNvSpPr/>
            <p:nvPr/>
          </p:nvSpPr>
          <p:spPr>
            <a:xfrm>
              <a:off x="9361490" y="1853284"/>
              <a:ext cx="1804" cy="1624"/>
            </a:xfrm>
            <a:custGeom>
              <a:avLst/>
              <a:gdLst>
                <a:gd name="connsiteX0" fmla="*/ 0 w 1804"/>
                <a:gd name="connsiteY0" fmla="*/ 0 h 1624"/>
                <a:gd name="connsiteX1" fmla="*/ 1805 w 1804"/>
                <a:gd name="connsiteY1" fmla="*/ 1624 h 1624"/>
                <a:gd name="connsiteX2" fmla="*/ 0 w 1804"/>
                <a:gd name="connsiteY2" fmla="*/ 0 h 1624"/>
              </a:gdLst>
              <a:ahLst/>
              <a:cxnLst>
                <a:cxn ang="0">
                  <a:pos x="connsiteX0" y="connsiteY0"/>
                </a:cxn>
                <a:cxn ang="0">
                  <a:pos x="connsiteX1" y="connsiteY1"/>
                </a:cxn>
                <a:cxn ang="0">
                  <a:pos x="connsiteX2" y="connsiteY2"/>
                </a:cxn>
              </a:cxnLst>
              <a:rect l="l" t="t" r="r" b="b"/>
              <a:pathLst>
                <a:path w="1804" h="1624">
                  <a:moveTo>
                    <a:pt x="0" y="0"/>
                  </a:moveTo>
                  <a:cubicBezTo>
                    <a:pt x="542" y="541"/>
                    <a:pt x="1083" y="1083"/>
                    <a:pt x="1805" y="1624"/>
                  </a:cubicBezTo>
                  <a:cubicBezTo>
                    <a:pt x="1083" y="1263"/>
                    <a:pt x="542" y="722"/>
                    <a:pt x="0" y="0"/>
                  </a:cubicBezTo>
                  <a:close/>
                </a:path>
              </a:pathLst>
            </a:custGeom>
            <a:solidFill>
              <a:srgbClr val="FFFFFF"/>
            </a:solidFill>
            <a:ln w="1804" cap="flat">
              <a:noFill/>
              <a:prstDash val="solid"/>
              <a:miter/>
            </a:ln>
          </p:spPr>
          <p:txBody>
            <a:bodyPr rtlCol="0" anchor="ctr"/>
            <a:lstStyle/>
            <a:p>
              <a:endParaRPr lang="en-US"/>
            </a:p>
          </p:txBody>
        </p:sp>
        <p:sp>
          <p:nvSpPr>
            <p:cNvPr id="10" name="Freeform 970">
              <a:extLst>
                <a:ext uri="{FF2B5EF4-FFF2-40B4-BE49-F238E27FC236}">
                  <a16:creationId xmlns:a16="http://schemas.microsoft.com/office/drawing/2014/main" id="{D36A2192-08D5-D7EC-E6D8-844E67C07D82}"/>
                </a:ext>
              </a:extLst>
            </p:cNvPr>
            <p:cNvSpPr/>
            <p:nvPr/>
          </p:nvSpPr>
          <p:spPr>
            <a:xfrm>
              <a:off x="9341638" y="1837402"/>
              <a:ext cx="5594" cy="3970"/>
            </a:xfrm>
            <a:custGeom>
              <a:avLst/>
              <a:gdLst>
                <a:gd name="connsiteX0" fmla="*/ 0 w 5594"/>
                <a:gd name="connsiteY0" fmla="*/ 0 h 3970"/>
                <a:gd name="connsiteX1" fmla="*/ 5595 w 5594"/>
                <a:gd name="connsiteY1" fmla="*/ 3970 h 3970"/>
                <a:gd name="connsiteX2" fmla="*/ 0 w 5594"/>
                <a:gd name="connsiteY2" fmla="*/ 0 h 3970"/>
              </a:gdLst>
              <a:ahLst/>
              <a:cxnLst>
                <a:cxn ang="0">
                  <a:pos x="connsiteX0" y="connsiteY0"/>
                </a:cxn>
                <a:cxn ang="0">
                  <a:pos x="connsiteX1" y="connsiteY1"/>
                </a:cxn>
                <a:cxn ang="0">
                  <a:pos x="connsiteX2" y="connsiteY2"/>
                </a:cxn>
              </a:cxnLst>
              <a:rect l="l" t="t" r="r" b="b"/>
              <a:pathLst>
                <a:path w="5594" h="3970">
                  <a:moveTo>
                    <a:pt x="0" y="0"/>
                  </a:moveTo>
                  <a:cubicBezTo>
                    <a:pt x="1985" y="1263"/>
                    <a:pt x="3790" y="2527"/>
                    <a:pt x="5595" y="3970"/>
                  </a:cubicBezTo>
                  <a:cubicBezTo>
                    <a:pt x="3609" y="2527"/>
                    <a:pt x="1805" y="1263"/>
                    <a:pt x="0" y="0"/>
                  </a:cubicBezTo>
                  <a:close/>
                </a:path>
              </a:pathLst>
            </a:custGeom>
            <a:solidFill>
              <a:srgbClr val="FFFFFF"/>
            </a:solidFill>
            <a:ln w="1804" cap="flat">
              <a:noFill/>
              <a:prstDash val="solid"/>
              <a:miter/>
            </a:ln>
          </p:spPr>
          <p:txBody>
            <a:bodyPr rtlCol="0" anchor="ctr"/>
            <a:lstStyle/>
            <a:p>
              <a:endParaRPr lang="en-US"/>
            </a:p>
          </p:txBody>
        </p:sp>
        <p:sp>
          <p:nvSpPr>
            <p:cNvPr id="11" name="Freeform 971">
              <a:extLst>
                <a:ext uri="{FF2B5EF4-FFF2-40B4-BE49-F238E27FC236}">
                  <a16:creationId xmlns:a16="http://schemas.microsoft.com/office/drawing/2014/main" id="{8F724547-2C83-417C-C3EF-4A5F42A18D26}"/>
                </a:ext>
              </a:extLst>
            </p:cNvPr>
            <p:cNvSpPr/>
            <p:nvPr/>
          </p:nvSpPr>
          <p:spPr>
            <a:xfrm>
              <a:off x="9357699" y="1849855"/>
              <a:ext cx="1985" cy="1804"/>
            </a:xfrm>
            <a:custGeom>
              <a:avLst/>
              <a:gdLst>
                <a:gd name="connsiteX0" fmla="*/ 0 w 1985"/>
                <a:gd name="connsiteY0" fmla="*/ 0 h 1804"/>
                <a:gd name="connsiteX1" fmla="*/ 1985 w 1985"/>
                <a:gd name="connsiteY1" fmla="*/ 1805 h 1804"/>
                <a:gd name="connsiteX2" fmla="*/ 0 w 1985"/>
                <a:gd name="connsiteY2" fmla="*/ 0 h 1804"/>
              </a:gdLst>
              <a:ahLst/>
              <a:cxnLst>
                <a:cxn ang="0">
                  <a:pos x="connsiteX0" y="connsiteY0"/>
                </a:cxn>
                <a:cxn ang="0">
                  <a:pos x="connsiteX1" y="connsiteY1"/>
                </a:cxn>
                <a:cxn ang="0">
                  <a:pos x="connsiteX2" y="connsiteY2"/>
                </a:cxn>
              </a:cxnLst>
              <a:rect l="l" t="t" r="r" b="b"/>
              <a:pathLst>
                <a:path w="1985" h="1804">
                  <a:moveTo>
                    <a:pt x="0" y="0"/>
                  </a:moveTo>
                  <a:cubicBezTo>
                    <a:pt x="723" y="542"/>
                    <a:pt x="1264" y="1263"/>
                    <a:pt x="1985" y="1805"/>
                  </a:cubicBezTo>
                  <a:cubicBezTo>
                    <a:pt x="1264" y="1263"/>
                    <a:pt x="723" y="542"/>
                    <a:pt x="0" y="0"/>
                  </a:cubicBezTo>
                  <a:close/>
                </a:path>
              </a:pathLst>
            </a:custGeom>
            <a:solidFill>
              <a:srgbClr val="FFFFFF"/>
            </a:solidFill>
            <a:ln w="1804" cap="flat">
              <a:noFill/>
              <a:prstDash val="solid"/>
              <a:miter/>
            </a:ln>
          </p:spPr>
          <p:txBody>
            <a:bodyPr rtlCol="0" anchor="ctr"/>
            <a:lstStyle/>
            <a:p>
              <a:endParaRPr lang="en-US"/>
            </a:p>
          </p:txBody>
        </p:sp>
        <p:sp>
          <p:nvSpPr>
            <p:cNvPr id="12" name="Freeform 972">
              <a:extLst>
                <a:ext uri="{FF2B5EF4-FFF2-40B4-BE49-F238E27FC236}">
                  <a16:creationId xmlns:a16="http://schemas.microsoft.com/office/drawing/2014/main" id="{40ABFD99-F5C6-2925-51C6-A110C4961A77}"/>
                </a:ext>
              </a:extLst>
            </p:cNvPr>
            <p:cNvSpPr/>
            <p:nvPr/>
          </p:nvSpPr>
          <p:spPr>
            <a:xfrm>
              <a:off x="9116407" y="2102518"/>
              <a:ext cx="1984" cy="3248"/>
            </a:xfrm>
            <a:custGeom>
              <a:avLst/>
              <a:gdLst>
                <a:gd name="connsiteX0" fmla="*/ 1985 w 1984"/>
                <a:gd name="connsiteY0" fmla="*/ 3249 h 3248"/>
                <a:gd name="connsiteX1" fmla="*/ 0 w 1984"/>
                <a:gd name="connsiteY1" fmla="*/ 0 h 3248"/>
                <a:gd name="connsiteX2" fmla="*/ 1985 w 1984"/>
                <a:gd name="connsiteY2" fmla="*/ 3249 h 3248"/>
              </a:gdLst>
              <a:ahLst/>
              <a:cxnLst>
                <a:cxn ang="0">
                  <a:pos x="connsiteX0" y="connsiteY0"/>
                </a:cxn>
                <a:cxn ang="0">
                  <a:pos x="connsiteX1" y="connsiteY1"/>
                </a:cxn>
                <a:cxn ang="0">
                  <a:pos x="connsiteX2" y="connsiteY2"/>
                </a:cxn>
              </a:cxnLst>
              <a:rect l="l" t="t" r="r" b="b"/>
              <a:pathLst>
                <a:path w="1984" h="3248">
                  <a:moveTo>
                    <a:pt x="1985" y="3249"/>
                  </a:moveTo>
                  <a:cubicBezTo>
                    <a:pt x="1263" y="2166"/>
                    <a:pt x="541" y="1083"/>
                    <a:pt x="0" y="0"/>
                  </a:cubicBezTo>
                  <a:cubicBezTo>
                    <a:pt x="541" y="1083"/>
                    <a:pt x="1263" y="2166"/>
                    <a:pt x="1985" y="3249"/>
                  </a:cubicBezTo>
                  <a:close/>
                </a:path>
              </a:pathLst>
            </a:custGeom>
            <a:solidFill>
              <a:srgbClr val="FFFFFF"/>
            </a:solidFill>
            <a:ln w="1804" cap="flat">
              <a:noFill/>
              <a:prstDash val="solid"/>
              <a:miter/>
            </a:ln>
          </p:spPr>
          <p:txBody>
            <a:bodyPr rtlCol="0" anchor="ctr"/>
            <a:lstStyle/>
            <a:p>
              <a:endParaRPr lang="en-US"/>
            </a:p>
          </p:txBody>
        </p:sp>
        <p:sp>
          <p:nvSpPr>
            <p:cNvPr id="13" name="Freeform 973">
              <a:extLst>
                <a:ext uri="{FF2B5EF4-FFF2-40B4-BE49-F238E27FC236}">
                  <a16:creationId xmlns:a16="http://schemas.microsoft.com/office/drawing/2014/main" id="{0D557135-9997-1AF3-0821-DC25838E9DFD}"/>
                </a:ext>
              </a:extLst>
            </p:cNvPr>
            <p:cNvSpPr/>
            <p:nvPr/>
          </p:nvSpPr>
          <p:spPr>
            <a:xfrm>
              <a:off x="9312040" y="1821881"/>
              <a:ext cx="14978" cy="7038"/>
            </a:xfrm>
            <a:custGeom>
              <a:avLst/>
              <a:gdLst>
                <a:gd name="connsiteX0" fmla="*/ 0 w 14978"/>
                <a:gd name="connsiteY0" fmla="*/ 0 h 7038"/>
                <a:gd name="connsiteX1" fmla="*/ 14979 w 14978"/>
                <a:gd name="connsiteY1" fmla="*/ 7039 h 7038"/>
                <a:gd name="connsiteX2" fmla="*/ 0 w 14978"/>
                <a:gd name="connsiteY2" fmla="*/ 0 h 7038"/>
              </a:gdLst>
              <a:ahLst/>
              <a:cxnLst>
                <a:cxn ang="0">
                  <a:pos x="connsiteX0" y="connsiteY0"/>
                </a:cxn>
                <a:cxn ang="0">
                  <a:pos x="connsiteX1" y="connsiteY1"/>
                </a:cxn>
                <a:cxn ang="0">
                  <a:pos x="connsiteX2" y="connsiteY2"/>
                </a:cxn>
              </a:cxnLst>
              <a:rect l="l" t="t" r="r" b="b"/>
              <a:pathLst>
                <a:path w="14978" h="7038">
                  <a:moveTo>
                    <a:pt x="0" y="0"/>
                  </a:moveTo>
                  <a:cubicBezTo>
                    <a:pt x="5053" y="2166"/>
                    <a:pt x="10107" y="4512"/>
                    <a:pt x="14979" y="7039"/>
                  </a:cubicBezTo>
                  <a:cubicBezTo>
                    <a:pt x="10107" y="4331"/>
                    <a:pt x="5053" y="1985"/>
                    <a:pt x="0" y="0"/>
                  </a:cubicBezTo>
                  <a:close/>
                </a:path>
              </a:pathLst>
            </a:custGeom>
            <a:solidFill>
              <a:srgbClr val="FFFFFF"/>
            </a:solidFill>
            <a:ln w="1804" cap="flat">
              <a:noFill/>
              <a:prstDash val="solid"/>
              <a:miter/>
            </a:ln>
          </p:spPr>
          <p:txBody>
            <a:bodyPr rtlCol="0" anchor="ctr"/>
            <a:lstStyle/>
            <a:p>
              <a:endParaRPr lang="en-US"/>
            </a:p>
          </p:txBody>
        </p:sp>
        <p:sp>
          <p:nvSpPr>
            <p:cNvPr id="14" name="Freeform 974">
              <a:extLst>
                <a:ext uri="{FF2B5EF4-FFF2-40B4-BE49-F238E27FC236}">
                  <a16:creationId xmlns:a16="http://schemas.microsoft.com/office/drawing/2014/main" id="{9F90D288-A740-19D7-1361-B92DDE06C15B}"/>
                </a:ext>
              </a:extLst>
            </p:cNvPr>
            <p:cNvSpPr/>
            <p:nvPr/>
          </p:nvSpPr>
          <p:spPr>
            <a:xfrm>
              <a:off x="9327561" y="1829100"/>
              <a:ext cx="9926" cy="5594"/>
            </a:xfrm>
            <a:custGeom>
              <a:avLst/>
              <a:gdLst>
                <a:gd name="connsiteX0" fmla="*/ 0 w 9926"/>
                <a:gd name="connsiteY0" fmla="*/ 0 h 5594"/>
                <a:gd name="connsiteX1" fmla="*/ 9926 w 9926"/>
                <a:gd name="connsiteY1" fmla="*/ 5595 h 5594"/>
                <a:gd name="connsiteX2" fmla="*/ 0 w 9926"/>
                <a:gd name="connsiteY2" fmla="*/ 0 h 5594"/>
              </a:gdLst>
              <a:ahLst/>
              <a:cxnLst>
                <a:cxn ang="0">
                  <a:pos x="connsiteX0" y="connsiteY0"/>
                </a:cxn>
                <a:cxn ang="0">
                  <a:pos x="connsiteX1" y="connsiteY1"/>
                </a:cxn>
                <a:cxn ang="0">
                  <a:pos x="connsiteX2" y="connsiteY2"/>
                </a:cxn>
              </a:cxnLst>
              <a:rect l="l" t="t" r="r" b="b"/>
              <a:pathLst>
                <a:path w="9926" h="5594">
                  <a:moveTo>
                    <a:pt x="0" y="0"/>
                  </a:moveTo>
                  <a:cubicBezTo>
                    <a:pt x="3429" y="1805"/>
                    <a:pt x="6677" y="3609"/>
                    <a:pt x="9926" y="5595"/>
                  </a:cubicBezTo>
                  <a:cubicBezTo>
                    <a:pt x="6677" y="3609"/>
                    <a:pt x="3429" y="1805"/>
                    <a:pt x="0" y="0"/>
                  </a:cubicBezTo>
                  <a:close/>
                </a:path>
              </a:pathLst>
            </a:custGeom>
            <a:solidFill>
              <a:srgbClr val="FFFFFF"/>
            </a:solidFill>
            <a:ln w="1804" cap="flat">
              <a:noFill/>
              <a:prstDash val="solid"/>
              <a:miter/>
            </a:ln>
          </p:spPr>
          <p:txBody>
            <a:bodyPr rtlCol="0" anchor="ctr"/>
            <a:lstStyle/>
            <a:p>
              <a:endParaRPr lang="en-US"/>
            </a:p>
          </p:txBody>
        </p:sp>
        <p:sp>
          <p:nvSpPr>
            <p:cNvPr id="15" name="Freeform 975">
              <a:extLst>
                <a:ext uri="{FF2B5EF4-FFF2-40B4-BE49-F238E27FC236}">
                  <a16:creationId xmlns:a16="http://schemas.microsoft.com/office/drawing/2014/main" id="{73BA776A-8885-867A-555E-E9026EAFC74D}"/>
                </a:ext>
              </a:extLst>
            </p:cNvPr>
            <p:cNvSpPr/>
            <p:nvPr/>
          </p:nvSpPr>
          <p:spPr>
            <a:xfrm>
              <a:off x="9338389" y="1835417"/>
              <a:ext cx="2887" cy="1985"/>
            </a:xfrm>
            <a:custGeom>
              <a:avLst/>
              <a:gdLst>
                <a:gd name="connsiteX0" fmla="*/ 0 w 2887"/>
                <a:gd name="connsiteY0" fmla="*/ 0 h 1985"/>
                <a:gd name="connsiteX1" fmla="*/ 2888 w 2887"/>
                <a:gd name="connsiteY1" fmla="*/ 1985 h 1985"/>
                <a:gd name="connsiteX2" fmla="*/ 0 w 2887"/>
                <a:gd name="connsiteY2" fmla="*/ 0 h 1985"/>
              </a:gdLst>
              <a:ahLst/>
              <a:cxnLst>
                <a:cxn ang="0">
                  <a:pos x="connsiteX0" y="connsiteY0"/>
                </a:cxn>
                <a:cxn ang="0">
                  <a:pos x="connsiteX1" y="connsiteY1"/>
                </a:cxn>
                <a:cxn ang="0">
                  <a:pos x="connsiteX2" y="connsiteY2"/>
                </a:cxn>
              </a:cxnLst>
              <a:rect l="l" t="t" r="r" b="b"/>
              <a:pathLst>
                <a:path w="2887" h="1985">
                  <a:moveTo>
                    <a:pt x="0" y="0"/>
                  </a:moveTo>
                  <a:cubicBezTo>
                    <a:pt x="1083" y="541"/>
                    <a:pt x="1985" y="1263"/>
                    <a:pt x="2888" y="1985"/>
                  </a:cubicBezTo>
                  <a:cubicBezTo>
                    <a:pt x="1985" y="1263"/>
                    <a:pt x="1083" y="541"/>
                    <a:pt x="0" y="0"/>
                  </a:cubicBezTo>
                  <a:close/>
                </a:path>
              </a:pathLst>
            </a:custGeom>
            <a:solidFill>
              <a:srgbClr val="FFFFFF"/>
            </a:solidFill>
            <a:ln w="1804" cap="flat">
              <a:noFill/>
              <a:prstDash val="solid"/>
              <a:miter/>
            </a:ln>
          </p:spPr>
          <p:txBody>
            <a:bodyPr rtlCol="0" anchor="ctr"/>
            <a:lstStyle/>
            <a:p>
              <a:endParaRPr lang="en-US"/>
            </a:p>
          </p:txBody>
        </p:sp>
        <p:sp>
          <p:nvSpPr>
            <p:cNvPr id="16" name="Freeform 976">
              <a:extLst>
                <a:ext uri="{FF2B5EF4-FFF2-40B4-BE49-F238E27FC236}">
                  <a16:creationId xmlns:a16="http://schemas.microsoft.com/office/drawing/2014/main" id="{7AAE9E13-831B-C90F-DFFA-B6FBC1D5C34D}"/>
                </a:ext>
              </a:extLst>
            </p:cNvPr>
            <p:cNvSpPr/>
            <p:nvPr/>
          </p:nvSpPr>
          <p:spPr>
            <a:xfrm>
              <a:off x="9077501" y="1804828"/>
              <a:ext cx="273723" cy="301877"/>
            </a:xfrm>
            <a:custGeom>
              <a:avLst/>
              <a:gdLst>
                <a:gd name="connsiteX0" fmla="*/ 85107 w 273723"/>
                <a:gd name="connsiteY0" fmla="*/ 300939 h 301877"/>
                <a:gd name="connsiteX1" fmla="*/ 232915 w 273723"/>
                <a:gd name="connsiteY1" fmla="*/ 249865 h 301877"/>
                <a:gd name="connsiteX2" fmla="*/ 272619 w 273723"/>
                <a:gd name="connsiteY2" fmla="*/ 147897 h 301877"/>
                <a:gd name="connsiteX3" fmla="*/ 258903 w 273723"/>
                <a:gd name="connsiteY3" fmla="*/ 58924 h 301877"/>
                <a:gd name="connsiteX4" fmla="*/ 234539 w 273723"/>
                <a:gd name="connsiteY4" fmla="*/ 17054 h 301877"/>
                <a:gd name="connsiteX5" fmla="*/ 8947 w 273723"/>
                <a:gd name="connsiteY5" fmla="*/ 46832 h 301877"/>
                <a:gd name="connsiteX6" fmla="*/ 4977 w 273723"/>
                <a:gd name="connsiteY6" fmla="*/ 65782 h 301877"/>
                <a:gd name="connsiteX7" fmla="*/ 37281 w 273723"/>
                <a:gd name="connsiteY7" fmla="*/ 142303 h 301877"/>
                <a:gd name="connsiteX8" fmla="*/ 29701 w 273723"/>
                <a:gd name="connsiteY8" fmla="*/ 248060 h 301877"/>
                <a:gd name="connsiteX9" fmla="*/ 38544 w 273723"/>
                <a:gd name="connsiteY9" fmla="*/ 297330 h 301877"/>
                <a:gd name="connsiteX10" fmla="*/ 33492 w 273723"/>
                <a:gd name="connsiteY10" fmla="*/ 287945 h 301877"/>
                <a:gd name="connsiteX11" fmla="*/ 85107 w 273723"/>
                <a:gd name="connsiteY11" fmla="*/ 300939 h 301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3723" h="301877">
                  <a:moveTo>
                    <a:pt x="85107" y="300939"/>
                  </a:moveTo>
                  <a:cubicBezTo>
                    <a:pt x="135639" y="306173"/>
                    <a:pt x="198985" y="289569"/>
                    <a:pt x="232915" y="249865"/>
                  </a:cubicBezTo>
                  <a:cubicBezTo>
                    <a:pt x="257098" y="221531"/>
                    <a:pt x="268288" y="184172"/>
                    <a:pt x="272619" y="147897"/>
                  </a:cubicBezTo>
                  <a:cubicBezTo>
                    <a:pt x="276229" y="117578"/>
                    <a:pt x="270814" y="86897"/>
                    <a:pt x="258903" y="58924"/>
                  </a:cubicBezTo>
                  <a:cubicBezTo>
                    <a:pt x="252406" y="43764"/>
                    <a:pt x="244284" y="29687"/>
                    <a:pt x="234539" y="17054"/>
                  </a:cubicBezTo>
                  <a:cubicBezTo>
                    <a:pt x="157116" y="-14890"/>
                    <a:pt x="49373" y="-272"/>
                    <a:pt x="8947" y="46832"/>
                  </a:cubicBezTo>
                  <a:cubicBezTo>
                    <a:pt x="-979" y="51524"/>
                    <a:pt x="-3145" y="56578"/>
                    <a:pt x="4977" y="65782"/>
                  </a:cubicBezTo>
                  <a:cubicBezTo>
                    <a:pt x="23926" y="87619"/>
                    <a:pt x="31145" y="114510"/>
                    <a:pt x="37281" y="142303"/>
                  </a:cubicBezTo>
                  <a:cubicBezTo>
                    <a:pt x="45403" y="178758"/>
                    <a:pt x="37101" y="213409"/>
                    <a:pt x="29701" y="248060"/>
                  </a:cubicBezTo>
                  <a:cubicBezTo>
                    <a:pt x="25550" y="267190"/>
                    <a:pt x="29341" y="282170"/>
                    <a:pt x="38544" y="297330"/>
                  </a:cubicBezTo>
                  <a:cubicBezTo>
                    <a:pt x="36740" y="294261"/>
                    <a:pt x="34935" y="291193"/>
                    <a:pt x="33492" y="287945"/>
                  </a:cubicBezTo>
                  <a:cubicBezTo>
                    <a:pt x="49734" y="295164"/>
                    <a:pt x="67059" y="298954"/>
                    <a:pt x="85107" y="300939"/>
                  </a:cubicBezTo>
                  <a:close/>
                </a:path>
              </a:pathLst>
            </a:custGeom>
            <a:solidFill>
              <a:srgbClr val="FFFFFF"/>
            </a:solidFill>
            <a:ln w="1804" cap="flat">
              <a:noFill/>
              <a:prstDash val="solid"/>
              <a:miter/>
            </a:ln>
          </p:spPr>
          <p:txBody>
            <a:bodyPr rtlCol="0" anchor="ctr"/>
            <a:lstStyle/>
            <a:p>
              <a:endParaRPr lang="en-US"/>
            </a:p>
          </p:txBody>
        </p:sp>
        <p:sp>
          <p:nvSpPr>
            <p:cNvPr id="17" name="Freeform 977">
              <a:extLst>
                <a:ext uri="{FF2B5EF4-FFF2-40B4-BE49-F238E27FC236}">
                  <a16:creationId xmlns:a16="http://schemas.microsoft.com/office/drawing/2014/main" id="{B56B1B47-7710-BACB-32F6-3071D788F44A}"/>
                </a:ext>
              </a:extLst>
            </p:cNvPr>
            <p:cNvSpPr/>
            <p:nvPr/>
          </p:nvSpPr>
          <p:spPr>
            <a:xfrm>
              <a:off x="9369611" y="1861946"/>
              <a:ext cx="1444" cy="1624"/>
            </a:xfrm>
            <a:custGeom>
              <a:avLst/>
              <a:gdLst>
                <a:gd name="connsiteX0" fmla="*/ 0 w 1444"/>
                <a:gd name="connsiteY0" fmla="*/ 0 h 1624"/>
                <a:gd name="connsiteX1" fmla="*/ 1444 w 1444"/>
                <a:gd name="connsiteY1" fmla="*/ 1624 h 1624"/>
                <a:gd name="connsiteX2" fmla="*/ 0 w 1444"/>
                <a:gd name="connsiteY2" fmla="*/ 0 h 1624"/>
              </a:gdLst>
              <a:ahLst/>
              <a:cxnLst>
                <a:cxn ang="0">
                  <a:pos x="connsiteX0" y="connsiteY0"/>
                </a:cxn>
                <a:cxn ang="0">
                  <a:pos x="connsiteX1" y="connsiteY1"/>
                </a:cxn>
                <a:cxn ang="0">
                  <a:pos x="connsiteX2" y="connsiteY2"/>
                </a:cxn>
              </a:cxnLst>
              <a:rect l="l" t="t" r="r" b="b"/>
              <a:pathLst>
                <a:path w="1444" h="1624">
                  <a:moveTo>
                    <a:pt x="0" y="0"/>
                  </a:moveTo>
                  <a:cubicBezTo>
                    <a:pt x="542" y="542"/>
                    <a:pt x="902" y="1083"/>
                    <a:pt x="1444" y="1624"/>
                  </a:cubicBezTo>
                  <a:cubicBezTo>
                    <a:pt x="902" y="1083"/>
                    <a:pt x="361" y="542"/>
                    <a:pt x="0" y="0"/>
                  </a:cubicBezTo>
                  <a:close/>
                </a:path>
              </a:pathLst>
            </a:custGeom>
            <a:solidFill>
              <a:srgbClr val="FFFFFF"/>
            </a:solidFill>
            <a:ln w="1804" cap="flat">
              <a:noFill/>
              <a:prstDash val="solid"/>
              <a:miter/>
            </a:ln>
          </p:spPr>
          <p:txBody>
            <a:bodyPr rtlCol="0" anchor="ctr"/>
            <a:lstStyle/>
            <a:p>
              <a:endParaRPr lang="en-US"/>
            </a:p>
          </p:txBody>
        </p:sp>
        <p:sp>
          <p:nvSpPr>
            <p:cNvPr id="18" name="Freeform 978">
              <a:extLst>
                <a:ext uri="{FF2B5EF4-FFF2-40B4-BE49-F238E27FC236}">
                  <a16:creationId xmlns:a16="http://schemas.microsoft.com/office/drawing/2014/main" id="{B5D98008-52EF-5A94-D1B6-F6B990F74467}"/>
                </a:ext>
              </a:extLst>
            </p:cNvPr>
            <p:cNvSpPr/>
            <p:nvPr/>
          </p:nvSpPr>
          <p:spPr>
            <a:xfrm>
              <a:off x="9388200" y="1892086"/>
              <a:ext cx="541" cy="1263"/>
            </a:xfrm>
            <a:custGeom>
              <a:avLst/>
              <a:gdLst>
                <a:gd name="connsiteX0" fmla="*/ 0 w 541"/>
                <a:gd name="connsiteY0" fmla="*/ 0 h 1263"/>
                <a:gd name="connsiteX1" fmla="*/ 541 w 541"/>
                <a:gd name="connsiteY1" fmla="*/ 1263 h 1263"/>
                <a:gd name="connsiteX2" fmla="*/ 0 w 541"/>
                <a:gd name="connsiteY2" fmla="*/ 0 h 1263"/>
              </a:gdLst>
              <a:ahLst/>
              <a:cxnLst>
                <a:cxn ang="0">
                  <a:pos x="connsiteX0" y="connsiteY0"/>
                </a:cxn>
                <a:cxn ang="0">
                  <a:pos x="connsiteX1" y="connsiteY1"/>
                </a:cxn>
                <a:cxn ang="0">
                  <a:pos x="connsiteX2" y="connsiteY2"/>
                </a:cxn>
              </a:cxnLst>
              <a:rect l="l" t="t" r="r" b="b"/>
              <a:pathLst>
                <a:path w="541" h="1263">
                  <a:moveTo>
                    <a:pt x="0" y="0"/>
                  </a:moveTo>
                  <a:cubicBezTo>
                    <a:pt x="180" y="361"/>
                    <a:pt x="360" y="902"/>
                    <a:pt x="541" y="1263"/>
                  </a:cubicBezTo>
                  <a:cubicBezTo>
                    <a:pt x="360" y="902"/>
                    <a:pt x="180" y="541"/>
                    <a:pt x="0" y="0"/>
                  </a:cubicBezTo>
                  <a:close/>
                </a:path>
              </a:pathLst>
            </a:custGeom>
            <a:solidFill>
              <a:srgbClr val="FFFFFF"/>
            </a:solidFill>
            <a:ln w="1804" cap="flat">
              <a:noFill/>
              <a:prstDash val="solid"/>
              <a:miter/>
            </a:ln>
          </p:spPr>
          <p:txBody>
            <a:bodyPr rtlCol="0" anchor="ctr"/>
            <a:lstStyle/>
            <a:p>
              <a:endParaRPr lang="en-US"/>
            </a:p>
          </p:txBody>
        </p:sp>
        <p:sp>
          <p:nvSpPr>
            <p:cNvPr id="19" name="Freeform 979">
              <a:extLst>
                <a:ext uri="{FF2B5EF4-FFF2-40B4-BE49-F238E27FC236}">
                  <a16:creationId xmlns:a16="http://schemas.microsoft.com/office/drawing/2014/main" id="{A9BF242C-5DBB-108C-CFBD-94794B4B03F2}"/>
                </a:ext>
              </a:extLst>
            </p:cNvPr>
            <p:cNvSpPr/>
            <p:nvPr/>
          </p:nvSpPr>
          <p:spPr>
            <a:xfrm>
              <a:off x="9392351" y="1903636"/>
              <a:ext cx="361" cy="902"/>
            </a:xfrm>
            <a:custGeom>
              <a:avLst/>
              <a:gdLst>
                <a:gd name="connsiteX0" fmla="*/ 0 w 361"/>
                <a:gd name="connsiteY0" fmla="*/ 0 h 902"/>
                <a:gd name="connsiteX1" fmla="*/ 361 w 361"/>
                <a:gd name="connsiteY1" fmla="*/ 902 h 902"/>
                <a:gd name="connsiteX2" fmla="*/ 0 w 361"/>
                <a:gd name="connsiteY2" fmla="*/ 0 h 902"/>
              </a:gdLst>
              <a:ahLst/>
              <a:cxnLst>
                <a:cxn ang="0">
                  <a:pos x="connsiteX0" y="connsiteY0"/>
                </a:cxn>
                <a:cxn ang="0">
                  <a:pos x="connsiteX1" y="connsiteY1"/>
                </a:cxn>
                <a:cxn ang="0">
                  <a:pos x="connsiteX2" y="connsiteY2"/>
                </a:cxn>
              </a:cxnLst>
              <a:rect l="l" t="t" r="r" b="b"/>
              <a:pathLst>
                <a:path w="361" h="902">
                  <a:moveTo>
                    <a:pt x="0" y="0"/>
                  </a:moveTo>
                  <a:cubicBezTo>
                    <a:pt x="181" y="361"/>
                    <a:pt x="181" y="722"/>
                    <a:pt x="361" y="902"/>
                  </a:cubicBezTo>
                  <a:cubicBezTo>
                    <a:pt x="181" y="722"/>
                    <a:pt x="181" y="361"/>
                    <a:pt x="0" y="0"/>
                  </a:cubicBezTo>
                  <a:close/>
                </a:path>
              </a:pathLst>
            </a:custGeom>
            <a:solidFill>
              <a:srgbClr val="FFFFFF"/>
            </a:solidFill>
            <a:ln w="1804" cap="flat">
              <a:noFill/>
              <a:prstDash val="solid"/>
              <a:miter/>
            </a:ln>
          </p:spPr>
          <p:txBody>
            <a:bodyPr rtlCol="0" anchor="ctr"/>
            <a:lstStyle/>
            <a:p>
              <a:endParaRPr lang="en-US"/>
            </a:p>
          </p:txBody>
        </p:sp>
        <p:sp>
          <p:nvSpPr>
            <p:cNvPr id="20" name="Freeform 980">
              <a:extLst>
                <a:ext uri="{FF2B5EF4-FFF2-40B4-BE49-F238E27FC236}">
                  <a16:creationId xmlns:a16="http://schemas.microsoft.com/office/drawing/2014/main" id="{6EBB1EFA-052E-1952-2313-B21BF96CB9CC}"/>
                </a:ext>
              </a:extLst>
            </p:cNvPr>
            <p:cNvSpPr/>
            <p:nvPr/>
          </p:nvSpPr>
          <p:spPr>
            <a:xfrm>
              <a:off x="9393975" y="1909050"/>
              <a:ext cx="361" cy="1443"/>
            </a:xfrm>
            <a:custGeom>
              <a:avLst/>
              <a:gdLst>
                <a:gd name="connsiteX0" fmla="*/ 0 w 361"/>
                <a:gd name="connsiteY0" fmla="*/ 0 h 1443"/>
                <a:gd name="connsiteX1" fmla="*/ 361 w 361"/>
                <a:gd name="connsiteY1" fmla="*/ 1444 h 1443"/>
                <a:gd name="connsiteX2" fmla="*/ 0 w 361"/>
                <a:gd name="connsiteY2" fmla="*/ 0 h 1443"/>
              </a:gdLst>
              <a:ahLst/>
              <a:cxnLst>
                <a:cxn ang="0">
                  <a:pos x="connsiteX0" y="connsiteY0"/>
                </a:cxn>
                <a:cxn ang="0">
                  <a:pos x="connsiteX1" y="connsiteY1"/>
                </a:cxn>
                <a:cxn ang="0">
                  <a:pos x="connsiteX2" y="connsiteY2"/>
                </a:cxn>
              </a:cxnLst>
              <a:rect l="l" t="t" r="r" b="b"/>
              <a:pathLst>
                <a:path w="361" h="1443">
                  <a:moveTo>
                    <a:pt x="0" y="0"/>
                  </a:moveTo>
                  <a:cubicBezTo>
                    <a:pt x="181" y="541"/>
                    <a:pt x="181" y="902"/>
                    <a:pt x="361" y="1444"/>
                  </a:cubicBezTo>
                  <a:cubicBezTo>
                    <a:pt x="181" y="902"/>
                    <a:pt x="0" y="541"/>
                    <a:pt x="0" y="0"/>
                  </a:cubicBezTo>
                  <a:close/>
                </a:path>
              </a:pathLst>
            </a:custGeom>
            <a:solidFill>
              <a:srgbClr val="FFFFFF"/>
            </a:solidFill>
            <a:ln w="1804" cap="flat">
              <a:noFill/>
              <a:prstDash val="solid"/>
              <a:miter/>
            </a:ln>
          </p:spPr>
          <p:txBody>
            <a:bodyPr rtlCol="0" anchor="ctr"/>
            <a:lstStyle/>
            <a:p>
              <a:endParaRPr lang="en-US"/>
            </a:p>
          </p:txBody>
        </p:sp>
        <p:sp>
          <p:nvSpPr>
            <p:cNvPr id="21" name="Freeform 981">
              <a:extLst>
                <a:ext uri="{FF2B5EF4-FFF2-40B4-BE49-F238E27FC236}">
                  <a16:creationId xmlns:a16="http://schemas.microsoft.com/office/drawing/2014/main" id="{9BAFD6D5-F9CF-6E11-B381-93F05BEC12C2}"/>
                </a:ext>
              </a:extLst>
            </p:cNvPr>
            <p:cNvSpPr/>
            <p:nvPr/>
          </p:nvSpPr>
          <p:spPr>
            <a:xfrm>
              <a:off x="9390365" y="1897319"/>
              <a:ext cx="541" cy="1263"/>
            </a:xfrm>
            <a:custGeom>
              <a:avLst/>
              <a:gdLst>
                <a:gd name="connsiteX0" fmla="*/ 0 w 541"/>
                <a:gd name="connsiteY0" fmla="*/ 0 h 1263"/>
                <a:gd name="connsiteX1" fmla="*/ 542 w 541"/>
                <a:gd name="connsiteY1" fmla="*/ 1263 h 1263"/>
                <a:gd name="connsiteX2" fmla="*/ 0 w 541"/>
                <a:gd name="connsiteY2" fmla="*/ 0 h 1263"/>
              </a:gdLst>
              <a:ahLst/>
              <a:cxnLst>
                <a:cxn ang="0">
                  <a:pos x="connsiteX0" y="connsiteY0"/>
                </a:cxn>
                <a:cxn ang="0">
                  <a:pos x="connsiteX1" y="connsiteY1"/>
                </a:cxn>
                <a:cxn ang="0">
                  <a:pos x="connsiteX2" y="connsiteY2"/>
                </a:cxn>
              </a:cxnLst>
              <a:rect l="l" t="t" r="r" b="b"/>
              <a:pathLst>
                <a:path w="541" h="1263">
                  <a:moveTo>
                    <a:pt x="0" y="0"/>
                  </a:moveTo>
                  <a:cubicBezTo>
                    <a:pt x="181" y="361"/>
                    <a:pt x="361" y="902"/>
                    <a:pt x="542" y="1263"/>
                  </a:cubicBezTo>
                  <a:cubicBezTo>
                    <a:pt x="181" y="902"/>
                    <a:pt x="0" y="361"/>
                    <a:pt x="0" y="0"/>
                  </a:cubicBezTo>
                  <a:close/>
                </a:path>
              </a:pathLst>
            </a:custGeom>
            <a:solidFill>
              <a:srgbClr val="FFFFFF"/>
            </a:solidFill>
            <a:ln w="1804" cap="flat">
              <a:noFill/>
              <a:prstDash val="solid"/>
              <a:miter/>
            </a:ln>
          </p:spPr>
          <p:txBody>
            <a:bodyPr rtlCol="0" anchor="ctr"/>
            <a:lstStyle/>
            <a:p>
              <a:endParaRPr lang="en-US"/>
            </a:p>
          </p:txBody>
        </p:sp>
        <p:sp>
          <p:nvSpPr>
            <p:cNvPr id="22" name="Freeform 982">
              <a:extLst>
                <a:ext uri="{FF2B5EF4-FFF2-40B4-BE49-F238E27FC236}">
                  <a16:creationId xmlns:a16="http://schemas.microsoft.com/office/drawing/2014/main" id="{D67DE853-5888-DC3F-4173-9E52734EAED2}"/>
                </a:ext>
              </a:extLst>
            </p:cNvPr>
            <p:cNvSpPr/>
            <p:nvPr/>
          </p:nvSpPr>
          <p:spPr>
            <a:xfrm>
              <a:off x="9376830" y="1871331"/>
              <a:ext cx="1083" cy="1624"/>
            </a:xfrm>
            <a:custGeom>
              <a:avLst/>
              <a:gdLst>
                <a:gd name="connsiteX0" fmla="*/ 0 w 1083"/>
                <a:gd name="connsiteY0" fmla="*/ 0 h 1624"/>
                <a:gd name="connsiteX1" fmla="*/ 1083 w 1083"/>
                <a:gd name="connsiteY1" fmla="*/ 1624 h 1624"/>
                <a:gd name="connsiteX2" fmla="*/ 0 w 1083"/>
                <a:gd name="connsiteY2" fmla="*/ 0 h 1624"/>
              </a:gdLst>
              <a:ahLst/>
              <a:cxnLst>
                <a:cxn ang="0">
                  <a:pos x="connsiteX0" y="connsiteY0"/>
                </a:cxn>
                <a:cxn ang="0">
                  <a:pos x="connsiteX1" y="connsiteY1"/>
                </a:cxn>
                <a:cxn ang="0">
                  <a:pos x="connsiteX2" y="connsiteY2"/>
                </a:cxn>
              </a:cxnLst>
              <a:rect l="l" t="t" r="r" b="b"/>
              <a:pathLst>
                <a:path w="1083" h="1624">
                  <a:moveTo>
                    <a:pt x="0" y="0"/>
                  </a:moveTo>
                  <a:cubicBezTo>
                    <a:pt x="361" y="541"/>
                    <a:pt x="722" y="1083"/>
                    <a:pt x="1083" y="1624"/>
                  </a:cubicBezTo>
                  <a:cubicBezTo>
                    <a:pt x="722" y="1083"/>
                    <a:pt x="361" y="541"/>
                    <a:pt x="0" y="0"/>
                  </a:cubicBezTo>
                  <a:close/>
                </a:path>
              </a:pathLst>
            </a:custGeom>
            <a:solidFill>
              <a:srgbClr val="FFFFFF"/>
            </a:solidFill>
            <a:ln w="1804" cap="flat">
              <a:noFill/>
              <a:prstDash val="solid"/>
              <a:miter/>
            </a:ln>
          </p:spPr>
          <p:txBody>
            <a:bodyPr rtlCol="0" anchor="ctr"/>
            <a:lstStyle/>
            <a:p>
              <a:endParaRPr lang="en-US"/>
            </a:p>
          </p:txBody>
        </p:sp>
        <p:sp>
          <p:nvSpPr>
            <p:cNvPr id="23" name="Freeform 983">
              <a:extLst>
                <a:ext uri="{FF2B5EF4-FFF2-40B4-BE49-F238E27FC236}">
                  <a16:creationId xmlns:a16="http://schemas.microsoft.com/office/drawing/2014/main" id="{CF26F320-2959-C95B-9BCA-94A696A06008}"/>
                </a:ext>
              </a:extLst>
            </p:cNvPr>
            <p:cNvSpPr/>
            <p:nvPr/>
          </p:nvSpPr>
          <p:spPr>
            <a:xfrm>
              <a:off x="9380079" y="1876384"/>
              <a:ext cx="721" cy="1083"/>
            </a:xfrm>
            <a:custGeom>
              <a:avLst/>
              <a:gdLst>
                <a:gd name="connsiteX0" fmla="*/ 0 w 721"/>
                <a:gd name="connsiteY0" fmla="*/ 0 h 1083"/>
                <a:gd name="connsiteX1" fmla="*/ 722 w 721"/>
                <a:gd name="connsiteY1" fmla="*/ 1083 h 1083"/>
                <a:gd name="connsiteX2" fmla="*/ 0 w 721"/>
                <a:gd name="connsiteY2" fmla="*/ 0 h 1083"/>
              </a:gdLst>
              <a:ahLst/>
              <a:cxnLst>
                <a:cxn ang="0">
                  <a:pos x="connsiteX0" y="connsiteY0"/>
                </a:cxn>
                <a:cxn ang="0">
                  <a:pos x="connsiteX1" y="connsiteY1"/>
                </a:cxn>
                <a:cxn ang="0">
                  <a:pos x="connsiteX2" y="connsiteY2"/>
                </a:cxn>
              </a:cxnLst>
              <a:rect l="l" t="t" r="r" b="b"/>
              <a:pathLst>
                <a:path w="721" h="1083">
                  <a:moveTo>
                    <a:pt x="0" y="0"/>
                  </a:moveTo>
                  <a:cubicBezTo>
                    <a:pt x="180" y="361"/>
                    <a:pt x="360" y="722"/>
                    <a:pt x="722" y="1083"/>
                  </a:cubicBezTo>
                  <a:cubicBezTo>
                    <a:pt x="541" y="722"/>
                    <a:pt x="180" y="361"/>
                    <a:pt x="0" y="0"/>
                  </a:cubicBezTo>
                  <a:close/>
                </a:path>
              </a:pathLst>
            </a:custGeom>
            <a:solidFill>
              <a:srgbClr val="FFFFFF"/>
            </a:solidFill>
            <a:ln w="1804" cap="flat">
              <a:noFill/>
              <a:prstDash val="solid"/>
              <a:miter/>
            </a:ln>
          </p:spPr>
          <p:txBody>
            <a:bodyPr rtlCol="0" anchor="ctr"/>
            <a:lstStyle/>
            <a:p>
              <a:endParaRPr lang="en-US"/>
            </a:p>
          </p:txBody>
        </p:sp>
        <p:sp>
          <p:nvSpPr>
            <p:cNvPr id="24" name="Freeform 984">
              <a:extLst>
                <a:ext uri="{FF2B5EF4-FFF2-40B4-BE49-F238E27FC236}">
                  <a16:creationId xmlns:a16="http://schemas.microsoft.com/office/drawing/2014/main" id="{9DCA9EA5-E4C6-66C9-F7D2-5236D5D081A8}"/>
                </a:ext>
              </a:extLst>
            </p:cNvPr>
            <p:cNvSpPr/>
            <p:nvPr/>
          </p:nvSpPr>
          <p:spPr>
            <a:xfrm>
              <a:off x="9382966" y="1881438"/>
              <a:ext cx="722" cy="1443"/>
            </a:xfrm>
            <a:custGeom>
              <a:avLst/>
              <a:gdLst>
                <a:gd name="connsiteX0" fmla="*/ 0 w 722"/>
                <a:gd name="connsiteY0" fmla="*/ 0 h 1443"/>
                <a:gd name="connsiteX1" fmla="*/ 723 w 722"/>
                <a:gd name="connsiteY1" fmla="*/ 1444 h 1443"/>
                <a:gd name="connsiteX2" fmla="*/ 0 w 722"/>
                <a:gd name="connsiteY2" fmla="*/ 0 h 1443"/>
              </a:gdLst>
              <a:ahLst/>
              <a:cxnLst>
                <a:cxn ang="0">
                  <a:pos x="connsiteX0" y="connsiteY0"/>
                </a:cxn>
                <a:cxn ang="0">
                  <a:pos x="connsiteX1" y="connsiteY1"/>
                </a:cxn>
                <a:cxn ang="0">
                  <a:pos x="connsiteX2" y="connsiteY2"/>
                </a:cxn>
              </a:cxnLst>
              <a:rect l="l" t="t" r="r" b="b"/>
              <a:pathLst>
                <a:path w="722" h="1443">
                  <a:moveTo>
                    <a:pt x="0" y="0"/>
                  </a:moveTo>
                  <a:cubicBezTo>
                    <a:pt x="181" y="542"/>
                    <a:pt x="542" y="902"/>
                    <a:pt x="723" y="1444"/>
                  </a:cubicBezTo>
                  <a:cubicBezTo>
                    <a:pt x="542" y="902"/>
                    <a:pt x="361" y="361"/>
                    <a:pt x="0" y="0"/>
                  </a:cubicBezTo>
                  <a:close/>
                </a:path>
              </a:pathLst>
            </a:custGeom>
            <a:solidFill>
              <a:srgbClr val="FFFFFF"/>
            </a:solidFill>
            <a:ln w="1804" cap="flat">
              <a:noFill/>
              <a:prstDash val="solid"/>
              <a:miter/>
            </a:ln>
          </p:spPr>
          <p:txBody>
            <a:bodyPr rtlCol="0" anchor="ctr"/>
            <a:lstStyle/>
            <a:p>
              <a:endParaRPr lang="en-US"/>
            </a:p>
          </p:txBody>
        </p:sp>
        <p:sp>
          <p:nvSpPr>
            <p:cNvPr id="25" name="Freeform 985">
              <a:extLst>
                <a:ext uri="{FF2B5EF4-FFF2-40B4-BE49-F238E27FC236}">
                  <a16:creationId xmlns:a16="http://schemas.microsoft.com/office/drawing/2014/main" id="{C5962C61-24AF-3FFE-81C3-9974A20EFF80}"/>
                </a:ext>
              </a:extLst>
            </p:cNvPr>
            <p:cNvSpPr/>
            <p:nvPr/>
          </p:nvSpPr>
          <p:spPr>
            <a:xfrm>
              <a:off x="9385673" y="1886491"/>
              <a:ext cx="541" cy="1082"/>
            </a:xfrm>
            <a:custGeom>
              <a:avLst/>
              <a:gdLst>
                <a:gd name="connsiteX0" fmla="*/ 0 w 541"/>
                <a:gd name="connsiteY0" fmla="*/ 0 h 1082"/>
                <a:gd name="connsiteX1" fmla="*/ 542 w 541"/>
                <a:gd name="connsiteY1" fmla="*/ 1083 h 1082"/>
                <a:gd name="connsiteX2" fmla="*/ 0 w 541"/>
                <a:gd name="connsiteY2" fmla="*/ 0 h 1082"/>
              </a:gdLst>
              <a:ahLst/>
              <a:cxnLst>
                <a:cxn ang="0">
                  <a:pos x="connsiteX0" y="connsiteY0"/>
                </a:cxn>
                <a:cxn ang="0">
                  <a:pos x="connsiteX1" y="connsiteY1"/>
                </a:cxn>
                <a:cxn ang="0">
                  <a:pos x="connsiteX2" y="connsiteY2"/>
                </a:cxn>
              </a:cxnLst>
              <a:rect l="l" t="t" r="r" b="b"/>
              <a:pathLst>
                <a:path w="541" h="1082">
                  <a:moveTo>
                    <a:pt x="0" y="0"/>
                  </a:moveTo>
                  <a:cubicBezTo>
                    <a:pt x="181" y="361"/>
                    <a:pt x="361" y="722"/>
                    <a:pt x="542" y="1083"/>
                  </a:cubicBezTo>
                  <a:cubicBezTo>
                    <a:pt x="361" y="722"/>
                    <a:pt x="181" y="361"/>
                    <a:pt x="0" y="0"/>
                  </a:cubicBezTo>
                  <a:close/>
                </a:path>
              </a:pathLst>
            </a:custGeom>
            <a:solidFill>
              <a:srgbClr val="FFFFFF"/>
            </a:solidFill>
            <a:ln w="1804" cap="flat">
              <a:noFill/>
              <a:prstDash val="solid"/>
              <a:miter/>
            </a:ln>
          </p:spPr>
          <p:txBody>
            <a:bodyPr rtlCol="0" anchor="ctr"/>
            <a:lstStyle/>
            <a:p>
              <a:endParaRPr lang="en-US"/>
            </a:p>
          </p:txBody>
        </p:sp>
        <p:sp>
          <p:nvSpPr>
            <p:cNvPr id="26" name="Freeform 986">
              <a:extLst>
                <a:ext uri="{FF2B5EF4-FFF2-40B4-BE49-F238E27FC236}">
                  <a16:creationId xmlns:a16="http://schemas.microsoft.com/office/drawing/2014/main" id="{E8FA313C-11DF-0EBF-6A05-8D5B82DEEF11}"/>
                </a:ext>
              </a:extLst>
            </p:cNvPr>
            <p:cNvSpPr/>
            <p:nvPr/>
          </p:nvSpPr>
          <p:spPr>
            <a:xfrm>
              <a:off x="8863021" y="2205027"/>
              <a:ext cx="180" cy="902"/>
            </a:xfrm>
            <a:custGeom>
              <a:avLst/>
              <a:gdLst>
                <a:gd name="connsiteX0" fmla="*/ 0 w 180"/>
                <a:gd name="connsiteY0" fmla="*/ 902 h 902"/>
                <a:gd name="connsiteX1" fmla="*/ 181 w 180"/>
                <a:gd name="connsiteY1" fmla="*/ 0 h 902"/>
                <a:gd name="connsiteX2" fmla="*/ 0 w 180"/>
                <a:gd name="connsiteY2" fmla="*/ 902 h 902"/>
              </a:gdLst>
              <a:ahLst/>
              <a:cxnLst>
                <a:cxn ang="0">
                  <a:pos x="connsiteX0" y="connsiteY0"/>
                </a:cxn>
                <a:cxn ang="0">
                  <a:pos x="connsiteX1" y="connsiteY1"/>
                </a:cxn>
                <a:cxn ang="0">
                  <a:pos x="connsiteX2" y="connsiteY2"/>
                </a:cxn>
              </a:cxnLst>
              <a:rect l="l" t="t" r="r" b="b"/>
              <a:pathLst>
                <a:path w="180" h="902">
                  <a:moveTo>
                    <a:pt x="0" y="902"/>
                  </a:moveTo>
                  <a:cubicBezTo>
                    <a:pt x="0" y="541"/>
                    <a:pt x="0" y="361"/>
                    <a:pt x="181" y="0"/>
                  </a:cubicBezTo>
                  <a:cubicBezTo>
                    <a:pt x="0" y="361"/>
                    <a:pt x="0" y="722"/>
                    <a:pt x="0" y="902"/>
                  </a:cubicBezTo>
                  <a:close/>
                </a:path>
              </a:pathLst>
            </a:custGeom>
            <a:solidFill>
              <a:srgbClr val="FFFFFF"/>
            </a:solidFill>
            <a:ln w="1804" cap="flat">
              <a:noFill/>
              <a:prstDash val="solid"/>
              <a:miter/>
            </a:ln>
          </p:spPr>
          <p:txBody>
            <a:bodyPr rtlCol="0" anchor="ctr"/>
            <a:lstStyle/>
            <a:p>
              <a:endParaRPr lang="en-US"/>
            </a:p>
          </p:txBody>
        </p:sp>
        <p:sp>
          <p:nvSpPr>
            <p:cNvPr id="27" name="Freeform 987">
              <a:extLst>
                <a:ext uri="{FF2B5EF4-FFF2-40B4-BE49-F238E27FC236}">
                  <a16:creationId xmlns:a16="http://schemas.microsoft.com/office/drawing/2014/main" id="{3059D03D-22E9-AB86-29F3-F2098373E9C5}"/>
                </a:ext>
              </a:extLst>
            </p:cNvPr>
            <p:cNvSpPr/>
            <p:nvPr/>
          </p:nvSpPr>
          <p:spPr>
            <a:xfrm>
              <a:off x="8863744" y="2199071"/>
              <a:ext cx="1804" cy="541"/>
            </a:xfrm>
            <a:custGeom>
              <a:avLst/>
              <a:gdLst>
                <a:gd name="connsiteX0" fmla="*/ 0 w 1804"/>
                <a:gd name="connsiteY0" fmla="*/ 542 h 541"/>
                <a:gd name="connsiteX1" fmla="*/ 0 w 1804"/>
                <a:gd name="connsiteY1" fmla="*/ 0 h 541"/>
                <a:gd name="connsiteX2" fmla="*/ 0 w 1804"/>
                <a:gd name="connsiteY2" fmla="*/ 542 h 541"/>
              </a:gdLst>
              <a:ahLst/>
              <a:cxnLst>
                <a:cxn ang="0">
                  <a:pos x="connsiteX0" y="connsiteY0"/>
                </a:cxn>
                <a:cxn ang="0">
                  <a:pos x="connsiteX1" y="connsiteY1"/>
                </a:cxn>
                <a:cxn ang="0">
                  <a:pos x="connsiteX2" y="connsiteY2"/>
                </a:cxn>
              </a:cxnLst>
              <a:rect l="l" t="t" r="r" b="b"/>
              <a:pathLst>
                <a:path w="1804" h="541">
                  <a:moveTo>
                    <a:pt x="0" y="542"/>
                  </a:moveTo>
                  <a:cubicBezTo>
                    <a:pt x="0" y="361"/>
                    <a:pt x="0" y="180"/>
                    <a:pt x="0" y="0"/>
                  </a:cubicBezTo>
                  <a:cubicBezTo>
                    <a:pt x="0" y="180"/>
                    <a:pt x="0" y="361"/>
                    <a:pt x="0" y="542"/>
                  </a:cubicBezTo>
                  <a:close/>
                </a:path>
              </a:pathLst>
            </a:custGeom>
            <a:solidFill>
              <a:srgbClr val="FFFFFF"/>
            </a:solidFill>
            <a:ln w="1804" cap="flat">
              <a:noFill/>
              <a:prstDash val="solid"/>
              <a:miter/>
            </a:ln>
          </p:spPr>
          <p:txBody>
            <a:bodyPr rtlCol="0" anchor="ctr"/>
            <a:lstStyle/>
            <a:p>
              <a:endParaRPr lang="en-US"/>
            </a:p>
          </p:txBody>
        </p:sp>
        <p:sp>
          <p:nvSpPr>
            <p:cNvPr id="28" name="Freeform 988">
              <a:extLst>
                <a:ext uri="{FF2B5EF4-FFF2-40B4-BE49-F238E27FC236}">
                  <a16:creationId xmlns:a16="http://schemas.microsoft.com/office/drawing/2014/main" id="{2EE64F72-7F47-3D6A-72EA-E4FD9824954F}"/>
                </a:ext>
              </a:extLst>
            </p:cNvPr>
            <p:cNvSpPr/>
            <p:nvPr/>
          </p:nvSpPr>
          <p:spPr>
            <a:xfrm>
              <a:off x="8863744" y="2180844"/>
              <a:ext cx="1804" cy="541"/>
            </a:xfrm>
            <a:custGeom>
              <a:avLst/>
              <a:gdLst>
                <a:gd name="connsiteX0" fmla="*/ 0 w 1804"/>
                <a:gd name="connsiteY0" fmla="*/ 541 h 541"/>
                <a:gd name="connsiteX1" fmla="*/ 0 w 1804"/>
                <a:gd name="connsiteY1" fmla="*/ 0 h 541"/>
                <a:gd name="connsiteX2" fmla="*/ 0 w 1804"/>
                <a:gd name="connsiteY2" fmla="*/ 541 h 541"/>
              </a:gdLst>
              <a:ahLst/>
              <a:cxnLst>
                <a:cxn ang="0">
                  <a:pos x="connsiteX0" y="connsiteY0"/>
                </a:cxn>
                <a:cxn ang="0">
                  <a:pos x="connsiteX1" y="connsiteY1"/>
                </a:cxn>
                <a:cxn ang="0">
                  <a:pos x="connsiteX2" y="connsiteY2"/>
                </a:cxn>
              </a:cxnLst>
              <a:rect l="l" t="t" r="r" b="b"/>
              <a:pathLst>
                <a:path w="1804" h="541">
                  <a:moveTo>
                    <a:pt x="0" y="541"/>
                  </a:moveTo>
                  <a:cubicBezTo>
                    <a:pt x="0" y="361"/>
                    <a:pt x="0" y="180"/>
                    <a:pt x="0" y="0"/>
                  </a:cubicBezTo>
                  <a:cubicBezTo>
                    <a:pt x="0" y="180"/>
                    <a:pt x="0" y="361"/>
                    <a:pt x="0" y="541"/>
                  </a:cubicBezTo>
                  <a:close/>
                </a:path>
              </a:pathLst>
            </a:custGeom>
            <a:solidFill>
              <a:srgbClr val="FFFFFF"/>
            </a:solidFill>
            <a:ln w="1804" cap="flat">
              <a:noFill/>
              <a:prstDash val="solid"/>
              <a:miter/>
            </a:ln>
          </p:spPr>
          <p:txBody>
            <a:bodyPr rtlCol="0" anchor="ctr"/>
            <a:lstStyle/>
            <a:p>
              <a:endParaRPr lang="en-US"/>
            </a:p>
          </p:txBody>
        </p:sp>
        <p:sp>
          <p:nvSpPr>
            <p:cNvPr id="29" name="Freeform 989">
              <a:extLst>
                <a:ext uri="{FF2B5EF4-FFF2-40B4-BE49-F238E27FC236}">
                  <a16:creationId xmlns:a16="http://schemas.microsoft.com/office/drawing/2014/main" id="{54CDB47A-203B-111A-F3C2-C18BD4A1D743}"/>
                </a:ext>
              </a:extLst>
            </p:cNvPr>
            <p:cNvSpPr/>
            <p:nvPr/>
          </p:nvSpPr>
          <p:spPr>
            <a:xfrm>
              <a:off x="8862119" y="2169474"/>
              <a:ext cx="1804" cy="1804"/>
            </a:xfrm>
            <a:custGeom>
              <a:avLst/>
              <a:gdLst>
                <a:gd name="connsiteX0" fmla="*/ 0 w 1804"/>
                <a:gd name="connsiteY0" fmla="*/ 0 h 1804"/>
                <a:gd name="connsiteX1" fmla="*/ 0 w 1804"/>
                <a:gd name="connsiteY1" fmla="*/ 0 h 1804"/>
                <a:gd name="connsiteX2" fmla="*/ 0 w 1804"/>
                <a:gd name="connsiteY2" fmla="*/ 0 h 1804"/>
              </a:gdLst>
              <a:ahLst/>
              <a:cxnLst>
                <a:cxn ang="0">
                  <a:pos x="connsiteX0" y="connsiteY0"/>
                </a:cxn>
                <a:cxn ang="0">
                  <a:pos x="connsiteX1" y="connsiteY1"/>
                </a:cxn>
                <a:cxn ang="0">
                  <a:pos x="connsiteX2" y="connsiteY2"/>
                </a:cxn>
              </a:cxnLst>
              <a:rect l="l" t="t" r="r" b="b"/>
              <a:pathLst>
                <a:path w="1804" h="1804">
                  <a:moveTo>
                    <a:pt x="0" y="0"/>
                  </a:moveTo>
                  <a:cubicBezTo>
                    <a:pt x="0" y="0"/>
                    <a:pt x="0" y="0"/>
                    <a:pt x="0" y="0"/>
                  </a:cubicBezTo>
                  <a:cubicBezTo>
                    <a:pt x="0" y="0"/>
                    <a:pt x="0" y="0"/>
                    <a:pt x="0" y="0"/>
                  </a:cubicBezTo>
                  <a:close/>
                </a:path>
              </a:pathLst>
            </a:custGeom>
            <a:solidFill>
              <a:srgbClr val="FFFFFF"/>
            </a:solidFill>
            <a:ln w="1804" cap="flat">
              <a:noFill/>
              <a:prstDash val="solid"/>
              <a:miter/>
            </a:ln>
          </p:spPr>
          <p:txBody>
            <a:bodyPr rtlCol="0" anchor="ctr"/>
            <a:lstStyle/>
            <a:p>
              <a:endParaRPr lang="en-US"/>
            </a:p>
          </p:txBody>
        </p:sp>
        <p:sp>
          <p:nvSpPr>
            <p:cNvPr id="30" name="Freeform 990">
              <a:extLst>
                <a:ext uri="{FF2B5EF4-FFF2-40B4-BE49-F238E27FC236}">
                  <a16:creationId xmlns:a16="http://schemas.microsoft.com/office/drawing/2014/main" id="{E0CD5BC5-4D35-486A-7C47-5EA4CADF0CF3}"/>
                </a:ext>
              </a:extLst>
            </p:cNvPr>
            <p:cNvSpPr/>
            <p:nvPr/>
          </p:nvSpPr>
          <p:spPr>
            <a:xfrm>
              <a:off x="8860856" y="2163337"/>
              <a:ext cx="1804" cy="361"/>
            </a:xfrm>
            <a:custGeom>
              <a:avLst/>
              <a:gdLst>
                <a:gd name="connsiteX0" fmla="*/ 0 w 1804"/>
                <a:gd name="connsiteY0" fmla="*/ 361 h 361"/>
                <a:gd name="connsiteX1" fmla="*/ 0 w 1804"/>
                <a:gd name="connsiteY1" fmla="*/ 0 h 361"/>
                <a:gd name="connsiteX2" fmla="*/ 0 w 1804"/>
                <a:gd name="connsiteY2" fmla="*/ 361 h 361"/>
              </a:gdLst>
              <a:ahLst/>
              <a:cxnLst>
                <a:cxn ang="0">
                  <a:pos x="connsiteX0" y="connsiteY0"/>
                </a:cxn>
                <a:cxn ang="0">
                  <a:pos x="connsiteX1" y="connsiteY1"/>
                </a:cxn>
                <a:cxn ang="0">
                  <a:pos x="connsiteX2" y="connsiteY2"/>
                </a:cxn>
              </a:cxnLst>
              <a:rect l="l" t="t" r="r" b="b"/>
              <a:pathLst>
                <a:path w="1804" h="361">
                  <a:moveTo>
                    <a:pt x="0" y="361"/>
                  </a:moveTo>
                  <a:cubicBezTo>
                    <a:pt x="0" y="181"/>
                    <a:pt x="0" y="181"/>
                    <a:pt x="0" y="0"/>
                  </a:cubicBezTo>
                  <a:cubicBezTo>
                    <a:pt x="0" y="181"/>
                    <a:pt x="0" y="361"/>
                    <a:pt x="0" y="361"/>
                  </a:cubicBezTo>
                  <a:close/>
                </a:path>
              </a:pathLst>
            </a:custGeom>
            <a:solidFill>
              <a:srgbClr val="FFFFFF"/>
            </a:solidFill>
            <a:ln w="1804" cap="flat">
              <a:noFill/>
              <a:prstDash val="solid"/>
              <a:miter/>
            </a:ln>
          </p:spPr>
          <p:txBody>
            <a:bodyPr rtlCol="0" anchor="ctr"/>
            <a:lstStyle/>
            <a:p>
              <a:endParaRPr lang="en-US"/>
            </a:p>
          </p:txBody>
        </p:sp>
        <p:sp>
          <p:nvSpPr>
            <p:cNvPr id="31" name="Freeform 991">
              <a:extLst>
                <a:ext uri="{FF2B5EF4-FFF2-40B4-BE49-F238E27FC236}">
                  <a16:creationId xmlns:a16="http://schemas.microsoft.com/office/drawing/2014/main" id="{06C6A6E3-A1C2-F592-DCC1-27DC4E90AE99}"/>
                </a:ext>
              </a:extLst>
            </p:cNvPr>
            <p:cNvSpPr/>
            <p:nvPr/>
          </p:nvSpPr>
          <p:spPr>
            <a:xfrm>
              <a:off x="8864104" y="2186980"/>
              <a:ext cx="1804" cy="541"/>
            </a:xfrm>
            <a:custGeom>
              <a:avLst/>
              <a:gdLst>
                <a:gd name="connsiteX0" fmla="*/ 0 w 1804"/>
                <a:gd name="connsiteY0" fmla="*/ 0 h 541"/>
                <a:gd name="connsiteX1" fmla="*/ 0 w 1804"/>
                <a:gd name="connsiteY1" fmla="*/ 541 h 541"/>
                <a:gd name="connsiteX2" fmla="*/ 0 w 1804"/>
                <a:gd name="connsiteY2" fmla="*/ 0 h 541"/>
              </a:gdLst>
              <a:ahLst/>
              <a:cxnLst>
                <a:cxn ang="0">
                  <a:pos x="connsiteX0" y="connsiteY0"/>
                </a:cxn>
                <a:cxn ang="0">
                  <a:pos x="connsiteX1" y="connsiteY1"/>
                </a:cxn>
                <a:cxn ang="0">
                  <a:pos x="connsiteX2" y="connsiteY2"/>
                </a:cxn>
              </a:cxnLst>
              <a:rect l="l" t="t" r="r" b="b"/>
              <a:pathLst>
                <a:path w="1804" h="541">
                  <a:moveTo>
                    <a:pt x="0" y="0"/>
                  </a:moveTo>
                  <a:cubicBezTo>
                    <a:pt x="0" y="180"/>
                    <a:pt x="0" y="361"/>
                    <a:pt x="0" y="541"/>
                  </a:cubicBezTo>
                  <a:cubicBezTo>
                    <a:pt x="0" y="361"/>
                    <a:pt x="0" y="180"/>
                    <a:pt x="0" y="0"/>
                  </a:cubicBezTo>
                  <a:close/>
                </a:path>
              </a:pathLst>
            </a:custGeom>
            <a:solidFill>
              <a:srgbClr val="FFFFFF"/>
            </a:solidFill>
            <a:ln w="1804" cap="flat">
              <a:noFill/>
              <a:prstDash val="solid"/>
              <a:miter/>
            </a:ln>
          </p:spPr>
          <p:txBody>
            <a:bodyPr rtlCol="0" anchor="ctr"/>
            <a:lstStyle/>
            <a:p>
              <a:endParaRPr lang="en-US"/>
            </a:p>
          </p:txBody>
        </p:sp>
        <p:sp>
          <p:nvSpPr>
            <p:cNvPr id="32" name="Freeform 992">
              <a:extLst>
                <a:ext uri="{FF2B5EF4-FFF2-40B4-BE49-F238E27FC236}">
                  <a16:creationId xmlns:a16="http://schemas.microsoft.com/office/drawing/2014/main" id="{01243643-D526-7425-423B-91A00C3EC9CA}"/>
                </a:ext>
              </a:extLst>
            </p:cNvPr>
            <p:cNvSpPr/>
            <p:nvPr/>
          </p:nvSpPr>
          <p:spPr>
            <a:xfrm>
              <a:off x="8861939" y="2211705"/>
              <a:ext cx="180" cy="541"/>
            </a:xfrm>
            <a:custGeom>
              <a:avLst/>
              <a:gdLst>
                <a:gd name="connsiteX0" fmla="*/ 0 w 180"/>
                <a:gd name="connsiteY0" fmla="*/ 542 h 541"/>
                <a:gd name="connsiteX1" fmla="*/ 180 w 180"/>
                <a:gd name="connsiteY1" fmla="*/ 0 h 541"/>
                <a:gd name="connsiteX2" fmla="*/ 0 w 180"/>
                <a:gd name="connsiteY2" fmla="*/ 542 h 541"/>
              </a:gdLst>
              <a:ahLst/>
              <a:cxnLst>
                <a:cxn ang="0">
                  <a:pos x="connsiteX0" y="connsiteY0"/>
                </a:cxn>
                <a:cxn ang="0">
                  <a:pos x="connsiteX1" y="connsiteY1"/>
                </a:cxn>
                <a:cxn ang="0">
                  <a:pos x="connsiteX2" y="connsiteY2"/>
                </a:cxn>
              </a:cxnLst>
              <a:rect l="l" t="t" r="r" b="b"/>
              <a:pathLst>
                <a:path w="180" h="541">
                  <a:moveTo>
                    <a:pt x="0" y="542"/>
                  </a:moveTo>
                  <a:cubicBezTo>
                    <a:pt x="0" y="361"/>
                    <a:pt x="0" y="180"/>
                    <a:pt x="180" y="0"/>
                  </a:cubicBezTo>
                  <a:cubicBezTo>
                    <a:pt x="180" y="180"/>
                    <a:pt x="0" y="361"/>
                    <a:pt x="0" y="542"/>
                  </a:cubicBezTo>
                  <a:close/>
                </a:path>
              </a:pathLst>
            </a:custGeom>
            <a:solidFill>
              <a:srgbClr val="FFFFFF"/>
            </a:solidFill>
            <a:ln w="1804" cap="flat">
              <a:noFill/>
              <a:prstDash val="solid"/>
              <a:miter/>
            </a:ln>
          </p:spPr>
          <p:txBody>
            <a:bodyPr rtlCol="0" anchor="ctr"/>
            <a:lstStyle/>
            <a:p>
              <a:endParaRPr lang="en-US"/>
            </a:p>
          </p:txBody>
        </p:sp>
        <p:sp>
          <p:nvSpPr>
            <p:cNvPr id="33" name="Freeform 993">
              <a:extLst>
                <a:ext uri="{FF2B5EF4-FFF2-40B4-BE49-F238E27FC236}">
                  <a16:creationId xmlns:a16="http://schemas.microsoft.com/office/drawing/2014/main" id="{CC8B8243-46A3-B946-2FEE-03CDBE713A48}"/>
                </a:ext>
              </a:extLst>
            </p:cNvPr>
            <p:cNvSpPr/>
            <p:nvPr/>
          </p:nvSpPr>
          <p:spPr>
            <a:xfrm>
              <a:off x="8858870" y="2223977"/>
              <a:ext cx="361" cy="1082"/>
            </a:xfrm>
            <a:custGeom>
              <a:avLst/>
              <a:gdLst>
                <a:gd name="connsiteX0" fmla="*/ 0 w 361"/>
                <a:gd name="connsiteY0" fmla="*/ 1083 h 1082"/>
                <a:gd name="connsiteX1" fmla="*/ 361 w 361"/>
                <a:gd name="connsiteY1" fmla="*/ 0 h 1082"/>
                <a:gd name="connsiteX2" fmla="*/ 0 w 361"/>
                <a:gd name="connsiteY2" fmla="*/ 1083 h 1082"/>
              </a:gdLst>
              <a:ahLst/>
              <a:cxnLst>
                <a:cxn ang="0">
                  <a:pos x="connsiteX0" y="connsiteY0"/>
                </a:cxn>
                <a:cxn ang="0">
                  <a:pos x="connsiteX1" y="connsiteY1"/>
                </a:cxn>
                <a:cxn ang="0">
                  <a:pos x="connsiteX2" y="connsiteY2"/>
                </a:cxn>
              </a:cxnLst>
              <a:rect l="l" t="t" r="r" b="b"/>
              <a:pathLst>
                <a:path w="361" h="1082">
                  <a:moveTo>
                    <a:pt x="0" y="1083"/>
                  </a:moveTo>
                  <a:cubicBezTo>
                    <a:pt x="181" y="722"/>
                    <a:pt x="181" y="361"/>
                    <a:pt x="361" y="0"/>
                  </a:cubicBezTo>
                  <a:cubicBezTo>
                    <a:pt x="181" y="361"/>
                    <a:pt x="181" y="722"/>
                    <a:pt x="0" y="1083"/>
                  </a:cubicBezTo>
                  <a:close/>
                </a:path>
              </a:pathLst>
            </a:custGeom>
            <a:solidFill>
              <a:srgbClr val="FFFFFF"/>
            </a:solidFill>
            <a:ln w="1804" cap="flat">
              <a:noFill/>
              <a:prstDash val="solid"/>
              <a:miter/>
            </a:ln>
          </p:spPr>
          <p:txBody>
            <a:bodyPr rtlCol="0" anchor="ctr"/>
            <a:lstStyle/>
            <a:p>
              <a:endParaRPr lang="en-US"/>
            </a:p>
          </p:txBody>
        </p:sp>
        <p:sp>
          <p:nvSpPr>
            <p:cNvPr id="34" name="Freeform 994">
              <a:extLst>
                <a:ext uri="{FF2B5EF4-FFF2-40B4-BE49-F238E27FC236}">
                  <a16:creationId xmlns:a16="http://schemas.microsoft.com/office/drawing/2014/main" id="{B48908D3-8C26-DDFD-70BF-63B59E4FEFA8}"/>
                </a:ext>
              </a:extLst>
            </p:cNvPr>
            <p:cNvSpPr/>
            <p:nvPr/>
          </p:nvSpPr>
          <p:spPr>
            <a:xfrm>
              <a:off x="8856885" y="2230835"/>
              <a:ext cx="360" cy="902"/>
            </a:xfrm>
            <a:custGeom>
              <a:avLst/>
              <a:gdLst>
                <a:gd name="connsiteX0" fmla="*/ 0 w 360"/>
                <a:gd name="connsiteY0" fmla="*/ 902 h 902"/>
                <a:gd name="connsiteX1" fmla="*/ 361 w 360"/>
                <a:gd name="connsiteY1" fmla="*/ 0 h 902"/>
                <a:gd name="connsiteX2" fmla="*/ 0 w 360"/>
                <a:gd name="connsiteY2" fmla="*/ 902 h 902"/>
              </a:gdLst>
              <a:ahLst/>
              <a:cxnLst>
                <a:cxn ang="0">
                  <a:pos x="connsiteX0" y="connsiteY0"/>
                </a:cxn>
                <a:cxn ang="0">
                  <a:pos x="connsiteX1" y="connsiteY1"/>
                </a:cxn>
                <a:cxn ang="0">
                  <a:pos x="connsiteX2" y="connsiteY2"/>
                </a:cxn>
              </a:cxnLst>
              <a:rect l="l" t="t" r="r" b="b"/>
              <a:pathLst>
                <a:path w="360" h="902">
                  <a:moveTo>
                    <a:pt x="0" y="902"/>
                  </a:moveTo>
                  <a:cubicBezTo>
                    <a:pt x="180" y="542"/>
                    <a:pt x="180" y="180"/>
                    <a:pt x="361" y="0"/>
                  </a:cubicBezTo>
                  <a:cubicBezTo>
                    <a:pt x="180" y="361"/>
                    <a:pt x="0" y="542"/>
                    <a:pt x="0" y="902"/>
                  </a:cubicBezTo>
                  <a:close/>
                </a:path>
              </a:pathLst>
            </a:custGeom>
            <a:solidFill>
              <a:srgbClr val="FFFFFF"/>
            </a:solidFill>
            <a:ln w="1804" cap="flat">
              <a:noFill/>
              <a:prstDash val="solid"/>
              <a:miter/>
            </a:ln>
          </p:spPr>
          <p:txBody>
            <a:bodyPr rtlCol="0" anchor="ctr"/>
            <a:lstStyle/>
            <a:p>
              <a:endParaRPr lang="en-US"/>
            </a:p>
          </p:txBody>
        </p:sp>
        <p:sp>
          <p:nvSpPr>
            <p:cNvPr id="35" name="Freeform 995">
              <a:extLst>
                <a:ext uri="{FF2B5EF4-FFF2-40B4-BE49-F238E27FC236}">
                  <a16:creationId xmlns:a16="http://schemas.microsoft.com/office/drawing/2014/main" id="{77D1C8F7-0008-281B-A1A5-6FF380AA26CE}"/>
                </a:ext>
              </a:extLst>
            </p:cNvPr>
            <p:cNvSpPr/>
            <p:nvPr/>
          </p:nvSpPr>
          <p:spPr>
            <a:xfrm>
              <a:off x="8860675" y="2218021"/>
              <a:ext cx="180" cy="360"/>
            </a:xfrm>
            <a:custGeom>
              <a:avLst/>
              <a:gdLst>
                <a:gd name="connsiteX0" fmla="*/ 0 w 180"/>
                <a:gd name="connsiteY0" fmla="*/ 361 h 360"/>
                <a:gd name="connsiteX1" fmla="*/ 181 w 180"/>
                <a:gd name="connsiteY1" fmla="*/ 0 h 360"/>
                <a:gd name="connsiteX2" fmla="*/ 0 w 180"/>
                <a:gd name="connsiteY2" fmla="*/ 361 h 360"/>
              </a:gdLst>
              <a:ahLst/>
              <a:cxnLst>
                <a:cxn ang="0">
                  <a:pos x="connsiteX0" y="connsiteY0"/>
                </a:cxn>
                <a:cxn ang="0">
                  <a:pos x="connsiteX1" y="connsiteY1"/>
                </a:cxn>
                <a:cxn ang="0">
                  <a:pos x="connsiteX2" y="connsiteY2"/>
                </a:cxn>
              </a:cxnLst>
              <a:rect l="l" t="t" r="r" b="b"/>
              <a:pathLst>
                <a:path w="180" h="360">
                  <a:moveTo>
                    <a:pt x="0" y="361"/>
                  </a:moveTo>
                  <a:cubicBezTo>
                    <a:pt x="0" y="180"/>
                    <a:pt x="0" y="0"/>
                    <a:pt x="181" y="0"/>
                  </a:cubicBezTo>
                  <a:cubicBezTo>
                    <a:pt x="0" y="0"/>
                    <a:pt x="0" y="180"/>
                    <a:pt x="0" y="361"/>
                  </a:cubicBezTo>
                  <a:close/>
                </a:path>
              </a:pathLst>
            </a:custGeom>
            <a:solidFill>
              <a:srgbClr val="FFFFFF"/>
            </a:solidFill>
            <a:ln w="1804" cap="flat">
              <a:noFill/>
              <a:prstDash val="solid"/>
              <a:miter/>
            </a:ln>
          </p:spPr>
          <p:txBody>
            <a:bodyPr rtlCol="0" anchor="ctr"/>
            <a:lstStyle/>
            <a:p>
              <a:endParaRPr lang="en-US"/>
            </a:p>
          </p:txBody>
        </p:sp>
        <p:sp>
          <p:nvSpPr>
            <p:cNvPr id="36" name="Freeform 996">
              <a:extLst>
                <a:ext uri="{FF2B5EF4-FFF2-40B4-BE49-F238E27FC236}">
                  <a16:creationId xmlns:a16="http://schemas.microsoft.com/office/drawing/2014/main" id="{E2CD98A0-09F8-4046-AF4E-80F8F01912FF}"/>
                </a:ext>
              </a:extLst>
            </p:cNvPr>
            <p:cNvSpPr/>
            <p:nvPr/>
          </p:nvSpPr>
          <p:spPr>
            <a:xfrm>
              <a:off x="9063528" y="1873497"/>
              <a:ext cx="11189" cy="14979"/>
            </a:xfrm>
            <a:custGeom>
              <a:avLst/>
              <a:gdLst>
                <a:gd name="connsiteX0" fmla="*/ 0 w 11189"/>
                <a:gd name="connsiteY0" fmla="*/ 0 h 14979"/>
                <a:gd name="connsiteX1" fmla="*/ 11189 w 11189"/>
                <a:gd name="connsiteY1" fmla="*/ 14979 h 14979"/>
                <a:gd name="connsiteX2" fmla="*/ 0 w 11189"/>
                <a:gd name="connsiteY2" fmla="*/ 0 h 14979"/>
              </a:gdLst>
              <a:ahLst/>
              <a:cxnLst>
                <a:cxn ang="0">
                  <a:pos x="connsiteX0" y="connsiteY0"/>
                </a:cxn>
                <a:cxn ang="0">
                  <a:pos x="connsiteX1" y="connsiteY1"/>
                </a:cxn>
                <a:cxn ang="0">
                  <a:pos x="connsiteX2" y="connsiteY2"/>
                </a:cxn>
              </a:cxnLst>
              <a:rect l="l" t="t" r="r" b="b"/>
              <a:pathLst>
                <a:path w="11189" h="14979">
                  <a:moveTo>
                    <a:pt x="0" y="0"/>
                  </a:moveTo>
                  <a:cubicBezTo>
                    <a:pt x="4151" y="4692"/>
                    <a:pt x="7760" y="9746"/>
                    <a:pt x="11189" y="14979"/>
                  </a:cubicBezTo>
                  <a:cubicBezTo>
                    <a:pt x="7760" y="9565"/>
                    <a:pt x="4151" y="4692"/>
                    <a:pt x="0" y="0"/>
                  </a:cubicBezTo>
                  <a:close/>
                </a:path>
              </a:pathLst>
            </a:custGeom>
            <a:solidFill>
              <a:srgbClr val="FFFFFF"/>
            </a:solidFill>
            <a:ln w="1804" cap="flat">
              <a:noFill/>
              <a:prstDash val="solid"/>
              <a:miter/>
            </a:ln>
          </p:spPr>
          <p:txBody>
            <a:bodyPr rtlCol="0" anchor="ctr"/>
            <a:lstStyle/>
            <a:p>
              <a:endParaRPr lang="en-US"/>
            </a:p>
          </p:txBody>
        </p:sp>
        <p:sp>
          <p:nvSpPr>
            <p:cNvPr id="37" name="Freeform 997">
              <a:extLst>
                <a:ext uri="{FF2B5EF4-FFF2-40B4-BE49-F238E27FC236}">
                  <a16:creationId xmlns:a16="http://schemas.microsoft.com/office/drawing/2014/main" id="{3B533AAC-D1F7-2BB9-A00E-2AD8329732C9}"/>
                </a:ext>
              </a:extLst>
            </p:cNvPr>
            <p:cNvSpPr/>
            <p:nvPr/>
          </p:nvSpPr>
          <p:spPr>
            <a:xfrm>
              <a:off x="8854945" y="2146293"/>
              <a:ext cx="135" cy="80"/>
            </a:xfrm>
            <a:custGeom>
              <a:avLst/>
              <a:gdLst>
                <a:gd name="connsiteX0" fmla="*/ 135 w 135"/>
                <a:gd name="connsiteY0" fmla="*/ 80 h 80"/>
                <a:gd name="connsiteX1" fmla="*/ 135 w 135"/>
                <a:gd name="connsiteY1" fmla="*/ 80 h 80"/>
                <a:gd name="connsiteX2" fmla="*/ 135 w 135"/>
                <a:gd name="connsiteY2" fmla="*/ 80 h 80"/>
              </a:gdLst>
              <a:ahLst/>
              <a:cxnLst>
                <a:cxn ang="0">
                  <a:pos x="connsiteX0" y="connsiteY0"/>
                </a:cxn>
                <a:cxn ang="0">
                  <a:pos x="connsiteX1" y="connsiteY1"/>
                </a:cxn>
                <a:cxn ang="0">
                  <a:pos x="connsiteX2" y="connsiteY2"/>
                </a:cxn>
              </a:cxnLst>
              <a:rect l="l" t="t" r="r" b="b"/>
              <a:pathLst>
                <a:path w="135" h="80">
                  <a:moveTo>
                    <a:pt x="135" y="80"/>
                  </a:moveTo>
                  <a:cubicBezTo>
                    <a:pt x="-45" y="80"/>
                    <a:pt x="-45" y="-100"/>
                    <a:pt x="135" y="80"/>
                  </a:cubicBezTo>
                  <a:cubicBezTo>
                    <a:pt x="-45" y="-100"/>
                    <a:pt x="-45" y="80"/>
                    <a:pt x="135" y="80"/>
                  </a:cubicBezTo>
                  <a:close/>
                </a:path>
              </a:pathLst>
            </a:custGeom>
            <a:solidFill>
              <a:srgbClr val="FFFFFF"/>
            </a:solidFill>
            <a:ln w="1804" cap="flat">
              <a:noFill/>
              <a:prstDash val="solid"/>
              <a:miter/>
            </a:ln>
          </p:spPr>
          <p:txBody>
            <a:bodyPr rtlCol="0" anchor="ctr"/>
            <a:lstStyle/>
            <a:p>
              <a:endParaRPr lang="en-US"/>
            </a:p>
          </p:txBody>
        </p:sp>
        <p:sp>
          <p:nvSpPr>
            <p:cNvPr id="38" name="Freeform 998">
              <a:extLst>
                <a:ext uri="{FF2B5EF4-FFF2-40B4-BE49-F238E27FC236}">
                  <a16:creationId xmlns:a16="http://schemas.microsoft.com/office/drawing/2014/main" id="{1AA7E4C9-1E82-EE30-5323-00A97A893876}"/>
                </a:ext>
              </a:extLst>
            </p:cNvPr>
            <p:cNvSpPr/>
            <p:nvPr/>
          </p:nvSpPr>
          <p:spPr>
            <a:xfrm>
              <a:off x="9090238" y="1917713"/>
              <a:ext cx="2345" cy="5414"/>
            </a:xfrm>
            <a:custGeom>
              <a:avLst/>
              <a:gdLst>
                <a:gd name="connsiteX0" fmla="*/ 0 w 2345"/>
                <a:gd name="connsiteY0" fmla="*/ 0 h 5414"/>
                <a:gd name="connsiteX1" fmla="*/ 2346 w 2345"/>
                <a:gd name="connsiteY1" fmla="*/ 5414 h 5414"/>
                <a:gd name="connsiteX2" fmla="*/ 0 w 2345"/>
                <a:gd name="connsiteY2" fmla="*/ 0 h 5414"/>
              </a:gdLst>
              <a:ahLst/>
              <a:cxnLst>
                <a:cxn ang="0">
                  <a:pos x="connsiteX0" y="connsiteY0"/>
                </a:cxn>
                <a:cxn ang="0">
                  <a:pos x="connsiteX1" y="connsiteY1"/>
                </a:cxn>
                <a:cxn ang="0">
                  <a:pos x="connsiteX2" y="connsiteY2"/>
                </a:cxn>
              </a:cxnLst>
              <a:rect l="l" t="t" r="r" b="b"/>
              <a:pathLst>
                <a:path w="2345" h="5414">
                  <a:moveTo>
                    <a:pt x="0" y="0"/>
                  </a:moveTo>
                  <a:cubicBezTo>
                    <a:pt x="722" y="1805"/>
                    <a:pt x="1443" y="3609"/>
                    <a:pt x="2346" y="5414"/>
                  </a:cubicBezTo>
                  <a:cubicBezTo>
                    <a:pt x="1443" y="3609"/>
                    <a:pt x="722" y="1805"/>
                    <a:pt x="0" y="0"/>
                  </a:cubicBezTo>
                  <a:close/>
                </a:path>
              </a:pathLst>
            </a:custGeom>
            <a:solidFill>
              <a:srgbClr val="FFFFFF"/>
            </a:solidFill>
            <a:ln w="1804" cap="flat">
              <a:noFill/>
              <a:prstDash val="solid"/>
              <a:miter/>
            </a:ln>
          </p:spPr>
          <p:txBody>
            <a:bodyPr rtlCol="0" anchor="ctr"/>
            <a:lstStyle/>
            <a:p>
              <a:endParaRPr lang="en-US"/>
            </a:p>
          </p:txBody>
        </p:sp>
        <p:sp>
          <p:nvSpPr>
            <p:cNvPr id="39" name="Freeform 999">
              <a:extLst>
                <a:ext uri="{FF2B5EF4-FFF2-40B4-BE49-F238E27FC236}">
                  <a16:creationId xmlns:a16="http://schemas.microsoft.com/office/drawing/2014/main" id="{FFBD6B26-1C3E-80A1-0012-D8815B5C480D}"/>
                </a:ext>
              </a:extLst>
            </p:cNvPr>
            <p:cNvSpPr/>
            <p:nvPr/>
          </p:nvSpPr>
          <p:spPr>
            <a:xfrm>
              <a:off x="9033930" y="1849494"/>
              <a:ext cx="29597" cy="23822"/>
            </a:xfrm>
            <a:custGeom>
              <a:avLst/>
              <a:gdLst>
                <a:gd name="connsiteX0" fmla="*/ 29598 w 29597"/>
                <a:gd name="connsiteY0" fmla="*/ 23822 h 23822"/>
                <a:gd name="connsiteX1" fmla="*/ 0 w 29597"/>
                <a:gd name="connsiteY1" fmla="*/ 0 h 23822"/>
                <a:gd name="connsiteX2" fmla="*/ 29598 w 29597"/>
                <a:gd name="connsiteY2" fmla="*/ 23822 h 23822"/>
              </a:gdLst>
              <a:ahLst/>
              <a:cxnLst>
                <a:cxn ang="0">
                  <a:pos x="connsiteX0" y="connsiteY0"/>
                </a:cxn>
                <a:cxn ang="0">
                  <a:pos x="connsiteX1" y="connsiteY1"/>
                </a:cxn>
                <a:cxn ang="0">
                  <a:pos x="connsiteX2" y="connsiteY2"/>
                </a:cxn>
              </a:cxnLst>
              <a:rect l="l" t="t" r="r" b="b"/>
              <a:pathLst>
                <a:path w="29597" h="23822">
                  <a:moveTo>
                    <a:pt x="29598" y="23822"/>
                  </a:moveTo>
                  <a:cubicBezTo>
                    <a:pt x="21296" y="14438"/>
                    <a:pt x="11731" y="6317"/>
                    <a:pt x="0" y="0"/>
                  </a:cubicBezTo>
                  <a:cubicBezTo>
                    <a:pt x="11551" y="6317"/>
                    <a:pt x="21296" y="14438"/>
                    <a:pt x="29598" y="23822"/>
                  </a:cubicBezTo>
                  <a:close/>
                </a:path>
              </a:pathLst>
            </a:custGeom>
            <a:solidFill>
              <a:srgbClr val="FFFFFF"/>
            </a:solidFill>
            <a:ln w="1804" cap="flat">
              <a:noFill/>
              <a:prstDash val="solid"/>
              <a:miter/>
            </a:ln>
          </p:spPr>
          <p:txBody>
            <a:bodyPr rtlCol="0" anchor="ctr"/>
            <a:lstStyle/>
            <a:p>
              <a:endParaRPr lang="en-US"/>
            </a:p>
          </p:txBody>
        </p:sp>
        <p:sp>
          <p:nvSpPr>
            <p:cNvPr id="40" name="Freeform 1000">
              <a:extLst>
                <a:ext uri="{FF2B5EF4-FFF2-40B4-BE49-F238E27FC236}">
                  <a16:creationId xmlns:a16="http://schemas.microsoft.com/office/drawing/2014/main" id="{CE0C969E-B89E-9B52-4C61-020783E76649}"/>
                </a:ext>
              </a:extLst>
            </p:cNvPr>
            <p:cNvSpPr/>
            <p:nvPr/>
          </p:nvSpPr>
          <p:spPr>
            <a:xfrm>
              <a:off x="9075078" y="1888837"/>
              <a:ext cx="6316" cy="10647"/>
            </a:xfrm>
            <a:custGeom>
              <a:avLst/>
              <a:gdLst>
                <a:gd name="connsiteX0" fmla="*/ 0 w 6316"/>
                <a:gd name="connsiteY0" fmla="*/ 0 h 10647"/>
                <a:gd name="connsiteX1" fmla="*/ 6317 w 6316"/>
                <a:gd name="connsiteY1" fmla="*/ 10648 h 10647"/>
                <a:gd name="connsiteX2" fmla="*/ 0 w 6316"/>
                <a:gd name="connsiteY2" fmla="*/ 0 h 10647"/>
              </a:gdLst>
              <a:ahLst/>
              <a:cxnLst>
                <a:cxn ang="0">
                  <a:pos x="connsiteX0" y="connsiteY0"/>
                </a:cxn>
                <a:cxn ang="0">
                  <a:pos x="connsiteX1" y="connsiteY1"/>
                </a:cxn>
                <a:cxn ang="0">
                  <a:pos x="connsiteX2" y="connsiteY2"/>
                </a:cxn>
              </a:cxnLst>
              <a:rect l="l" t="t" r="r" b="b"/>
              <a:pathLst>
                <a:path w="6316" h="10647">
                  <a:moveTo>
                    <a:pt x="0" y="0"/>
                  </a:moveTo>
                  <a:cubicBezTo>
                    <a:pt x="2166" y="3429"/>
                    <a:pt x="4332" y="7039"/>
                    <a:pt x="6317" y="10648"/>
                  </a:cubicBezTo>
                  <a:cubicBezTo>
                    <a:pt x="4332" y="6858"/>
                    <a:pt x="2166" y="3429"/>
                    <a:pt x="0" y="0"/>
                  </a:cubicBezTo>
                  <a:close/>
                </a:path>
              </a:pathLst>
            </a:custGeom>
            <a:solidFill>
              <a:srgbClr val="FFFFFF"/>
            </a:solidFill>
            <a:ln w="1804" cap="flat">
              <a:noFill/>
              <a:prstDash val="solid"/>
              <a:miter/>
            </a:ln>
          </p:spPr>
          <p:txBody>
            <a:bodyPr rtlCol="0" anchor="ctr"/>
            <a:lstStyle/>
            <a:p>
              <a:endParaRPr lang="en-US"/>
            </a:p>
          </p:txBody>
        </p:sp>
        <p:sp>
          <p:nvSpPr>
            <p:cNvPr id="41" name="Freeform 1001">
              <a:extLst>
                <a:ext uri="{FF2B5EF4-FFF2-40B4-BE49-F238E27FC236}">
                  <a16:creationId xmlns:a16="http://schemas.microsoft.com/office/drawing/2014/main" id="{692E0362-004A-3CB5-63B5-D3F6EF197859}"/>
                </a:ext>
              </a:extLst>
            </p:cNvPr>
            <p:cNvSpPr/>
            <p:nvPr/>
          </p:nvSpPr>
          <p:spPr>
            <a:xfrm>
              <a:off x="8768766" y="1830635"/>
              <a:ext cx="296448" cy="322089"/>
            </a:xfrm>
            <a:custGeom>
              <a:avLst/>
              <a:gdLst>
                <a:gd name="connsiteX0" fmla="*/ 170415 w 296448"/>
                <a:gd name="connsiteY0" fmla="*/ 319889 h 322089"/>
                <a:gd name="connsiteX1" fmla="*/ 251268 w 296448"/>
                <a:gd name="connsiteY1" fmla="*/ 270800 h 322089"/>
                <a:gd name="connsiteX2" fmla="*/ 273105 w 296448"/>
                <a:gd name="connsiteY2" fmla="*/ 32575 h 322089"/>
                <a:gd name="connsiteX3" fmla="*/ 265345 w 296448"/>
                <a:gd name="connsiteY3" fmla="*/ 18859 h 322089"/>
                <a:gd name="connsiteX4" fmla="*/ 243688 w 296448"/>
                <a:gd name="connsiteY4" fmla="*/ 10196 h 322089"/>
                <a:gd name="connsiteX5" fmla="*/ 57800 w 296448"/>
                <a:gd name="connsiteY5" fmla="*/ 27702 h 322089"/>
                <a:gd name="connsiteX6" fmla="*/ 11598 w 296448"/>
                <a:gd name="connsiteY6" fmla="*/ 78957 h 322089"/>
                <a:gd name="connsiteX7" fmla="*/ 26578 w 296448"/>
                <a:gd name="connsiteY7" fmla="*/ 215214 h 322089"/>
                <a:gd name="connsiteX8" fmla="*/ 75125 w 296448"/>
                <a:gd name="connsiteY8" fmla="*/ 294262 h 322089"/>
                <a:gd name="connsiteX9" fmla="*/ 83968 w 296448"/>
                <a:gd name="connsiteY9" fmla="*/ 309963 h 322089"/>
                <a:gd name="connsiteX10" fmla="*/ 83968 w 296448"/>
                <a:gd name="connsiteY10" fmla="*/ 309963 h 322089"/>
                <a:gd name="connsiteX11" fmla="*/ 170415 w 296448"/>
                <a:gd name="connsiteY11" fmla="*/ 319889 h 322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6448" h="322089">
                  <a:moveTo>
                    <a:pt x="170415" y="319889"/>
                  </a:moveTo>
                  <a:cubicBezTo>
                    <a:pt x="201818" y="314655"/>
                    <a:pt x="231415" y="295345"/>
                    <a:pt x="251268" y="270800"/>
                  </a:cubicBezTo>
                  <a:cubicBezTo>
                    <a:pt x="304327" y="204928"/>
                    <a:pt x="309380" y="107472"/>
                    <a:pt x="273105" y="32575"/>
                  </a:cubicBezTo>
                  <a:cubicBezTo>
                    <a:pt x="270759" y="27702"/>
                    <a:pt x="268232" y="23190"/>
                    <a:pt x="265345" y="18859"/>
                  </a:cubicBezTo>
                  <a:cubicBezTo>
                    <a:pt x="258667" y="15250"/>
                    <a:pt x="251628" y="12362"/>
                    <a:pt x="243688" y="10196"/>
                  </a:cubicBezTo>
                  <a:cubicBezTo>
                    <a:pt x="179620" y="-7851"/>
                    <a:pt x="117175" y="-1895"/>
                    <a:pt x="57800" y="27702"/>
                  </a:cubicBezTo>
                  <a:cubicBezTo>
                    <a:pt x="36504" y="38350"/>
                    <a:pt x="20442" y="56037"/>
                    <a:pt x="11598" y="78957"/>
                  </a:cubicBezTo>
                  <a:cubicBezTo>
                    <a:pt x="-6990" y="126963"/>
                    <a:pt x="-4103" y="172442"/>
                    <a:pt x="26578" y="215214"/>
                  </a:cubicBezTo>
                  <a:cubicBezTo>
                    <a:pt x="44625" y="240300"/>
                    <a:pt x="58522" y="268274"/>
                    <a:pt x="75125" y="294262"/>
                  </a:cubicBezTo>
                  <a:cubicBezTo>
                    <a:pt x="78554" y="299496"/>
                    <a:pt x="81442" y="304729"/>
                    <a:pt x="83968" y="309963"/>
                  </a:cubicBezTo>
                  <a:lnTo>
                    <a:pt x="83968" y="309963"/>
                  </a:lnTo>
                  <a:cubicBezTo>
                    <a:pt x="111400" y="321153"/>
                    <a:pt x="140096" y="324943"/>
                    <a:pt x="170415" y="319889"/>
                  </a:cubicBezTo>
                  <a:close/>
                </a:path>
              </a:pathLst>
            </a:custGeom>
            <a:solidFill>
              <a:srgbClr val="FFFFFF"/>
            </a:solidFill>
            <a:ln w="1804" cap="flat">
              <a:noFill/>
              <a:prstDash val="solid"/>
              <a:miter/>
            </a:ln>
          </p:spPr>
          <p:txBody>
            <a:bodyPr rtlCol="0" anchor="ctr"/>
            <a:lstStyle/>
            <a:p>
              <a:endParaRPr lang="en-US"/>
            </a:p>
          </p:txBody>
        </p:sp>
        <p:sp>
          <p:nvSpPr>
            <p:cNvPr id="42" name="Freeform 1002">
              <a:extLst>
                <a:ext uri="{FF2B5EF4-FFF2-40B4-BE49-F238E27FC236}">
                  <a16:creationId xmlns:a16="http://schemas.microsoft.com/office/drawing/2014/main" id="{B2962ACF-DB7B-1A45-D84B-50CEA560D8F1}"/>
                </a:ext>
              </a:extLst>
            </p:cNvPr>
            <p:cNvSpPr/>
            <p:nvPr/>
          </p:nvSpPr>
          <p:spPr>
            <a:xfrm>
              <a:off x="9092945" y="1924210"/>
              <a:ext cx="2165" cy="5594"/>
            </a:xfrm>
            <a:custGeom>
              <a:avLst/>
              <a:gdLst>
                <a:gd name="connsiteX0" fmla="*/ 0 w 2165"/>
                <a:gd name="connsiteY0" fmla="*/ 0 h 5594"/>
                <a:gd name="connsiteX1" fmla="*/ 2166 w 2165"/>
                <a:gd name="connsiteY1" fmla="*/ 5595 h 5594"/>
                <a:gd name="connsiteX2" fmla="*/ 0 w 2165"/>
                <a:gd name="connsiteY2" fmla="*/ 0 h 5594"/>
              </a:gdLst>
              <a:ahLst/>
              <a:cxnLst>
                <a:cxn ang="0">
                  <a:pos x="connsiteX0" y="connsiteY0"/>
                </a:cxn>
                <a:cxn ang="0">
                  <a:pos x="connsiteX1" y="connsiteY1"/>
                </a:cxn>
                <a:cxn ang="0">
                  <a:pos x="connsiteX2" y="connsiteY2"/>
                </a:cxn>
              </a:cxnLst>
              <a:rect l="l" t="t" r="r" b="b"/>
              <a:pathLst>
                <a:path w="2165" h="5594">
                  <a:moveTo>
                    <a:pt x="0" y="0"/>
                  </a:moveTo>
                  <a:cubicBezTo>
                    <a:pt x="722" y="1805"/>
                    <a:pt x="1443" y="3790"/>
                    <a:pt x="2166" y="5595"/>
                  </a:cubicBezTo>
                  <a:cubicBezTo>
                    <a:pt x="1443" y="3790"/>
                    <a:pt x="722" y="1805"/>
                    <a:pt x="0" y="0"/>
                  </a:cubicBezTo>
                  <a:close/>
                </a:path>
              </a:pathLst>
            </a:custGeom>
            <a:solidFill>
              <a:srgbClr val="FFFFFF"/>
            </a:solidFill>
            <a:ln w="1804" cap="flat">
              <a:noFill/>
              <a:prstDash val="solid"/>
              <a:miter/>
            </a:ln>
          </p:spPr>
          <p:txBody>
            <a:bodyPr rtlCol="0" anchor="ctr"/>
            <a:lstStyle/>
            <a:p>
              <a:endParaRPr lang="en-US"/>
            </a:p>
          </p:txBody>
        </p:sp>
        <p:sp>
          <p:nvSpPr>
            <p:cNvPr id="43" name="Freeform 1003">
              <a:extLst>
                <a:ext uri="{FF2B5EF4-FFF2-40B4-BE49-F238E27FC236}">
                  <a16:creationId xmlns:a16="http://schemas.microsoft.com/office/drawing/2014/main" id="{92358C51-7866-544E-9B1F-7B69FA17F501}"/>
                </a:ext>
              </a:extLst>
            </p:cNvPr>
            <p:cNvSpPr/>
            <p:nvPr/>
          </p:nvSpPr>
          <p:spPr>
            <a:xfrm>
              <a:off x="9081575" y="1899846"/>
              <a:ext cx="2707" cy="5414"/>
            </a:xfrm>
            <a:custGeom>
              <a:avLst/>
              <a:gdLst>
                <a:gd name="connsiteX0" fmla="*/ 0 w 2707"/>
                <a:gd name="connsiteY0" fmla="*/ 0 h 5414"/>
                <a:gd name="connsiteX1" fmla="*/ 2707 w 2707"/>
                <a:gd name="connsiteY1" fmla="*/ 5414 h 5414"/>
                <a:gd name="connsiteX2" fmla="*/ 0 w 2707"/>
                <a:gd name="connsiteY2" fmla="*/ 0 h 5414"/>
              </a:gdLst>
              <a:ahLst/>
              <a:cxnLst>
                <a:cxn ang="0">
                  <a:pos x="connsiteX0" y="connsiteY0"/>
                </a:cxn>
                <a:cxn ang="0">
                  <a:pos x="connsiteX1" y="connsiteY1"/>
                </a:cxn>
                <a:cxn ang="0">
                  <a:pos x="connsiteX2" y="connsiteY2"/>
                </a:cxn>
              </a:cxnLst>
              <a:rect l="l" t="t" r="r" b="b"/>
              <a:pathLst>
                <a:path w="2707" h="5414">
                  <a:moveTo>
                    <a:pt x="0" y="0"/>
                  </a:moveTo>
                  <a:cubicBezTo>
                    <a:pt x="902" y="1805"/>
                    <a:pt x="1805" y="3609"/>
                    <a:pt x="2707" y="5414"/>
                  </a:cubicBezTo>
                  <a:cubicBezTo>
                    <a:pt x="1805" y="3429"/>
                    <a:pt x="902" y="1624"/>
                    <a:pt x="0" y="0"/>
                  </a:cubicBezTo>
                  <a:close/>
                </a:path>
              </a:pathLst>
            </a:custGeom>
            <a:solidFill>
              <a:srgbClr val="FFFFFF"/>
            </a:solidFill>
            <a:ln w="1804" cap="flat">
              <a:noFill/>
              <a:prstDash val="solid"/>
              <a:miter/>
            </a:ln>
          </p:spPr>
          <p:txBody>
            <a:bodyPr rtlCol="0" anchor="ctr"/>
            <a:lstStyle/>
            <a:p>
              <a:endParaRPr lang="en-US"/>
            </a:p>
          </p:txBody>
        </p:sp>
        <p:sp>
          <p:nvSpPr>
            <p:cNvPr id="44" name="Freeform 1004">
              <a:extLst>
                <a:ext uri="{FF2B5EF4-FFF2-40B4-BE49-F238E27FC236}">
                  <a16:creationId xmlns:a16="http://schemas.microsoft.com/office/drawing/2014/main" id="{A598F8E7-DC0B-F3CB-92DB-9FDEDC256BBA}"/>
                </a:ext>
              </a:extLst>
            </p:cNvPr>
            <p:cNvSpPr/>
            <p:nvPr/>
          </p:nvSpPr>
          <p:spPr>
            <a:xfrm>
              <a:off x="9084643" y="1905802"/>
              <a:ext cx="2707" cy="5414"/>
            </a:xfrm>
            <a:custGeom>
              <a:avLst/>
              <a:gdLst>
                <a:gd name="connsiteX0" fmla="*/ 0 w 2707"/>
                <a:gd name="connsiteY0" fmla="*/ 0 h 5414"/>
                <a:gd name="connsiteX1" fmla="*/ 2707 w 2707"/>
                <a:gd name="connsiteY1" fmla="*/ 5414 h 5414"/>
                <a:gd name="connsiteX2" fmla="*/ 0 w 2707"/>
                <a:gd name="connsiteY2" fmla="*/ 0 h 5414"/>
              </a:gdLst>
              <a:ahLst/>
              <a:cxnLst>
                <a:cxn ang="0">
                  <a:pos x="connsiteX0" y="connsiteY0"/>
                </a:cxn>
                <a:cxn ang="0">
                  <a:pos x="connsiteX1" y="connsiteY1"/>
                </a:cxn>
                <a:cxn ang="0">
                  <a:pos x="connsiteX2" y="connsiteY2"/>
                </a:cxn>
              </a:cxnLst>
              <a:rect l="l" t="t" r="r" b="b"/>
              <a:pathLst>
                <a:path w="2707" h="5414">
                  <a:moveTo>
                    <a:pt x="0" y="0"/>
                  </a:moveTo>
                  <a:cubicBezTo>
                    <a:pt x="902" y="1805"/>
                    <a:pt x="1805" y="3609"/>
                    <a:pt x="2707" y="5414"/>
                  </a:cubicBezTo>
                  <a:cubicBezTo>
                    <a:pt x="1805" y="3609"/>
                    <a:pt x="902" y="1805"/>
                    <a:pt x="0" y="0"/>
                  </a:cubicBezTo>
                  <a:close/>
                </a:path>
              </a:pathLst>
            </a:custGeom>
            <a:solidFill>
              <a:srgbClr val="FFFFFF"/>
            </a:solidFill>
            <a:ln w="1804" cap="flat">
              <a:noFill/>
              <a:prstDash val="solid"/>
              <a:miter/>
            </a:ln>
          </p:spPr>
          <p:txBody>
            <a:bodyPr rtlCol="0" anchor="ctr"/>
            <a:lstStyle/>
            <a:p>
              <a:endParaRPr lang="en-US"/>
            </a:p>
          </p:txBody>
        </p:sp>
        <p:sp>
          <p:nvSpPr>
            <p:cNvPr id="45" name="Freeform 1005">
              <a:extLst>
                <a:ext uri="{FF2B5EF4-FFF2-40B4-BE49-F238E27FC236}">
                  <a16:creationId xmlns:a16="http://schemas.microsoft.com/office/drawing/2014/main" id="{30D39036-B0FA-FCD3-E341-D4A09B7DCEBC}"/>
                </a:ext>
              </a:extLst>
            </p:cNvPr>
            <p:cNvSpPr/>
            <p:nvPr/>
          </p:nvSpPr>
          <p:spPr>
            <a:xfrm>
              <a:off x="9087350" y="1911396"/>
              <a:ext cx="2526" cy="5594"/>
            </a:xfrm>
            <a:custGeom>
              <a:avLst/>
              <a:gdLst>
                <a:gd name="connsiteX0" fmla="*/ 0 w 2526"/>
                <a:gd name="connsiteY0" fmla="*/ 0 h 5594"/>
                <a:gd name="connsiteX1" fmla="*/ 2526 w 2526"/>
                <a:gd name="connsiteY1" fmla="*/ 5595 h 5594"/>
                <a:gd name="connsiteX2" fmla="*/ 0 w 2526"/>
                <a:gd name="connsiteY2" fmla="*/ 0 h 5594"/>
              </a:gdLst>
              <a:ahLst/>
              <a:cxnLst>
                <a:cxn ang="0">
                  <a:pos x="connsiteX0" y="connsiteY0"/>
                </a:cxn>
                <a:cxn ang="0">
                  <a:pos x="connsiteX1" y="connsiteY1"/>
                </a:cxn>
                <a:cxn ang="0">
                  <a:pos x="connsiteX2" y="connsiteY2"/>
                </a:cxn>
              </a:cxnLst>
              <a:rect l="l" t="t" r="r" b="b"/>
              <a:pathLst>
                <a:path w="2526" h="5594">
                  <a:moveTo>
                    <a:pt x="0" y="0"/>
                  </a:moveTo>
                  <a:cubicBezTo>
                    <a:pt x="902" y="1805"/>
                    <a:pt x="1624" y="3609"/>
                    <a:pt x="2526" y="5595"/>
                  </a:cubicBezTo>
                  <a:cubicBezTo>
                    <a:pt x="1624" y="3609"/>
                    <a:pt x="902" y="1805"/>
                    <a:pt x="0" y="0"/>
                  </a:cubicBezTo>
                  <a:close/>
                </a:path>
              </a:pathLst>
            </a:custGeom>
            <a:solidFill>
              <a:srgbClr val="FFFFFF"/>
            </a:solidFill>
            <a:ln w="1804" cap="flat">
              <a:noFill/>
              <a:prstDash val="solid"/>
              <a:miter/>
            </a:ln>
          </p:spPr>
          <p:txBody>
            <a:bodyPr rtlCol="0" anchor="ctr"/>
            <a:lstStyle/>
            <a:p>
              <a:endParaRPr lang="en-US"/>
            </a:p>
          </p:txBody>
        </p:sp>
        <p:sp>
          <p:nvSpPr>
            <p:cNvPr id="46" name="Freeform 1006">
              <a:extLst>
                <a:ext uri="{FF2B5EF4-FFF2-40B4-BE49-F238E27FC236}">
                  <a16:creationId xmlns:a16="http://schemas.microsoft.com/office/drawing/2014/main" id="{7E1BC313-0AA9-FC0D-3ADD-64E22CDE91DB}"/>
                </a:ext>
              </a:extLst>
            </p:cNvPr>
            <p:cNvSpPr/>
            <p:nvPr/>
          </p:nvSpPr>
          <p:spPr>
            <a:xfrm>
              <a:off x="8575207" y="2142870"/>
              <a:ext cx="186446" cy="185240"/>
            </a:xfrm>
            <a:custGeom>
              <a:avLst/>
              <a:gdLst>
                <a:gd name="connsiteX0" fmla="*/ 184944 w 186446"/>
                <a:gd name="connsiteY0" fmla="*/ 109261 h 185240"/>
                <a:gd name="connsiteX1" fmla="*/ 98317 w 186446"/>
                <a:gd name="connsiteY1" fmla="*/ 74 h 185240"/>
                <a:gd name="connsiteX2" fmla="*/ 4290 w 186446"/>
                <a:gd name="connsiteY2" fmla="*/ 116841 h 185240"/>
                <a:gd name="connsiteX3" fmla="*/ 97775 w 186446"/>
                <a:gd name="connsiteY3" fmla="*/ 185240 h 185240"/>
                <a:gd name="connsiteX4" fmla="*/ 184944 w 186446"/>
                <a:gd name="connsiteY4" fmla="*/ 109261 h 185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446" h="185240">
                  <a:moveTo>
                    <a:pt x="184944" y="109261"/>
                  </a:moveTo>
                  <a:cubicBezTo>
                    <a:pt x="191983" y="79122"/>
                    <a:pt x="176101" y="-2813"/>
                    <a:pt x="98317" y="74"/>
                  </a:cubicBezTo>
                  <a:cubicBezTo>
                    <a:pt x="7358" y="-1008"/>
                    <a:pt x="-9607" y="76776"/>
                    <a:pt x="4290" y="116841"/>
                  </a:cubicBezTo>
                  <a:cubicBezTo>
                    <a:pt x="19089" y="159974"/>
                    <a:pt x="41828" y="182172"/>
                    <a:pt x="97775" y="185240"/>
                  </a:cubicBezTo>
                  <a:cubicBezTo>
                    <a:pt x="161843" y="181089"/>
                    <a:pt x="177725" y="139942"/>
                    <a:pt x="184944" y="109261"/>
                  </a:cubicBezTo>
                  <a:close/>
                </a:path>
              </a:pathLst>
            </a:custGeom>
            <a:solidFill>
              <a:srgbClr val="FFFFFF"/>
            </a:solidFill>
            <a:ln w="1804" cap="flat">
              <a:noFill/>
              <a:prstDash val="solid"/>
              <a:miter/>
            </a:ln>
          </p:spPr>
          <p:txBody>
            <a:bodyPr rtlCol="0" anchor="ctr"/>
            <a:lstStyle/>
            <a:p>
              <a:endParaRPr lang="en-US"/>
            </a:p>
          </p:txBody>
        </p:sp>
        <p:sp>
          <p:nvSpPr>
            <p:cNvPr id="47" name="Freeform 1007">
              <a:extLst>
                <a:ext uri="{FF2B5EF4-FFF2-40B4-BE49-F238E27FC236}">
                  <a16:creationId xmlns:a16="http://schemas.microsoft.com/office/drawing/2014/main" id="{9C50374E-2058-B997-2BA3-4F0304670484}"/>
                </a:ext>
              </a:extLst>
            </p:cNvPr>
            <p:cNvSpPr/>
            <p:nvPr/>
          </p:nvSpPr>
          <p:spPr>
            <a:xfrm>
              <a:off x="8510151" y="2335438"/>
              <a:ext cx="422892" cy="556940"/>
            </a:xfrm>
            <a:custGeom>
              <a:avLst/>
              <a:gdLst>
                <a:gd name="connsiteX0" fmla="*/ 212101 w 422892"/>
                <a:gd name="connsiteY0" fmla="*/ 114311 h 556940"/>
                <a:gd name="connsiteX1" fmla="*/ 263356 w 422892"/>
                <a:gd name="connsiteY1" fmla="*/ 181447 h 556940"/>
                <a:gd name="connsiteX2" fmla="*/ 279960 w 422892"/>
                <a:gd name="connsiteY2" fmla="*/ 184154 h 556940"/>
                <a:gd name="connsiteX3" fmla="*/ 398350 w 422892"/>
                <a:gd name="connsiteY3" fmla="*/ 167551 h 556940"/>
                <a:gd name="connsiteX4" fmla="*/ 421992 w 422892"/>
                <a:gd name="connsiteY4" fmla="*/ 144269 h 556940"/>
                <a:gd name="connsiteX5" fmla="*/ 398531 w 422892"/>
                <a:gd name="connsiteY5" fmla="*/ 119003 h 556940"/>
                <a:gd name="connsiteX6" fmla="*/ 354134 w 422892"/>
                <a:gd name="connsiteY6" fmla="*/ 129290 h 556940"/>
                <a:gd name="connsiteX7" fmla="*/ 251625 w 422892"/>
                <a:gd name="connsiteY7" fmla="*/ 83089 h 556940"/>
                <a:gd name="connsiteX8" fmla="*/ 247655 w 422892"/>
                <a:gd name="connsiteY8" fmla="*/ 75689 h 556940"/>
                <a:gd name="connsiteX9" fmla="*/ 136122 w 422892"/>
                <a:gd name="connsiteY9" fmla="*/ 432 h 556940"/>
                <a:gd name="connsiteX10" fmla="*/ 83965 w 422892"/>
                <a:gd name="connsiteY10" fmla="*/ 12163 h 556940"/>
                <a:gd name="connsiteX11" fmla="*/ 23687 w 422892"/>
                <a:gd name="connsiteY11" fmla="*/ 96083 h 556940"/>
                <a:gd name="connsiteX12" fmla="*/ 225 w 422892"/>
                <a:gd name="connsiteY12" fmla="*/ 285039 h 556940"/>
                <a:gd name="connsiteX13" fmla="*/ 9068 w 422892"/>
                <a:gd name="connsiteY13" fmla="*/ 311027 h 556940"/>
                <a:gd name="connsiteX14" fmla="*/ 50036 w 422892"/>
                <a:gd name="connsiteY14" fmla="*/ 298214 h 556940"/>
                <a:gd name="connsiteX15" fmla="*/ 77288 w 422892"/>
                <a:gd name="connsiteY15" fmla="*/ 115033 h 556940"/>
                <a:gd name="connsiteX16" fmla="*/ 96959 w 422892"/>
                <a:gd name="connsiteY16" fmla="*/ 95181 h 556940"/>
                <a:gd name="connsiteX17" fmla="*/ 83063 w 422892"/>
                <a:gd name="connsiteY17" fmla="*/ 149684 h 556940"/>
                <a:gd name="connsiteX18" fmla="*/ 72234 w 422892"/>
                <a:gd name="connsiteY18" fmla="*/ 264465 h 556940"/>
                <a:gd name="connsiteX19" fmla="*/ 44261 w 422892"/>
                <a:gd name="connsiteY19" fmla="*/ 324202 h 556940"/>
                <a:gd name="connsiteX20" fmla="*/ 23687 w 422892"/>
                <a:gd name="connsiteY20" fmla="*/ 363184 h 556940"/>
                <a:gd name="connsiteX21" fmla="*/ 406 w 422892"/>
                <a:gd name="connsiteY21" fmla="*/ 530483 h 556940"/>
                <a:gd name="connsiteX22" fmla="*/ 10693 w 422892"/>
                <a:gd name="connsiteY22" fmla="*/ 550516 h 556940"/>
                <a:gd name="connsiteX23" fmla="*/ 59421 w 422892"/>
                <a:gd name="connsiteY23" fmla="*/ 532107 h 556940"/>
                <a:gd name="connsiteX24" fmla="*/ 60864 w 422892"/>
                <a:gd name="connsiteY24" fmla="*/ 523806 h 556940"/>
                <a:gd name="connsiteX25" fmla="*/ 83423 w 422892"/>
                <a:gd name="connsiteY25" fmla="*/ 390796 h 556940"/>
                <a:gd name="connsiteX26" fmla="*/ 107607 w 422892"/>
                <a:gd name="connsiteY26" fmla="*/ 316080 h 556940"/>
                <a:gd name="connsiteX27" fmla="*/ 133415 w 422892"/>
                <a:gd name="connsiteY27" fmla="*/ 296770 h 556940"/>
                <a:gd name="connsiteX28" fmla="*/ 158320 w 422892"/>
                <a:gd name="connsiteY28" fmla="*/ 316441 h 556940"/>
                <a:gd name="connsiteX29" fmla="*/ 166803 w 422892"/>
                <a:gd name="connsiteY29" fmla="*/ 346039 h 556940"/>
                <a:gd name="connsiteX30" fmla="*/ 196581 w 422892"/>
                <a:gd name="connsiteY30" fmla="*/ 540409 h 556940"/>
                <a:gd name="connsiteX31" fmla="*/ 233217 w 422892"/>
                <a:gd name="connsiteY31" fmla="*/ 556291 h 556940"/>
                <a:gd name="connsiteX32" fmla="*/ 254332 w 422892"/>
                <a:gd name="connsiteY32" fmla="*/ 526513 h 556940"/>
                <a:gd name="connsiteX33" fmla="*/ 248196 w 422892"/>
                <a:gd name="connsiteY33" fmla="*/ 420033 h 556940"/>
                <a:gd name="connsiteX34" fmla="*/ 213726 w 422892"/>
                <a:gd name="connsiteY34" fmla="*/ 144089 h 556940"/>
                <a:gd name="connsiteX35" fmla="*/ 212101 w 422892"/>
                <a:gd name="connsiteY35" fmla="*/ 114311 h 556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22892" h="556940">
                  <a:moveTo>
                    <a:pt x="212101" y="114311"/>
                  </a:moveTo>
                  <a:cubicBezTo>
                    <a:pt x="231051" y="168092"/>
                    <a:pt x="244587" y="175852"/>
                    <a:pt x="263356" y="181447"/>
                  </a:cubicBezTo>
                  <a:cubicBezTo>
                    <a:pt x="268770" y="183071"/>
                    <a:pt x="274365" y="183974"/>
                    <a:pt x="279960" y="184154"/>
                  </a:cubicBezTo>
                  <a:cubicBezTo>
                    <a:pt x="321108" y="186500"/>
                    <a:pt x="358646" y="173867"/>
                    <a:pt x="398350" y="167551"/>
                  </a:cubicBezTo>
                  <a:cubicBezTo>
                    <a:pt x="407194" y="166107"/>
                    <a:pt x="418022" y="162136"/>
                    <a:pt x="421992" y="144269"/>
                  </a:cubicBezTo>
                  <a:cubicBezTo>
                    <a:pt x="426504" y="130734"/>
                    <a:pt x="413329" y="119184"/>
                    <a:pt x="398531" y="119003"/>
                  </a:cubicBezTo>
                  <a:cubicBezTo>
                    <a:pt x="383371" y="118823"/>
                    <a:pt x="368753" y="125681"/>
                    <a:pt x="354134" y="129290"/>
                  </a:cubicBezTo>
                  <a:cubicBezTo>
                    <a:pt x="298729" y="143187"/>
                    <a:pt x="278877" y="134163"/>
                    <a:pt x="251625" y="83089"/>
                  </a:cubicBezTo>
                  <a:cubicBezTo>
                    <a:pt x="250362" y="80562"/>
                    <a:pt x="248738" y="78216"/>
                    <a:pt x="247655" y="75689"/>
                  </a:cubicBezTo>
                  <a:cubicBezTo>
                    <a:pt x="226359" y="27142"/>
                    <a:pt x="192249" y="-4080"/>
                    <a:pt x="136122" y="432"/>
                  </a:cubicBezTo>
                  <a:cubicBezTo>
                    <a:pt x="122767" y="1515"/>
                    <a:pt x="95516" y="5124"/>
                    <a:pt x="83965" y="12163"/>
                  </a:cubicBezTo>
                  <a:cubicBezTo>
                    <a:pt x="50758" y="32737"/>
                    <a:pt x="35779" y="56379"/>
                    <a:pt x="23687" y="96083"/>
                  </a:cubicBezTo>
                  <a:cubicBezTo>
                    <a:pt x="4917" y="157805"/>
                    <a:pt x="4015" y="221512"/>
                    <a:pt x="225" y="285039"/>
                  </a:cubicBezTo>
                  <a:cubicBezTo>
                    <a:pt x="-497" y="296228"/>
                    <a:pt x="45" y="304891"/>
                    <a:pt x="9068" y="311027"/>
                  </a:cubicBezTo>
                  <a:cubicBezTo>
                    <a:pt x="24589" y="321675"/>
                    <a:pt x="44261" y="316622"/>
                    <a:pt x="50036" y="298214"/>
                  </a:cubicBezTo>
                  <a:cubicBezTo>
                    <a:pt x="62308" y="258509"/>
                    <a:pt x="73497" y="135246"/>
                    <a:pt x="77288" y="115033"/>
                  </a:cubicBezTo>
                  <a:cubicBezTo>
                    <a:pt x="79273" y="104204"/>
                    <a:pt x="79814" y="95722"/>
                    <a:pt x="96959" y="95181"/>
                  </a:cubicBezTo>
                  <a:cubicBezTo>
                    <a:pt x="90823" y="115394"/>
                    <a:pt x="84506" y="131817"/>
                    <a:pt x="83063" y="149684"/>
                  </a:cubicBezTo>
                  <a:cubicBezTo>
                    <a:pt x="79995" y="187944"/>
                    <a:pt x="76024" y="226205"/>
                    <a:pt x="72234" y="264465"/>
                  </a:cubicBezTo>
                  <a:cubicBezTo>
                    <a:pt x="70249" y="284137"/>
                    <a:pt x="60503" y="326728"/>
                    <a:pt x="44261" y="324202"/>
                  </a:cubicBezTo>
                  <a:cubicBezTo>
                    <a:pt x="22062" y="322216"/>
                    <a:pt x="25131" y="350551"/>
                    <a:pt x="23687" y="363184"/>
                  </a:cubicBezTo>
                  <a:cubicBezTo>
                    <a:pt x="21341" y="384660"/>
                    <a:pt x="2932" y="496013"/>
                    <a:pt x="406" y="530483"/>
                  </a:cubicBezTo>
                  <a:cubicBezTo>
                    <a:pt x="-135" y="537883"/>
                    <a:pt x="2932" y="545643"/>
                    <a:pt x="10693" y="550516"/>
                  </a:cubicBezTo>
                  <a:cubicBezTo>
                    <a:pt x="31267" y="563690"/>
                    <a:pt x="54007" y="555028"/>
                    <a:pt x="59421" y="532107"/>
                  </a:cubicBezTo>
                  <a:cubicBezTo>
                    <a:pt x="60143" y="529400"/>
                    <a:pt x="60684" y="526513"/>
                    <a:pt x="60864" y="523806"/>
                  </a:cubicBezTo>
                  <a:cubicBezTo>
                    <a:pt x="64113" y="478687"/>
                    <a:pt x="75663" y="435193"/>
                    <a:pt x="83423" y="390796"/>
                  </a:cubicBezTo>
                  <a:cubicBezTo>
                    <a:pt x="87935" y="364808"/>
                    <a:pt x="96959" y="340083"/>
                    <a:pt x="107607" y="316080"/>
                  </a:cubicBezTo>
                  <a:cubicBezTo>
                    <a:pt x="112480" y="305071"/>
                    <a:pt x="121323" y="297492"/>
                    <a:pt x="133415" y="296770"/>
                  </a:cubicBezTo>
                  <a:cubicBezTo>
                    <a:pt x="146589" y="295867"/>
                    <a:pt x="153628" y="306154"/>
                    <a:pt x="158320" y="316441"/>
                  </a:cubicBezTo>
                  <a:cubicBezTo>
                    <a:pt x="162471" y="325826"/>
                    <a:pt x="165720" y="335932"/>
                    <a:pt x="166803" y="346039"/>
                  </a:cubicBezTo>
                  <a:cubicBezTo>
                    <a:pt x="172397" y="396391"/>
                    <a:pt x="193512" y="525610"/>
                    <a:pt x="196581" y="540409"/>
                  </a:cubicBezTo>
                  <a:cubicBezTo>
                    <a:pt x="197483" y="544921"/>
                    <a:pt x="205063" y="560261"/>
                    <a:pt x="233217" y="556291"/>
                  </a:cubicBezTo>
                  <a:cubicBezTo>
                    <a:pt x="254513" y="555569"/>
                    <a:pt x="254152" y="536258"/>
                    <a:pt x="254332" y="526513"/>
                  </a:cubicBezTo>
                  <a:cubicBezTo>
                    <a:pt x="255596" y="490779"/>
                    <a:pt x="251084" y="455406"/>
                    <a:pt x="248196" y="420033"/>
                  </a:cubicBezTo>
                  <a:cubicBezTo>
                    <a:pt x="240977" y="327450"/>
                    <a:pt x="232495" y="235228"/>
                    <a:pt x="213726" y="144089"/>
                  </a:cubicBezTo>
                  <a:cubicBezTo>
                    <a:pt x="211560" y="134524"/>
                    <a:pt x="202356" y="115574"/>
                    <a:pt x="212101" y="114311"/>
                  </a:cubicBezTo>
                  <a:close/>
                </a:path>
              </a:pathLst>
            </a:custGeom>
            <a:solidFill>
              <a:srgbClr val="FFFFFF"/>
            </a:solidFill>
            <a:ln w="1804" cap="flat">
              <a:noFill/>
              <a:prstDash val="solid"/>
              <a:miter/>
            </a:ln>
          </p:spPr>
          <p:txBody>
            <a:bodyPr rtlCol="0" anchor="ctr"/>
            <a:lstStyle/>
            <a:p>
              <a:endParaRPr lang="en-US"/>
            </a:p>
          </p:txBody>
        </p:sp>
        <p:sp>
          <p:nvSpPr>
            <p:cNvPr id="48" name="Freeform 1008">
              <a:extLst>
                <a:ext uri="{FF2B5EF4-FFF2-40B4-BE49-F238E27FC236}">
                  <a16:creationId xmlns:a16="http://schemas.microsoft.com/office/drawing/2014/main" id="{D4917DA8-3D3C-7B3C-0B1C-87A47C1B726D}"/>
                </a:ext>
              </a:extLst>
            </p:cNvPr>
            <p:cNvSpPr/>
            <p:nvPr/>
          </p:nvSpPr>
          <p:spPr>
            <a:xfrm>
              <a:off x="9220529" y="2333361"/>
              <a:ext cx="380885" cy="572234"/>
            </a:xfrm>
            <a:custGeom>
              <a:avLst/>
              <a:gdLst>
                <a:gd name="connsiteX0" fmla="*/ 380088 w 380885"/>
                <a:gd name="connsiteY0" fmla="*/ 242900 h 572234"/>
                <a:gd name="connsiteX1" fmla="*/ 355003 w 380885"/>
                <a:gd name="connsiteY1" fmla="*/ 85347 h 572234"/>
                <a:gd name="connsiteX2" fmla="*/ 319089 w 380885"/>
                <a:gd name="connsiteY2" fmla="*/ 25429 h 572234"/>
                <a:gd name="connsiteX3" fmla="*/ 199976 w 380885"/>
                <a:gd name="connsiteY3" fmla="*/ 9006 h 572234"/>
                <a:gd name="connsiteX4" fmla="*/ 161715 w 380885"/>
                <a:gd name="connsiteY4" fmla="*/ 40228 h 572234"/>
                <a:gd name="connsiteX5" fmla="*/ 119484 w 380885"/>
                <a:gd name="connsiteY5" fmla="*/ 113320 h 572234"/>
                <a:gd name="connsiteX6" fmla="*/ 75088 w 380885"/>
                <a:gd name="connsiteY6" fmla="*/ 162770 h 572234"/>
                <a:gd name="connsiteX7" fmla="*/ 11 w 380885"/>
                <a:gd name="connsiteY7" fmla="*/ 228282 h 572234"/>
                <a:gd name="connsiteX8" fmla="*/ 24014 w 380885"/>
                <a:gd name="connsiteY8" fmla="*/ 251202 h 572234"/>
                <a:gd name="connsiteX9" fmla="*/ 63718 w 380885"/>
                <a:gd name="connsiteY9" fmla="*/ 235320 h 572234"/>
                <a:gd name="connsiteX10" fmla="*/ 136268 w 380885"/>
                <a:gd name="connsiteY10" fmla="*/ 187675 h 572234"/>
                <a:gd name="connsiteX11" fmla="*/ 155038 w 380885"/>
                <a:gd name="connsiteY11" fmla="*/ 160243 h 572234"/>
                <a:gd name="connsiteX12" fmla="*/ 158827 w 380885"/>
                <a:gd name="connsiteY12" fmla="*/ 107003 h 572234"/>
                <a:gd name="connsiteX13" fmla="*/ 169115 w 380885"/>
                <a:gd name="connsiteY13" fmla="*/ 80474 h 572234"/>
                <a:gd name="connsiteX14" fmla="*/ 173988 w 380885"/>
                <a:gd name="connsiteY14" fmla="*/ 107545 h 572234"/>
                <a:gd name="connsiteX15" fmla="*/ 153233 w 380885"/>
                <a:gd name="connsiteY15" fmla="*/ 280619 h 572234"/>
                <a:gd name="connsiteX16" fmla="*/ 119484 w 380885"/>
                <a:gd name="connsiteY16" fmla="*/ 428608 h 572234"/>
                <a:gd name="connsiteX17" fmla="*/ 101437 w 380885"/>
                <a:gd name="connsiteY17" fmla="*/ 519747 h 572234"/>
                <a:gd name="connsiteX18" fmla="*/ 100715 w 380885"/>
                <a:gd name="connsiteY18" fmla="*/ 552232 h 572234"/>
                <a:gd name="connsiteX19" fmla="*/ 131756 w 380885"/>
                <a:gd name="connsiteY19" fmla="*/ 563061 h 572234"/>
                <a:gd name="connsiteX20" fmla="*/ 149443 w 380885"/>
                <a:gd name="connsiteY20" fmla="*/ 543389 h 572234"/>
                <a:gd name="connsiteX21" fmla="*/ 181026 w 380885"/>
                <a:gd name="connsiteY21" fmla="*/ 412185 h 572234"/>
                <a:gd name="connsiteX22" fmla="*/ 202141 w 380885"/>
                <a:gd name="connsiteY22" fmla="*/ 336386 h 572234"/>
                <a:gd name="connsiteX23" fmla="*/ 232461 w 380885"/>
                <a:gd name="connsiteY23" fmla="*/ 312743 h 572234"/>
                <a:gd name="connsiteX24" fmla="*/ 263863 w 380885"/>
                <a:gd name="connsiteY24" fmla="*/ 334039 h 572234"/>
                <a:gd name="connsiteX25" fmla="*/ 273609 w 380885"/>
                <a:gd name="connsiteY25" fmla="*/ 382587 h 572234"/>
                <a:gd name="connsiteX26" fmla="*/ 281008 w 380885"/>
                <a:gd name="connsiteY26" fmla="*/ 492134 h 572234"/>
                <a:gd name="connsiteX27" fmla="*/ 289671 w 380885"/>
                <a:gd name="connsiteY27" fmla="*/ 550427 h 572234"/>
                <a:gd name="connsiteX28" fmla="*/ 327570 w 380885"/>
                <a:gd name="connsiteY28" fmla="*/ 570821 h 572234"/>
                <a:gd name="connsiteX29" fmla="*/ 354100 w 380885"/>
                <a:gd name="connsiteY29" fmla="*/ 525522 h 572234"/>
                <a:gd name="connsiteX30" fmla="*/ 341467 w 380885"/>
                <a:gd name="connsiteY30" fmla="*/ 348838 h 572234"/>
                <a:gd name="connsiteX31" fmla="*/ 335872 w 380885"/>
                <a:gd name="connsiteY31" fmla="*/ 321587 h 572234"/>
                <a:gd name="connsiteX32" fmla="*/ 318547 w 380885"/>
                <a:gd name="connsiteY32" fmla="*/ 242539 h 572234"/>
                <a:gd name="connsiteX33" fmla="*/ 300861 w 380885"/>
                <a:gd name="connsiteY33" fmla="*/ 148512 h 572234"/>
                <a:gd name="connsiteX34" fmla="*/ 285520 w 380885"/>
                <a:gd name="connsiteY34" fmla="*/ 103394 h 572234"/>
                <a:gd name="connsiteX35" fmla="*/ 291656 w 380885"/>
                <a:gd name="connsiteY35" fmla="*/ 92566 h 572234"/>
                <a:gd name="connsiteX36" fmla="*/ 300319 w 380885"/>
                <a:gd name="connsiteY36" fmla="*/ 97799 h 572234"/>
                <a:gd name="connsiteX37" fmla="*/ 303748 w 380885"/>
                <a:gd name="connsiteY37" fmla="*/ 108447 h 572234"/>
                <a:gd name="connsiteX38" fmla="*/ 332985 w 380885"/>
                <a:gd name="connsiteY38" fmla="*/ 271054 h 572234"/>
                <a:gd name="connsiteX39" fmla="*/ 337677 w 380885"/>
                <a:gd name="connsiteY39" fmla="*/ 298667 h 572234"/>
                <a:gd name="connsiteX40" fmla="*/ 366914 w 380885"/>
                <a:gd name="connsiteY40" fmla="*/ 306066 h 572234"/>
                <a:gd name="connsiteX41" fmla="*/ 380088 w 380885"/>
                <a:gd name="connsiteY41" fmla="*/ 242900 h 5722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380885" h="572234">
                  <a:moveTo>
                    <a:pt x="380088" y="242900"/>
                  </a:moveTo>
                  <a:cubicBezTo>
                    <a:pt x="381533" y="231169"/>
                    <a:pt x="364026" y="125412"/>
                    <a:pt x="355003" y="85347"/>
                  </a:cubicBezTo>
                  <a:cubicBezTo>
                    <a:pt x="349769" y="62607"/>
                    <a:pt x="338399" y="41311"/>
                    <a:pt x="319089" y="25429"/>
                  </a:cubicBezTo>
                  <a:cubicBezTo>
                    <a:pt x="282452" y="-4529"/>
                    <a:pt x="242387" y="-5251"/>
                    <a:pt x="199976" y="9006"/>
                  </a:cubicBezTo>
                  <a:cubicBezTo>
                    <a:pt x="183553" y="14601"/>
                    <a:pt x="170378" y="24527"/>
                    <a:pt x="161715" y="40228"/>
                  </a:cubicBezTo>
                  <a:cubicBezTo>
                    <a:pt x="147999" y="64773"/>
                    <a:pt x="132118" y="88234"/>
                    <a:pt x="119484" y="113320"/>
                  </a:cubicBezTo>
                  <a:cubicBezTo>
                    <a:pt x="109017" y="134255"/>
                    <a:pt x="93677" y="149234"/>
                    <a:pt x="75088" y="162770"/>
                  </a:cubicBezTo>
                  <a:cubicBezTo>
                    <a:pt x="53973" y="178110"/>
                    <a:pt x="-891" y="210776"/>
                    <a:pt x="11" y="228282"/>
                  </a:cubicBezTo>
                  <a:cubicBezTo>
                    <a:pt x="733" y="241817"/>
                    <a:pt x="14088" y="249397"/>
                    <a:pt x="24014" y="251202"/>
                  </a:cubicBezTo>
                  <a:cubicBezTo>
                    <a:pt x="38993" y="253729"/>
                    <a:pt x="51266" y="241998"/>
                    <a:pt x="63718" y="235320"/>
                  </a:cubicBezTo>
                  <a:cubicBezTo>
                    <a:pt x="89165" y="221424"/>
                    <a:pt x="111363" y="201933"/>
                    <a:pt x="136268" y="187675"/>
                  </a:cubicBezTo>
                  <a:cubicBezTo>
                    <a:pt x="149082" y="180456"/>
                    <a:pt x="154136" y="173057"/>
                    <a:pt x="155038" y="160243"/>
                  </a:cubicBezTo>
                  <a:cubicBezTo>
                    <a:pt x="156301" y="142376"/>
                    <a:pt x="155941" y="124510"/>
                    <a:pt x="158827" y="107003"/>
                  </a:cubicBezTo>
                  <a:cubicBezTo>
                    <a:pt x="160452" y="97438"/>
                    <a:pt x="154316" y="79572"/>
                    <a:pt x="169115" y="80474"/>
                  </a:cubicBezTo>
                  <a:cubicBezTo>
                    <a:pt x="179943" y="81196"/>
                    <a:pt x="174529" y="98160"/>
                    <a:pt x="173988" y="107545"/>
                  </a:cubicBezTo>
                  <a:cubicBezTo>
                    <a:pt x="170739" y="165657"/>
                    <a:pt x="161355" y="223048"/>
                    <a:pt x="153233" y="280619"/>
                  </a:cubicBezTo>
                  <a:cubicBezTo>
                    <a:pt x="146194" y="330791"/>
                    <a:pt x="125801" y="378075"/>
                    <a:pt x="119484" y="428608"/>
                  </a:cubicBezTo>
                  <a:cubicBezTo>
                    <a:pt x="115694" y="459288"/>
                    <a:pt x="107392" y="489247"/>
                    <a:pt x="101437" y="519747"/>
                  </a:cubicBezTo>
                  <a:cubicBezTo>
                    <a:pt x="99271" y="530756"/>
                    <a:pt x="92775" y="542847"/>
                    <a:pt x="100715" y="552232"/>
                  </a:cubicBezTo>
                  <a:cubicBezTo>
                    <a:pt x="107392" y="559992"/>
                    <a:pt x="120568" y="565587"/>
                    <a:pt x="131756" y="563061"/>
                  </a:cubicBezTo>
                  <a:cubicBezTo>
                    <a:pt x="142044" y="560895"/>
                    <a:pt x="147097" y="553135"/>
                    <a:pt x="149443" y="543389"/>
                  </a:cubicBezTo>
                  <a:cubicBezTo>
                    <a:pt x="159910" y="499714"/>
                    <a:pt x="170198" y="455859"/>
                    <a:pt x="181026" y="412185"/>
                  </a:cubicBezTo>
                  <a:cubicBezTo>
                    <a:pt x="187343" y="386738"/>
                    <a:pt x="194381" y="361471"/>
                    <a:pt x="202141" y="336386"/>
                  </a:cubicBezTo>
                  <a:cubicBezTo>
                    <a:pt x="206473" y="321948"/>
                    <a:pt x="216399" y="314368"/>
                    <a:pt x="232461" y="312743"/>
                  </a:cubicBezTo>
                  <a:cubicBezTo>
                    <a:pt x="249606" y="311119"/>
                    <a:pt x="257908" y="322128"/>
                    <a:pt x="263863" y="334039"/>
                  </a:cubicBezTo>
                  <a:cubicBezTo>
                    <a:pt x="271444" y="349380"/>
                    <a:pt x="272165" y="365622"/>
                    <a:pt x="273609" y="382587"/>
                  </a:cubicBezTo>
                  <a:cubicBezTo>
                    <a:pt x="276316" y="419043"/>
                    <a:pt x="278663" y="455498"/>
                    <a:pt x="281008" y="492134"/>
                  </a:cubicBezTo>
                  <a:cubicBezTo>
                    <a:pt x="282272" y="511806"/>
                    <a:pt x="283535" y="531658"/>
                    <a:pt x="289671" y="550427"/>
                  </a:cubicBezTo>
                  <a:cubicBezTo>
                    <a:pt x="295627" y="568475"/>
                    <a:pt x="308621" y="575513"/>
                    <a:pt x="327570" y="570821"/>
                  </a:cubicBezTo>
                  <a:cubicBezTo>
                    <a:pt x="352837" y="564685"/>
                    <a:pt x="353559" y="553315"/>
                    <a:pt x="354100" y="525522"/>
                  </a:cubicBezTo>
                  <a:cubicBezTo>
                    <a:pt x="355544" y="466327"/>
                    <a:pt x="345618" y="407673"/>
                    <a:pt x="341467" y="348838"/>
                  </a:cubicBezTo>
                  <a:cubicBezTo>
                    <a:pt x="340745" y="339815"/>
                    <a:pt x="345798" y="327001"/>
                    <a:pt x="335872" y="321587"/>
                  </a:cubicBezTo>
                  <a:cubicBezTo>
                    <a:pt x="315840" y="305164"/>
                    <a:pt x="319269" y="262030"/>
                    <a:pt x="318547" y="242539"/>
                  </a:cubicBezTo>
                  <a:cubicBezTo>
                    <a:pt x="317284" y="210776"/>
                    <a:pt x="310967" y="179374"/>
                    <a:pt x="300861" y="148512"/>
                  </a:cubicBezTo>
                  <a:cubicBezTo>
                    <a:pt x="295808" y="133533"/>
                    <a:pt x="289491" y="118915"/>
                    <a:pt x="285520" y="103394"/>
                  </a:cubicBezTo>
                  <a:cubicBezTo>
                    <a:pt x="284257" y="98341"/>
                    <a:pt x="286242" y="93829"/>
                    <a:pt x="291656" y="92566"/>
                  </a:cubicBezTo>
                  <a:cubicBezTo>
                    <a:pt x="295808" y="91483"/>
                    <a:pt x="298875" y="94009"/>
                    <a:pt x="300319" y="97799"/>
                  </a:cubicBezTo>
                  <a:cubicBezTo>
                    <a:pt x="301582" y="101228"/>
                    <a:pt x="302304" y="105018"/>
                    <a:pt x="303748" y="108447"/>
                  </a:cubicBezTo>
                  <a:cubicBezTo>
                    <a:pt x="325044" y="160604"/>
                    <a:pt x="329556" y="215649"/>
                    <a:pt x="332985" y="271054"/>
                  </a:cubicBezTo>
                  <a:cubicBezTo>
                    <a:pt x="333526" y="280439"/>
                    <a:pt x="334068" y="289823"/>
                    <a:pt x="337677" y="298667"/>
                  </a:cubicBezTo>
                  <a:cubicBezTo>
                    <a:pt x="342911" y="311661"/>
                    <a:pt x="355544" y="314007"/>
                    <a:pt x="366914" y="306066"/>
                  </a:cubicBezTo>
                  <a:cubicBezTo>
                    <a:pt x="384781" y="300652"/>
                    <a:pt x="380630" y="257519"/>
                    <a:pt x="380088" y="242900"/>
                  </a:cubicBezTo>
                  <a:close/>
                </a:path>
              </a:pathLst>
            </a:custGeom>
            <a:solidFill>
              <a:srgbClr val="FFFFFF"/>
            </a:solidFill>
            <a:ln w="1804" cap="flat">
              <a:noFill/>
              <a:prstDash val="solid"/>
              <a:miter/>
            </a:ln>
          </p:spPr>
          <p:txBody>
            <a:bodyPr rtlCol="0" anchor="ctr"/>
            <a:lstStyle/>
            <a:p>
              <a:endParaRPr lang="en-US"/>
            </a:p>
          </p:txBody>
        </p:sp>
        <p:sp>
          <p:nvSpPr>
            <p:cNvPr id="49" name="Freeform 1009">
              <a:extLst>
                <a:ext uri="{FF2B5EF4-FFF2-40B4-BE49-F238E27FC236}">
                  <a16:creationId xmlns:a16="http://schemas.microsoft.com/office/drawing/2014/main" id="{6716E913-D520-E9A4-9A08-CD5A1FC7E899}"/>
                </a:ext>
              </a:extLst>
            </p:cNvPr>
            <p:cNvSpPr/>
            <p:nvPr/>
          </p:nvSpPr>
          <p:spPr>
            <a:xfrm>
              <a:off x="9398298" y="2146062"/>
              <a:ext cx="172902" cy="176077"/>
            </a:xfrm>
            <a:custGeom>
              <a:avLst/>
              <a:gdLst>
                <a:gd name="connsiteX0" fmla="*/ 124897 w 172902"/>
                <a:gd name="connsiteY0" fmla="*/ 166346 h 176077"/>
                <a:gd name="connsiteX1" fmla="*/ 172903 w 172902"/>
                <a:gd name="connsiteY1" fmla="*/ 83689 h 176077"/>
                <a:gd name="connsiteX2" fmla="*/ 71116 w 172902"/>
                <a:gd name="connsiteY2" fmla="*/ 491 h 176077"/>
                <a:gd name="connsiteX3" fmla="*/ 731 w 172902"/>
                <a:gd name="connsiteY3" fmla="*/ 73763 h 176077"/>
                <a:gd name="connsiteX4" fmla="*/ 37186 w 172902"/>
                <a:gd name="connsiteY4" fmla="*/ 163278 h 176077"/>
                <a:gd name="connsiteX5" fmla="*/ 124897 w 172902"/>
                <a:gd name="connsiteY5" fmla="*/ 166346 h 176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2902" h="176077">
                  <a:moveTo>
                    <a:pt x="124897" y="166346"/>
                  </a:moveTo>
                  <a:cubicBezTo>
                    <a:pt x="160089" y="150284"/>
                    <a:pt x="172181" y="120867"/>
                    <a:pt x="172903" y="83689"/>
                  </a:cubicBezTo>
                  <a:cubicBezTo>
                    <a:pt x="167308" y="56979"/>
                    <a:pt x="165684" y="-6187"/>
                    <a:pt x="71116" y="491"/>
                  </a:cubicBezTo>
                  <a:cubicBezTo>
                    <a:pt x="30328" y="3920"/>
                    <a:pt x="3257" y="38210"/>
                    <a:pt x="731" y="73763"/>
                  </a:cubicBezTo>
                  <a:cubicBezTo>
                    <a:pt x="-1254" y="101015"/>
                    <a:pt x="-1976" y="133861"/>
                    <a:pt x="37186" y="163278"/>
                  </a:cubicBezTo>
                  <a:cubicBezTo>
                    <a:pt x="63716" y="178438"/>
                    <a:pt x="92952" y="180965"/>
                    <a:pt x="124897" y="166346"/>
                  </a:cubicBezTo>
                  <a:close/>
                </a:path>
              </a:pathLst>
            </a:custGeom>
            <a:solidFill>
              <a:srgbClr val="FFFFFF"/>
            </a:solidFill>
            <a:ln w="1804" cap="flat">
              <a:noFill/>
              <a:prstDash val="solid"/>
              <a:miter/>
            </a:ln>
          </p:spPr>
          <p:txBody>
            <a:bodyPr rtlCol="0" anchor="ctr"/>
            <a:lstStyle/>
            <a:p>
              <a:endParaRPr lang="en-US"/>
            </a:p>
          </p:txBody>
        </p:sp>
        <p:sp>
          <p:nvSpPr>
            <p:cNvPr id="50" name="Freeform 1010">
              <a:extLst>
                <a:ext uri="{FF2B5EF4-FFF2-40B4-BE49-F238E27FC236}">
                  <a16:creationId xmlns:a16="http://schemas.microsoft.com/office/drawing/2014/main" id="{98E05EA4-F8AD-0970-8B9E-1D86AAE053CB}"/>
                </a:ext>
              </a:extLst>
            </p:cNvPr>
            <p:cNvSpPr/>
            <p:nvPr/>
          </p:nvSpPr>
          <p:spPr>
            <a:xfrm>
              <a:off x="9110631" y="1821881"/>
              <a:ext cx="289133" cy="431973"/>
            </a:xfrm>
            <a:custGeom>
              <a:avLst/>
              <a:gdLst>
                <a:gd name="connsiteX0" fmla="*/ 211516 w 289133"/>
                <a:gd name="connsiteY0" fmla="*/ 430610 h 431973"/>
                <a:gd name="connsiteX1" fmla="*/ 200868 w 289133"/>
                <a:gd name="connsiteY1" fmla="*/ 404983 h 431973"/>
                <a:gd name="connsiteX2" fmla="*/ 223066 w 289133"/>
                <a:gd name="connsiteY2" fmla="*/ 312580 h 431973"/>
                <a:gd name="connsiteX3" fmla="*/ 283344 w 289133"/>
                <a:gd name="connsiteY3" fmla="*/ 179932 h 431973"/>
                <a:gd name="connsiteX4" fmla="*/ 284607 w 289133"/>
                <a:gd name="connsiteY4" fmla="*/ 93846 h 431973"/>
                <a:gd name="connsiteX5" fmla="*/ 283344 w 289133"/>
                <a:gd name="connsiteY5" fmla="*/ 88432 h 431973"/>
                <a:gd name="connsiteX6" fmla="*/ 282983 w 289133"/>
                <a:gd name="connsiteY6" fmla="*/ 86988 h 431973"/>
                <a:gd name="connsiteX7" fmla="*/ 281720 w 289133"/>
                <a:gd name="connsiteY7" fmla="*/ 82657 h 431973"/>
                <a:gd name="connsiteX8" fmla="*/ 281358 w 289133"/>
                <a:gd name="connsiteY8" fmla="*/ 81755 h 431973"/>
                <a:gd name="connsiteX9" fmla="*/ 279734 w 289133"/>
                <a:gd name="connsiteY9" fmla="*/ 76701 h 431973"/>
                <a:gd name="connsiteX10" fmla="*/ 279193 w 289133"/>
                <a:gd name="connsiteY10" fmla="*/ 75438 h 431973"/>
                <a:gd name="connsiteX11" fmla="*/ 277749 w 289133"/>
                <a:gd name="connsiteY11" fmla="*/ 71648 h 431973"/>
                <a:gd name="connsiteX12" fmla="*/ 277208 w 289133"/>
                <a:gd name="connsiteY12" fmla="*/ 70385 h 431973"/>
                <a:gd name="connsiteX13" fmla="*/ 275042 w 289133"/>
                <a:gd name="connsiteY13" fmla="*/ 65692 h 431973"/>
                <a:gd name="connsiteX14" fmla="*/ 274501 w 289133"/>
                <a:gd name="connsiteY14" fmla="*/ 64610 h 431973"/>
                <a:gd name="connsiteX15" fmla="*/ 272696 w 289133"/>
                <a:gd name="connsiteY15" fmla="*/ 61000 h 431973"/>
                <a:gd name="connsiteX16" fmla="*/ 271974 w 289133"/>
                <a:gd name="connsiteY16" fmla="*/ 59556 h 431973"/>
                <a:gd name="connsiteX17" fmla="*/ 269628 w 289133"/>
                <a:gd name="connsiteY17" fmla="*/ 55586 h 431973"/>
                <a:gd name="connsiteX18" fmla="*/ 268906 w 289133"/>
                <a:gd name="connsiteY18" fmla="*/ 54503 h 431973"/>
                <a:gd name="connsiteX19" fmla="*/ 266560 w 289133"/>
                <a:gd name="connsiteY19" fmla="*/ 51074 h 431973"/>
                <a:gd name="connsiteX20" fmla="*/ 265477 w 289133"/>
                <a:gd name="connsiteY20" fmla="*/ 49450 h 431973"/>
                <a:gd name="connsiteX21" fmla="*/ 263492 w 289133"/>
                <a:gd name="connsiteY21" fmla="*/ 46562 h 431973"/>
                <a:gd name="connsiteX22" fmla="*/ 262589 w 289133"/>
                <a:gd name="connsiteY22" fmla="*/ 45299 h 431973"/>
                <a:gd name="connsiteX23" fmla="*/ 259701 w 289133"/>
                <a:gd name="connsiteY23" fmla="*/ 41689 h 431973"/>
                <a:gd name="connsiteX24" fmla="*/ 258258 w 289133"/>
                <a:gd name="connsiteY24" fmla="*/ 40065 h 431973"/>
                <a:gd name="connsiteX25" fmla="*/ 256273 w 289133"/>
                <a:gd name="connsiteY25" fmla="*/ 37899 h 431973"/>
                <a:gd name="connsiteX26" fmla="*/ 254829 w 289133"/>
                <a:gd name="connsiteY26" fmla="*/ 36275 h 431973"/>
                <a:gd name="connsiteX27" fmla="*/ 251761 w 289133"/>
                <a:gd name="connsiteY27" fmla="*/ 33207 h 431973"/>
                <a:gd name="connsiteX28" fmla="*/ 249956 w 289133"/>
                <a:gd name="connsiteY28" fmla="*/ 31583 h 431973"/>
                <a:gd name="connsiteX29" fmla="*/ 248151 w 289133"/>
                <a:gd name="connsiteY29" fmla="*/ 29959 h 431973"/>
                <a:gd name="connsiteX30" fmla="*/ 246166 w 289133"/>
                <a:gd name="connsiteY30" fmla="*/ 28154 h 431973"/>
                <a:gd name="connsiteX31" fmla="*/ 244542 w 289133"/>
                <a:gd name="connsiteY31" fmla="*/ 26710 h 431973"/>
                <a:gd name="connsiteX32" fmla="*/ 240932 w 289133"/>
                <a:gd name="connsiteY32" fmla="*/ 23642 h 431973"/>
                <a:gd name="connsiteX33" fmla="*/ 239489 w 289133"/>
                <a:gd name="connsiteY33" fmla="*/ 22379 h 431973"/>
                <a:gd name="connsiteX34" fmla="*/ 237142 w 289133"/>
                <a:gd name="connsiteY34" fmla="*/ 20574 h 431973"/>
                <a:gd name="connsiteX35" fmla="*/ 235879 w 289133"/>
                <a:gd name="connsiteY35" fmla="*/ 19672 h 431973"/>
                <a:gd name="connsiteX36" fmla="*/ 230285 w 289133"/>
                <a:gd name="connsiteY36" fmla="*/ 15701 h 431973"/>
                <a:gd name="connsiteX37" fmla="*/ 230104 w 289133"/>
                <a:gd name="connsiteY37" fmla="*/ 15521 h 431973"/>
                <a:gd name="connsiteX38" fmla="*/ 227216 w 289133"/>
                <a:gd name="connsiteY38" fmla="*/ 13536 h 431973"/>
                <a:gd name="connsiteX39" fmla="*/ 226314 w 289133"/>
                <a:gd name="connsiteY39" fmla="*/ 12994 h 431973"/>
                <a:gd name="connsiteX40" fmla="*/ 216388 w 289133"/>
                <a:gd name="connsiteY40" fmla="*/ 7399 h 431973"/>
                <a:gd name="connsiteX41" fmla="*/ 215847 w 289133"/>
                <a:gd name="connsiteY41" fmla="*/ 7039 h 431973"/>
                <a:gd name="connsiteX42" fmla="*/ 200868 w 289133"/>
                <a:gd name="connsiteY42" fmla="*/ 0 h 431973"/>
                <a:gd name="connsiteX43" fmla="*/ 200868 w 289133"/>
                <a:gd name="connsiteY43" fmla="*/ 0 h 431973"/>
                <a:gd name="connsiteX44" fmla="*/ 225232 w 289133"/>
                <a:gd name="connsiteY44" fmla="*/ 41870 h 431973"/>
                <a:gd name="connsiteX45" fmla="*/ 238947 w 289133"/>
                <a:gd name="connsiteY45" fmla="*/ 130843 h 431973"/>
                <a:gd name="connsiteX46" fmla="*/ 199243 w 289133"/>
                <a:gd name="connsiteY46" fmla="*/ 232811 h 431973"/>
                <a:gd name="connsiteX47" fmla="*/ 51435 w 289133"/>
                <a:gd name="connsiteY47" fmla="*/ 283885 h 431973"/>
                <a:gd name="connsiteX48" fmla="*/ 0 w 289133"/>
                <a:gd name="connsiteY48" fmla="*/ 271071 h 431973"/>
                <a:gd name="connsiteX49" fmla="*/ 5053 w 289133"/>
                <a:gd name="connsiteY49" fmla="*/ 280456 h 431973"/>
                <a:gd name="connsiteX50" fmla="*/ 5234 w 289133"/>
                <a:gd name="connsiteY50" fmla="*/ 280637 h 431973"/>
                <a:gd name="connsiteX51" fmla="*/ 7219 w 289133"/>
                <a:gd name="connsiteY51" fmla="*/ 283885 h 431973"/>
                <a:gd name="connsiteX52" fmla="*/ 83379 w 289133"/>
                <a:gd name="connsiteY52" fmla="*/ 373941 h 431973"/>
                <a:gd name="connsiteX53" fmla="*/ 173255 w 289133"/>
                <a:gd name="connsiteY53" fmla="*/ 425196 h 431973"/>
                <a:gd name="connsiteX54" fmla="*/ 211516 w 289133"/>
                <a:gd name="connsiteY54" fmla="*/ 430610 h 431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289133" h="431973">
                  <a:moveTo>
                    <a:pt x="211516" y="430610"/>
                  </a:moveTo>
                  <a:cubicBezTo>
                    <a:pt x="212057" y="428625"/>
                    <a:pt x="203033" y="419962"/>
                    <a:pt x="200868" y="404983"/>
                  </a:cubicBezTo>
                  <a:cubicBezTo>
                    <a:pt x="196897" y="366722"/>
                    <a:pt x="201048" y="346329"/>
                    <a:pt x="223066" y="312580"/>
                  </a:cubicBezTo>
                  <a:cubicBezTo>
                    <a:pt x="249775" y="271974"/>
                    <a:pt x="271072" y="227938"/>
                    <a:pt x="283344" y="179932"/>
                  </a:cubicBezTo>
                  <a:cubicBezTo>
                    <a:pt x="290743" y="151056"/>
                    <a:pt x="290924" y="122722"/>
                    <a:pt x="284607" y="93846"/>
                  </a:cubicBezTo>
                  <a:cubicBezTo>
                    <a:pt x="284246" y="92042"/>
                    <a:pt x="283886" y="90237"/>
                    <a:pt x="283344" y="88432"/>
                  </a:cubicBezTo>
                  <a:cubicBezTo>
                    <a:pt x="283163" y="87891"/>
                    <a:pt x="283163" y="87530"/>
                    <a:pt x="282983" y="86988"/>
                  </a:cubicBezTo>
                  <a:cubicBezTo>
                    <a:pt x="282622" y="85545"/>
                    <a:pt x="282261" y="84101"/>
                    <a:pt x="281720" y="82657"/>
                  </a:cubicBezTo>
                  <a:cubicBezTo>
                    <a:pt x="281539" y="82296"/>
                    <a:pt x="281539" y="81935"/>
                    <a:pt x="281358" y="81755"/>
                  </a:cubicBezTo>
                  <a:cubicBezTo>
                    <a:pt x="280817" y="80130"/>
                    <a:pt x="280276" y="78326"/>
                    <a:pt x="279734" y="76701"/>
                  </a:cubicBezTo>
                  <a:cubicBezTo>
                    <a:pt x="279554" y="76340"/>
                    <a:pt x="279374" y="75799"/>
                    <a:pt x="279193" y="75438"/>
                  </a:cubicBezTo>
                  <a:cubicBezTo>
                    <a:pt x="278651" y="74175"/>
                    <a:pt x="278291" y="72911"/>
                    <a:pt x="277749" y="71648"/>
                  </a:cubicBezTo>
                  <a:cubicBezTo>
                    <a:pt x="277569" y="71287"/>
                    <a:pt x="277388" y="70746"/>
                    <a:pt x="277208" y="70385"/>
                  </a:cubicBezTo>
                  <a:cubicBezTo>
                    <a:pt x="276486" y="68760"/>
                    <a:pt x="275764" y="67317"/>
                    <a:pt x="275042" y="65692"/>
                  </a:cubicBezTo>
                  <a:cubicBezTo>
                    <a:pt x="274862" y="65331"/>
                    <a:pt x="274681" y="64971"/>
                    <a:pt x="274501" y="64610"/>
                  </a:cubicBezTo>
                  <a:cubicBezTo>
                    <a:pt x="273960" y="63346"/>
                    <a:pt x="273237" y="62263"/>
                    <a:pt x="272696" y="61000"/>
                  </a:cubicBezTo>
                  <a:cubicBezTo>
                    <a:pt x="272515" y="60459"/>
                    <a:pt x="272155" y="60098"/>
                    <a:pt x="271974" y="59556"/>
                  </a:cubicBezTo>
                  <a:cubicBezTo>
                    <a:pt x="271252" y="58293"/>
                    <a:pt x="270530" y="56849"/>
                    <a:pt x="269628" y="55586"/>
                  </a:cubicBezTo>
                  <a:cubicBezTo>
                    <a:pt x="269448" y="55225"/>
                    <a:pt x="269267" y="54864"/>
                    <a:pt x="268906" y="54503"/>
                  </a:cubicBezTo>
                  <a:cubicBezTo>
                    <a:pt x="268184" y="53240"/>
                    <a:pt x="267462" y="52157"/>
                    <a:pt x="266560" y="51074"/>
                  </a:cubicBezTo>
                  <a:cubicBezTo>
                    <a:pt x="266199" y="50533"/>
                    <a:pt x="265838" y="49991"/>
                    <a:pt x="265477" y="49450"/>
                  </a:cubicBezTo>
                  <a:cubicBezTo>
                    <a:pt x="264755" y="48547"/>
                    <a:pt x="264213" y="47645"/>
                    <a:pt x="263492" y="46562"/>
                  </a:cubicBezTo>
                  <a:cubicBezTo>
                    <a:pt x="263131" y="46201"/>
                    <a:pt x="262770" y="45660"/>
                    <a:pt x="262589" y="45299"/>
                  </a:cubicBezTo>
                  <a:cubicBezTo>
                    <a:pt x="261687" y="44036"/>
                    <a:pt x="260784" y="42953"/>
                    <a:pt x="259701" y="41689"/>
                  </a:cubicBezTo>
                  <a:cubicBezTo>
                    <a:pt x="259341" y="41148"/>
                    <a:pt x="258799" y="40607"/>
                    <a:pt x="258258" y="40065"/>
                  </a:cubicBezTo>
                  <a:cubicBezTo>
                    <a:pt x="257717" y="39343"/>
                    <a:pt x="256994" y="38621"/>
                    <a:pt x="256273" y="37899"/>
                  </a:cubicBezTo>
                  <a:cubicBezTo>
                    <a:pt x="255732" y="37358"/>
                    <a:pt x="255370" y="36817"/>
                    <a:pt x="254829" y="36275"/>
                  </a:cubicBezTo>
                  <a:cubicBezTo>
                    <a:pt x="253927" y="35192"/>
                    <a:pt x="252844" y="34110"/>
                    <a:pt x="251761" y="33207"/>
                  </a:cubicBezTo>
                  <a:cubicBezTo>
                    <a:pt x="251220" y="32666"/>
                    <a:pt x="250678" y="32124"/>
                    <a:pt x="249956" y="31583"/>
                  </a:cubicBezTo>
                  <a:cubicBezTo>
                    <a:pt x="249415" y="31041"/>
                    <a:pt x="248693" y="30500"/>
                    <a:pt x="248151" y="29959"/>
                  </a:cubicBezTo>
                  <a:cubicBezTo>
                    <a:pt x="247430" y="29417"/>
                    <a:pt x="246889" y="28695"/>
                    <a:pt x="246166" y="28154"/>
                  </a:cubicBezTo>
                  <a:cubicBezTo>
                    <a:pt x="245625" y="27613"/>
                    <a:pt x="245084" y="27071"/>
                    <a:pt x="244542" y="26710"/>
                  </a:cubicBezTo>
                  <a:cubicBezTo>
                    <a:pt x="243279" y="25627"/>
                    <a:pt x="242196" y="24725"/>
                    <a:pt x="240932" y="23642"/>
                  </a:cubicBezTo>
                  <a:cubicBezTo>
                    <a:pt x="240391" y="23281"/>
                    <a:pt x="240030" y="22920"/>
                    <a:pt x="239489" y="22379"/>
                  </a:cubicBezTo>
                  <a:cubicBezTo>
                    <a:pt x="238767" y="21837"/>
                    <a:pt x="237865" y="21115"/>
                    <a:pt x="237142" y="20574"/>
                  </a:cubicBezTo>
                  <a:cubicBezTo>
                    <a:pt x="236782" y="20213"/>
                    <a:pt x="236240" y="19852"/>
                    <a:pt x="235879" y="19672"/>
                  </a:cubicBezTo>
                  <a:cubicBezTo>
                    <a:pt x="234075" y="18408"/>
                    <a:pt x="232270" y="16965"/>
                    <a:pt x="230285" y="15701"/>
                  </a:cubicBezTo>
                  <a:cubicBezTo>
                    <a:pt x="230285" y="15701"/>
                    <a:pt x="230104" y="15521"/>
                    <a:pt x="230104" y="15521"/>
                  </a:cubicBezTo>
                  <a:cubicBezTo>
                    <a:pt x="229202" y="14799"/>
                    <a:pt x="228119" y="14257"/>
                    <a:pt x="227216" y="13536"/>
                  </a:cubicBezTo>
                  <a:cubicBezTo>
                    <a:pt x="226856" y="13355"/>
                    <a:pt x="226494" y="13175"/>
                    <a:pt x="226314" y="12994"/>
                  </a:cubicBezTo>
                  <a:cubicBezTo>
                    <a:pt x="223066" y="11009"/>
                    <a:pt x="219817" y="9204"/>
                    <a:pt x="216388" y="7399"/>
                  </a:cubicBezTo>
                  <a:cubicBezTo>
                    <a:pt x="216208" y="7219"/>
                    <a:pt x="216027" y="7219"/>
                    <a:pt x="215847" y="7039"/>
                  </a:cubicBezTo>
                  <a:cubicBezTo>
                    <a:pt x="210974" y="4512"/>
                    <a:pt x="206101" y="2166"/>
                    <a:pt x="200868" y="0"/>
                  </a:cubicBezTo>
                  <a:lnTo>
                    <a:pt x="200868" y="0"/>
                  </a:lnTo>
                  <a:cubicBezTo>
                    <a:pt x="210613" y="12633"/>
                    <a:pt x="218734" y="26710"/>
                    <a:pt x="225232" y="41870"/>
                  </a:cubicBezTo>
                  <a:cubicBezTo>
                    <a:pt x="237142" y="69843"/>
                    <a:pt x="242556" y="100524"/>
                    <a:pt x="238947" y="130843"/>
                  </a:cubicBezTo>
                  <a:cubicBezTo>
                    <a:pt x="234616" y="167119"/>
                    <a:pt x="223427" y="204657"/>
                    <a:pt x="199243" y="232811"/>
                  </a:cubicBezTo>
                  <a:cubicBezTo>
                    <a:pt x="165314" y="272515"/>
                    <a:pt x="101968" y="289119"/>
                    <a:pt x="51435" y="283885"/>
                  </a:cubicBezTo>
                  <a:cubicBezTo>
                    <a:pt x="33388" y="282080"/>
                    <a:pt x="16062" y="278110"/>
                    <a:pt x="0" y="271071"/>
                  </a:cubicBezTo>
                  <a:cubicBezTo>
                    <a:pt x="1444" y="274140"/>
                    <a:pt x="3068" y="277388"/>
                    <a:pt x="5053" y="280456"/>
                  </a:cubicBezTo>
                  <a:cubicBezTo>
                    <a:pt x="5053" y="280456"/>
                    <a:pt x="5234" y="280637"/>
                    <a:pt x="5234" y="280637"/>
                  </a:cubicBezTo>
                  <a:cubicBezTo>
                    <a:pt x="5956" y="281719"/>
                    <a:pt x="6497" y="282802"/>
                    <a:pt x="7219" y="283885"/>
                  </a:cubicBezTo>
                  <a:cubicBezTo>
                    <a:pt x="29056" y="316912"/>
                    <a:pt x="54684" y="346870"/>
                    <a:pt x="83379" y="373941"/>
                  </a:cubicBezTo>
                  <a:cubicBezTo>
                    <a:pt x="109006" y="398305"/>
                    <a:pt x="142214" y="410036"/>
                    <a:pt x="173255" y="425196"/>
                  </a:cubicBezTo>
                  <a:cubicBezTo>
                    <a:pt x="181195" y="428986"/>
                    <a:pt x="203755" y="434581"/>
                    <a:pt x="211516" y="430610"/>
                  </a:cubicBezTo>
                  <a:close/>
                </a:path>
              </a:pathLst>
            </a:custGeom>
            <a:solidFill>
              <a:srgbClr val="FFFFFF"/>
            </a:solidFill>
            <a:ln w="1804" cap="flat">
              <a:noFill/>
              <a:prstDash val="solid"/>
              <a:miter/>
            </a:ln>
          </p:spPr>
          <p:txBody>
            <a:bodyPr rtlCol="0" anchor="ctr"/>
            <a:lstStyle/>
            <a:p>
              <a:endParaRPr lang="en-US"/>
            </a:p>
          </p:txBody>
        </p:sp>
        <p:sp>
          <p:nvSpPr>
            <p:cNvPr id="51" name="Freeform 1011">
              <a:extLst>
                <a:ext uri="{FF2B5EF4-FFF2-40B4-BE49-F238E27FC236}">
                  <a16:creationId xmlns:a16="http://schemas.microsoft.com/office/drawing/2014/main" id="{1E4FBE07-55B1-49C7-0263-C2A018BCA113}"/>
                </a:ext>
              </a:extLst>
            </p:cNvPr>
            <p:cNvSpPr/>
            <p:nvPr/>
          </p:nvSpPr>
          <p:spPr>
            <a:xfrm>
              <a:off x="8852193" y="1849313"/>
              <a:ext cx="252160" cy="388199"/>
            </a:xfrm>
            <a:custGeom>
              <a:avLst/>
              <a:gdLst>
                <a:gd name="connsiteX0" fmla="*/ 240752 w 252160"/>
                <a:gd name="connsiteY0" fmla="*/ 74897 h 388199"/>
                <a:gd name="connsiteX1" fmla="*/ 240391 w 252160"/>
                <a:gd name="connsiteY1" fmla="*/ 73814 h 388199"/>
                <a:gd name="connsiteX2" fmla="*/ 238045 w 252160"/>
                <a:gd name="connsiteY2" fmla="*/ 68400 h 388199"/>
                <a:gd name="connsiteX3" fmla="*/ 237684 w 252160"/>
                <a:gd name="connsiteY3" fmla="*/ 67497 h 388199"/>
                <a:gd name="connsiteX4" fmla="*/ 235157 w 252160"/>
                <a:gd name="connsiteY4" fmla="*/ 61903 h 388199"/>
                <a:gd name="connsiteX5" fmla="*/ 235157 w 252160"/>
                <a:gd name="connsiteY5" fmla="*/ 61903 h 388199"/>
                <a:gd name="connsiteX6" fmla="*/ 232450 w 252160"/>
                <a:gd name="connsiteY6" fmla="*/ 56488 h 388199"/>
                <a:gd name="connsiteX7" fmla="*/ 232089 w 252160"/>
                <a:gd name="connsiteY7" fmla="*/ 55766 h 388199"/>
                <a:gd name="connsiteX8" fmla="*/ 229382 w 252160"/>
                <a:gd name="connsiteY8" fmla="*/ 50352 h 388199"/>
                <a:gd name="connsiteX9" fmla="*/ 229202 w 252160"/>
                <a:gd name="connsiteY9" fmla="*/ 49991 h 388199"/>
                <a:gd name="connsiteX10" fmla="*/ 222885 w 252160"/>
                <a:gd name="connsiteY10" fmla="*/ 39343 h 388199"/>
                <a:gd name="connsiteX11" fmla="*/ 222705 w 252160"/>
                <a:gd name="connsiteY11" fmla="*/ 38982 h 388199"/>
                <a:gd name="connsiteX12" fmla="*/ 211515 w 252160"/>
                <a:gd name="connsiteY12" fmla="*/ 24003 h 388199"/>
                <a:gd name="connsiteX13" fmla="*/ 211335 w 252160"/>
                <a:gd name="connsiteY13" fmla="*/ 23823 h 388199"/>
                <a:gd name="connsiteX14" fmla="*/ 181737 w 252160"/>
                <a:gd name="connsiteY14" fmla="*/ 0 h 388199"/>
                <a:gd name="connsiteX15" fmla="*/ 181737 w 252160"/>
                <a:gd name="connsiteY15" fmla="*/ 0 h 388199"/>
                <a:gd name="connsiteX16" fmla="*/ 189497 w 252160"/>
                <a:gd name="connsiteY16" fmla="*/ 13716 h 388199"/>
                <a:gd name="connsiteX17" fmla="*/ 167660 w 252160"/>
                <a:gd name="connsiteY17" fmla="*/ 251941 h 388199"/>
                <a:gd name="connsiteX18" fmla="*/ 86808 w 252160"/>
                <a:gd name="connsiteY18" fmla="*/ 301030 h 388199"/>
                <a:gd name="connsiteX19" fmla="*/ 0 w 252160"/>
                <a:gd name="connsiteY19" fmla="*/ 291104 h 388199"/>
                <a:gd name="connsiteX20" fmla="*/ 0 w 252160"/>
                <a:gd name="connsiteY20" fmla="*/ 291104 h 388199"/>
                <a:gd name="connsiteX21" fmla="*/ 2527 w 252160"/>
                <a:gd name="connsiteY21" fmla="*/ 296699 h 388199"/>
                <a:gd name="connsiteX22" fmla="*/ 2527 w 252160"/>
                <a:gd name="connsiteY22" fmla="*/ 296879 h 388199"/>
                <a:gd name="connsiteX23" fmla="*/ 8302 w 252160"/>
                <a:gd name="connsiteY23" fmla="*/ 313844 h 388199"/>
                <a:gd name="connsiteX24" fmla="*/ 8302 w 252160"/>
                <a:gd name="connsiteY24" fmla="*/ 314205 h 388199"/>
                <a:gd name="connsiteX25" fmla="*/ 9565 w 252160"/>
                <a:gd name="connsiteY25" fmla="*/ 319800 h 388199"/>
                <a:gd name="connsiteX26" fmla="*/ 9565 w 252160"/>
                <a:gd name="connsiteY26" fmla="*/ 319980 h 388199"/>
                <a:gd name="connsiteX27" fmla="*/ 11189 w 252160"/>
                <a:gd name="connsiteY27" fmla="*/ 331350 h 388199"/>
                <a:gd name="connsiteX28" fmla="*/ 11189 w 252160"/>
                <a:gd name="connsiteY28" fmla="*/ 331891 h 388199"/>
                <a:gd name="connsiteX29" fmla="*/ 11551 w 252160"/>
                <a:gd name="connsiteY29" fmla="*/ 337486 h 388199"/>
                <a:gd name="connsiteX30" fmla="*/ 11551 w 252160"/>
                <a:gd name="connsiteY30" fmla="*/ 338027 h 388199"/>
                <a:gd name="connsiteX31" fmla="*/ 11189 w 252160"/>
                <a:gd name="connsiteY31" fmla="*/ 349578 h 388199"/>
                <a:gd name="connsiteX32" fmla="*/ 11189 w 252160"/>
                <a:gd name="connsiteY32" fmla="*/ 350119 h 388199"/>
                <a:gd name="connsiteX33" fmla="*/ 10648 w 252160"/>
                <a:gd name="connsiteY33" fmla="*/ 355714 h 388199"/>
                <a:gd name="connsiteX34" fmla="*/ 10468 w 252160"/>
                <a:gd name="connsiteY34" fmla="*/ 356616 h 388199"/>
                <a:gd name="connsiteX35" fmla="*/ 9565 w 252160"/>
                <a:gd name="connsiteY35" fmla="*/ 362211 h 388199"/>
                <a:gd name="connsiteX36" fmla="*/ 9385 w 252160"/>
                <a:gd name="connsiteY36" fmla="*/ 362752 h 388199"/>
                <a:gd name="connsiteX37" fmla="*/ 8121 w 252160"/>
                <a:gd name="connsiteY37" fmla="*/ 368347 h 388199"/>
                <a:gd name="connsiteX38" fmla="*/ 7941 w 252160"/>
                <a:gd name="connsiteY38" fmla="*/ 368708 h 388199"/>
                <a:gd name="connsiteX39" fmla="*/ 6497 w 252160"/>
                <a:gd name="connsiteY39" fmla="*/ 374483 h 388199"/>
                <a:gd name="connsiteX40" fmla="*/ 6136 w 252160"/>
                <a:gd name="connsiteY40" fmla="*/ 375566 h 388199"/>
                <a:gd name="connsiteX41" fmla="*/ 4332 w 252160"/>
                <a:gd name="connsiteY41" fmla="*/ 381341 h 388199"/>
                <a:gd name="connsiteX42" fmla="*/ 3970 w 252160"/>
                <a:gd name="connsiteY42" fmla="*/ 382243 h 388199"/>
                <a:gd name="connsiteX43" fmla="*/ 1805 w 252160"/>
                <a:gd name="connsiteY43" fmla="*/ 388199 h 388199"/>
                <a:gd name="connsiteX44" fmla="*/ 108826 w 252160"/>
                <a:gd name="connsiteY44" fmla="*/ 354450 h 388199"/>
                <a:gd name="connsiteX45" fmla="*/ 232631 w 252160"/>
                <a:gd name="connsiteY45" fmla="*/ 225412 h 388199"/>
                <a:gd name="connsiteX46" fmla="*/ 242196 w 252160"/>
                <a:gd name="connsiteY46" fmla="*/ 80311 h 388199"/>
                <a:gd name="connsiteX47" fmla="*/ 240752 w 252160"/>
                <a:gd name="connsiteY47" fmla="*/ 74897 h 388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52160" h="388199">
                  <a:moveTo>
                    <a:pt x="240752" y="74897"/>
                  </a:moveTo>
                  <a:cubicBezTo>
                    <a:pt x="240572" y="74536"/>
                    <a:pt x="240391" y="74175"/>
                    <a:pt x="240391" y="73814"/>
                  </a:cubicBezTo>
                  <a:cubicBezTo>
                    <a:pt x="239669" y="72009"/>
                    <a:pt x="238947" y="70204"/>
                    <a:pt x="238045" y="68400"/>
                  </a:cubicBezTo>
                  <a:cubicBezTo>
                    <a:pt x="237864" y="68039"/>
                    <a:pt x="237864" y="67858"/>
                    <a:pt x="237684" y="67497"/>
                  </a:cubicBezTo>
                  <a:cubicBezTo>
                    <a:pt x="236962" y="65692"/>
                    <a:pt x="236060" y="63707"/>
                    <a:pt x="235157" y="61903"/>
                  </a:cubicBezTo>
                  <a:cubicBezTo>
                    <a:pt x="235157" y="61903"/>
                    <a:pt x="235157" y="61903"/>
                    <a:pt x="235157" y="61903"/>
                  </a:cubicBezTo>
                  <a:cubicBezTo>
                    <a:pt x="234255" y="60098"/>
                    <a:pt x="233353" y="58293"/>
                    <a:pt x="232450" y="56488"/>
                  </a:cubicBezTo>
                  <a:cubicBezTo>
                    <a:pt x="232270" y="56308"/>
                    <a:pt x="232270" y="55947"/>
                    <a:pt x="232089" y="55766"/>
                  </a:cubicBezTo>
                  <a:cubicBezTo>
                    <a:pt x="231187" y="53962"/>
                    <a:pt x="230285" y="52157"/>
                    <a:pt x="229382" y="50352"/>
                  </a:cubicBezTo>
                  <a:cubicBezTo>
                    <a:pt x="229382" y="50172"/>
                    <a:pt x="229202" y="50172"/>
                    <a:pt x="229202" y="49991"/>
                  </a:cubicBezTo>
                  <a:cubicBezTo>
                    <a:pt x="227217" y="46382"/>
                    <a:pt x="225051" y="42772"/>
                    <a:pt x="222885" y="39343"/>
                  </a:cubicBezTo>
                  <a:cubicBezTo>
                    <a:pt x="222885" y="39163"/>
                    <a:pt x="222705" y="39163"/>
                    <a:pt x="222705" y="38982"/>
                  </a:cubicBezTo>
                  <a:cubicBezTo>
                    <a:pt x="219276" y="33749"/>
                    <a:pt x="215486" y="28695"/>
                    <a:pt x="211515" y="24003"/>
                  </a:cubicBezTo>
                  <a:cubicBezTo>
                    <a:pt x="211515" y="24003"/>
                    <a:pt x="211515" y="24003"/>
                    <a:pt x="211335" y="23823"/>
                  </a:cubicBezTo>
                  <a:cubicBezTo>
                    <a:pt x="203033" y="14438"/>
                    <a:pt x="193468" y="6317"/>
                    <a:pt x="181737" y="0"/>
                  </a:cubicBezTo>
                  <a:lnTo>
                    <a:pt x="181737" y="0"/>
                  </a:lnTo>
                  <a:cubicBezTo>
                    <a:pt x="184625" y="4331"/>
                    <a:pt x="187151" y="8843"/>
                    <a:pt x="189497" y="13716"/>
                  </a:cubicBezTo>
                  <a:cubicBezTo>
                    <a:pt x="225773" y="88613"/>
                    <a:pt x="220719" y="186069"/>
                    <a:pt x="167660" y="251941"/>
                  </a:cubicBezTo>
                  <a:cubicBezTo>
                    <a:pt x="147808" y="276486"/>
                    <a:pt x="118210" y="295796"/>
                    <a:pt x="86808" y="301030"/>
                  </a:cubicBezTo>
                  <a:cubicBezTo>
                    <a:pt x="56488" y="306084"/>
                    <a:pt x="27793" y="302293"/>
                    <a:pt x="0" y="291104"/>
                  </a:cubicBezTo>
                  <a:lnTo>
                    <a:pt x="0" y="291104"/>
                  </a:lnTo>
                  <a:cubicBezTo>
                    <a:pt x="902" y="292909"/>
                    <a:pt x="1805" y="294894"/>
                    <a:pt x="2527" y="296699"/>
                  </a:cubicBezTo>
                  <a:cubicBezTo>
                    <a:pt x="2527" y="296699"/>
                    <a:pt x="2527" y="296879"/>
                    <a:pt x="2527" y="296879"/>
                  </a:cubicBezTo>
                  <a:cubicBezTo>
                    <a:pt x="4873" y="302474"/>
                    <a:pt x="6858" y="308249"/>
                    <a:pt x="8302" y="313844"/>
                  </a:cubicBezTo>
                  <a:cubicBezTo>
                    <a:pt x="8302" y="314024"/>
                    <a:pt x="8302" y="314024"/>
                    <a:pt x="8302" y="314205"/>
                  </a:cubicBezTo>
                  <a:cubicBezTo>
                    <a:pt x="8843" y="316010"/>
                    <a:pt x="9204" y="317995"/>
                    <a:pt x="9565" y="319800"/>
                  </a:cubicBezTo>
                  <a:cubicBezTo>
                    <a:pt x="9565" y="319800"/>
                    <a:pt x="9565" y="319980"/>
                    <a:pt x="9565" y="319980"/>
                  </a:cubicBezTo>
                  <a:cubicBezTo>
                    <a:pt x="10287" y="323770"/>
                    <a:pt x="10828" y="327560"/>
                    <a:pt x="11189" y="331350"/>
                  </a:cubicBezTo>
                  <a:cubicBezTo>
                    <a:pt x="11189" y="331530"/>
                    <a:pt x="11189" y="331711"/>
                    <a:pt x="11189" y="331891"/>
                  </a:cubicBezTo>
                  <a:cubicBezTo>
                    <a:pt x="11370" y="333696"/>
                    <a:pt x="11370" y="335681"/>
                    <a:pt x="11551" y="337486"/>
                  </a:cubicBezTo>
                  <a:cubicBezTo>
                    <a:pt x="11551" y="337666"/>
                    <a:pt x="11551" y="337847"/>
                    <a:pt x="11551" y="338027"/>
                  </a:cubicBezTo>
                  <a:cubicBezTo>
                    <a:pt x="11551" y="341817"/>
                    <a:pt x="11551" y="345607"/>
                    <a:pt x="11189" y="349578"/>
                  </a:cubicBezTo>
                  <a:cubicBezTo>
                    <a:pt x="11189" y="349758"/>
                    <a:pt x="11189" y="349939"/>
                    <a:pt x="11189" y="350119"/>
                  </a:cubicBezTo>
                  <a:cubicBezTo>
                    <a:pt x="11009" y="351924"/>
                    <a:pt x="10828" y="353909"/>
                    <a:pt x="10648" y="355714"/>
                  </a:cubicBezTo>
                  <a:cubicBezTo>
                    <a:pt x="10648" y="356075"/>
                    <a:pt x="10648" y="356255"/>
                    <a:pt x="10468" y="356616"/>
                  </a:cubicBezTo>
                  <a:cubicBezTo>
                    <a:pt x="10287" y="358421"/>
                    <a:pt x="9926" y="360406"/>
                    <a:pt x="9565" y="362211"/>
                  </a:cubicBezTo>
                  <a:cubicBezTo>
                    <a:pt x="9565" y="362391"/>
                    <a:pt x="9565" y="362572"/>
                    <a:pt x="9385" y="362752"/>
                  </a:cubicBezTo>
                  <a:cubicBezTo>
                    <a:pt x="9024" y="364557"/>
                    <a:pt x="8663" y="366542"/>
                    <a:pt x="8121" y="368347"/>
                  </a:cubicBezTo>
                  <a:cubicBezTo>
                    <a:pt x="8121" y="368527"/>
                    <a:pt x="8121" y="368708"/>
                    <a:pt x="7941" y="368708"/>
                  </a:cubicBezTo>
                  <a:cubicBezTo>
                    <a:pt x="7580" y="370693"/>
                    <a:pt x="7039" y="372498"/>
                    <a:pt x="6497" y="374483"/>
                  </a:cubicBezTo>
                  <a:cubicBezTo>
                    <a:pt x="6317" y="374844"/>
                    <a:pt x="6317" y="375205"/>
                    <a:pt x="6136" y="375566"/>
                  </a:cubicBezTo>
                  <a:cubicBezTo>
                    <a:pt x="5595" y="377371"/>
                    <a:pt x="5053" y="379356"/>
                    <a:pt x="4332" y="381341"/>
                  </a:cubicBezTo>
                  <a:cubicBezTo>
                    <a:pt x="4151" y="381702"/>
                    <a:pt x="4151" y="382063"/>
                    <a:pt x="3970" y="382243"/>
                  </a:cubicBezTo>
                  <a:cubicBezTo>
                    <a:pt x="3249" y="384229"/>
                    <a:pt x="2527" y="386214"/>
                    <a:pt x="1805" y="388199"/>
                  </a:cubicBezTo>
                  <a:cubicBezTo>
                    <a:pt x="42411" y="383687"/>
                    <a:pt x="76882" y="373039"/>
                    <a:pt x="108826" y="354450"/>
                  </a:cubicBezTo>
                  <a:cubicBezTo>
                    <a:pt x="162426" y="323229"/>
                    <a:pt x="209891" y="286051"/>
                    <a:pt x="232631" y="225412"/>
                  </a:cubicBezTo>
                  <a:cubicBezTo>
                    <a:pt x="250317" y="178128"/>
                    <a:pt x="261145" y="130122"/>
                    <a:pt x="242196" y="80311"/>
                  </a:cubicBezTo>
                  <a:cubicBezTo>
                    <a:pt x="242196" y="78687"/>
                    <a:pt x="241474" y="76701"/>
                    <a:pt x="240752" y="74897"/>
                  </a:cubicBezTo>
                  <a:close/>
                </a:path>
              </a:pathLst>
            </a:custGeom>
            <a:solidFill>
              <a:srgbClr val="FFFFFF"/>
            </a:solidFill>
            <a:ln w="1804" cap="flat">
              <a:noFill/>
              <a:prstDash val="solid"/>
              <a:miter/>
            </a:ln>
          </p:spPr>
          <p:txBody>
            <a:bodyPr rtlCol="0" anchor="ctr"/>
            <a:lstStyle/>
            <a:p>
              <a:endParaRPr lang="en-US"/>
            </a:p>
          </p:txBody>
        </p:sp>
        <p:sp>
          <p:nvSpPr>
            <p:cNvPr id="52" name="Freeform 1012">
              <a:extLst>
                <a:ext uri="{FF2B5EF4-FFF2-40B4-BE49-F238E27FC236}">
                  <a16:creationId xmlns:a16="http://schemas.microsoft.com/office/drawing/2014/main" id="{6A9A1222-688E-FA9B-AEE8-86F26208B135}"/>
                </a:ext>
              </a:extLst>
            </p:cNvPr>
            <p:cNvSpPr/>
            <p:nvPr/>
          </p:nvSpPr>
          <p:spPr>
            <a:xfrm>
              <a:off x="8491747" y="2127197"/>
              <a:ext cx="453930" cy="780183"/>
            </a:xfrm>
            <a:custGeom>
              <a:avLst/>
              <a:gdLst>
                <a:gd name="connsiteX0" fmla="*/ 411701 w 453930"/>
                <a:gd name="connsiteY0" fmla="*/ 390050 h 780183"/>
                <a:gd name="connsiteX1" fmla="*/ 452307 w 453930"/>
                <a:gd name="connsiteY1" fmla="*/ 337532 h 780183"/>
                <a:gd name="connsiteX2" fmla="*/ 419100 w 453930"/>
                <a:gd name="connsiteY2" fmla="*/ 311724 h 780183"/>
                <a:gd name="connsiteX3" fmla="*/ 369650 w 453930"/>
                <a:gd name="connsiteY3" fmla="*/ 322733 h 780183"/>
                <a:gd name="connsiteX4" fmla="*/ 289700 w 453930"/>
                <a:gd name="connsiteY4" fmla="*/ 290789 h 780183"/>
                <a:gd name="connsiteX5" fmla="*/ 238807 w 453930"/>
                <a:gd name="connsiteY5" fmla="*/ 213366 h 780183"/>
                <a:gd name="connsiteX6" fmla="*/ 239528 w 453930"/>
                <a:gd name="connsiteY6" fmla="*/ 196943 h 780183"/>
                <a:gd name="connsiteX7" fmla="*/ 271653 w 453930"/>
                <a:gd name="connsiteY7" fmla="*/ 154532 h 780183"/>
                <a:gd name="connsiteX8" fmla="*/ 215887 w 453930"/>
                <a:gd name="connsiteY8" fmla="*/ 6724 h 780183"/>
                <a:gd name="connsiteX9" fmla="*/ 84863 w 453930"/>
                <a:gd name="connsiteY9" fmla="*/ 44984 h 780183"/>
                <a:gd name="connsiteX10" fmla="*/ 69883 w 453930"/>
                <a:gd name="connsiteY10" fmla="*/ 133958 h 780183"/>
                <a:gd name="connsiteX11" fmla="*/ 114099 w 453930"/>
                <a:gd name="connsiteY11" fmla="*/ 198928 h 780183"/>
                <a:gd name="connsiteX12" fmla="*/ 41910 w 453930"/>
                <a:gd name="connsiteY12" fmla="*/ 256499 h 780183"/>
                <a:gd name="connsiteX13" fmla="*/ 20253 w 453930"/>
                <a:gd name="connsiteY13" fmla="*/ 317860 h 780183"/>
                <a:gd name="connsiteX14" fmla="*/ 221 w 453930"/>
                <a:gd name="connsiteY14" fmla="*/ 490935 h 780183"/>
                <a:gd name="connsiteX15" fmla="*/ 17185 w 453930"/>
                <a:gd name="connsiteY15" fmla="*/ 530458 h 780183"/>
                <a:gd name="connsiteX16" fmla="*/ 26930 w 453930"/>
                <a:gd name="connsiteY16" fmla="*/ 554281 h 780183"/>
                <a:gd name="connsiteX17" fmla="*/ 18990 w 453930"/>
                <a:gd name="connsiteY17" fmla="*/ 629719 h 780183"/>
                <a:gd name="connsiteX18" fmla="*/ 5454 w 453930"/>
                <a:gd name="connsiteY18" fmla="*/ 741432 h 780183"/>
                <a:gd name="connsiteX19" fmla="*/ 37579 w 453930"/>
                <a:gd name="connsiteY19" fmla="*/ 779332 h 780183"/>
                <a:gd name="connsiteX20" fmla="*/ 89014 w 453930"/>
                <a:gd name="connsiteY20" fmla="*/ 752621 h 780183"/>
                <a:gd name="connsiteX21" fmla="*/ 98398 w 453930"/>
                <a:gd name="connsiteY21" fmla="*/ 709127 h 780183"/>
                <a:gd name="connsiteX22" fmla="*/ 130703 w 453930"/>
                <a:gd name="connsiteY22" fmla="*/ 560598 h 780183"/>
                <a:gd name="connsiteX23" fmla="*/ 144058 w 453930"/>
                <a:gd name="connsiteY23" fmla="*/ 532805 h 780183"/>
                <a:gd name="connsiteX24" fmla="*/ 164090 w 453930"/>
                <a:gd name="connsiteY24" fmla="*/ 535331 h 780183"/>
                <a:gd name="connsiteX25" fmla="*/ 170768 w 453930"/>
                <a:gd name="connsiteY25" fmla="*/ 559695 h 780183"/>
                <a:gd name="connsiteX26" fmla="*/ 194410 w 453930"/>
                <a:gd name="connsiteY26" fmla="*/ 726453 h 780183"/>
                <a:gd name="connsiteX27" fmla="*/ 255410 w 453930"/>
                <a:gd name="connsiteY27" fmla="*/ 778249 h 780183"/>
                <a:gd name="connsiteX28" fmla="*/ 291144 w 453930"/>
                <a:gd name="connsiteY28" fmla="*/ 735116 h 780183"/>
                <a:gd name="connsiteX29" fmla="*/ 281940 w 453930"/>
                <a:gd name="connsiteY29" fmla="*/ 623402 h 780183"/>
                <a:gd name="connsiteX30" fmla="*/ 266960 w 453930"/>
                <a:gd name="connsiteY30" fmla="*/ 460976 h 780183"/>
                <a:gd name="connsiteX31" fmla="*/ 261366 w 453930"/>
                <a:gd name="connsiteY31" fmla="*/ 397630 h 780183"/>
                <a:gd name="connsiteX32" fmla="*/ 411701 w 453930"/>
                <a:gd name="connsiteY32" fmla="*/ 390050 h 780183"/>
                <a:gd name="connsiteX33" fmla="*/ 87750 w 453930"/>
                <a:gd name="connsiteY33" fmla="*/ 132514 h 780183"/>
                <a:gd name="connsiteX34" fmla="*/ 181777 w 453930"/>
                <a:gd name="connsiteY34" fmla="*/ 15747 h 780183"/>
                <a:gd name="connsiteX35" fmla="*/ 268404 w 453930"/>
                <a:gd name="connsiteY35" fmla="*/ 124934 h 780183"/>
                <a:gd name="connsiteX36" fmla="*/ 181235 w 453930"/>
                <a:gd name="connsiteY36" fmla="*/ 200913 h 780183"/>
                <a:gd name="connsiteX37" fmla="*/ 87750 w 453930"/>
                <a:gd name="connsiteY37" fmla="*/ 132514 h 780183"/>
                <a:gd name="connsiteX38" fmla="*/ 231949 w 453930"/>
                <a:gd name="connsiteY38" fmla="*/ 352692 h 780183"/>
                <a:gd name="connsiteX39" fmla="*/ 266419 w 453930"/>
                <a:gd name="connsiteY39" fmla="*/ 628636 h 780183"/>
                <a:gd name="connsiteX40" fmla="*/ 272555 w 453930"/>
                <a:gd name="connsiteY40" fmla="*/ 735116 h 780183"/>
                <a:gd name="connsiteX41" fmla="*/ 251440 w 453930"/>
                <a:gd name="connsiteY41" fmla="*/ 764894 h 780183"/>
                <a:gd name="connsiteX42" fmla="*/ 214804 w 453930"/>
                <a:gd name="connsiteY42" fmla="*/ 749012 h 780183"/>
                <a:gd name="connsiteX43" fmla="*/ 185025 w 453930"/>
                <a:gd name="connsiteY43" fmla="*/ 554642 h 780183"/>
                <a:gd name="connsiteX44" fmla="*/ 176543 w 453930"/>
                <a:gd name="connsiteY44" fmla="*/ 525044 h 780183"/>
                <a:gd name="connsiteX45" fmla="*/ 151638 w 453930"/>
                <a:gd name="connsiteY45" fmla="*/ 505372 h 780183"/>
                <a:gd name="connsiteX46" fmla="*/ 125830 w 453930"/>
                <a:gd name="connsiteY46" fmla="*/ 524683 h 780183"/>
                <a:gd name="connsiteX47" fmla="*/ 101647 w 453930"/>
                <a:gd name="connsiteY47" fmla="*/ 599399 h 780183"/>
                <a:gd name="connsiteX48" fmla="*/ 79088 w 453930"/>
                <a:gd name="connsiteY48" fmla="*/ 732408 h 780183"/>
                <a:gd name="connsiteX49" fmla="*/ 77644 w 453930"/>
                <a:gd name="connsiteY49" fmla="*/ 740710 h 780183"/>
                <a:gd name="connsiteX50" fmla="*/ 28916 w 453930"/>
                <a:gd name="connsiteY50" fmla="*/ 759119 h 780183"/>
                <a:gd name="connsiteX51" fmla="*/ 18629 w 453930"/>
                <a:gd name="connsiteY51" fmla="*/ 739086 h 780183"/>
                <a:gd name="connsiteX52" fmla="*/ 41910 w 453930"/>
                <a:gd name="connsiteY52" fmla="*/ 571787 h 780183"/>
                <a:gd name="connsiteX53" fmla="*/ 62484 w 453930"/>
                <a:gd name="connsiteY53" fmla="*/ 532805 h 780183"/>
                <a:gd name="connsiteX54" fmla="*/ 90457 w 453930"/>
                <a:gd name="connsiteY54" fmla="*/ 473068 h 780183"/>
                <a:gd name="connsiteX55" fmla="*/ 101286 w 453930"/>
                <a:gd name="connsiteY55" fmla="*/ 358286 h 780183"/>
                <a:gd name="connsiteX56" fmla="*/ 115182 w 453930"/>
                <a:gd name="connsiteY56" fmla="*/ 303783 h 780183"/>
                <a:gd name="connsiteX57" fmla="*/ 95510 w 453930"/>
                <a:gd name="connsiteY57" fmla="*/ 323636 h 780183"/>
                <a:gd name="connsiteX58" fmla="*/ 68259 w 453930"/>
                <a:gd name="connsiteY58" fmla="*/ 506816 h 780183"/>
                <a:gd name="connsiteX59" fmla="*/ 27292 w 453930"/>
                <a:gd name="connsiteY59" fmla="*/ 519630 h 780183"/>
                <a:gd name="connsiteX60" fmla="*/ 18448 w 453930"/>
                <a:gd name="connsiteY60" fmla="*/ 493642 h 780183"/>
                <a:gd name="connsiteX61" fmla="*/ 41910 w 453930"/>
                <a:gd name="connsiteY61" fmla="*/ 304686 h 780183"/>
                <a:gd name="connsiteX62" fmla="*/ 102188 w 453930"/>
                <a:gd name="connsiteY62" fmla="*/ 220766 h 780183"/>
                <a:gd name="connsiteX63" fmla="*/ 154345 w 453930"/>
                <a:gd name="connsiteY63" fmla="*/ 209035 h 780183"/>
                <a:gd name="connsiteX64" fmla="*/ 265878 w 453930"/>
                <a:gd name="connsiteY64" fmla="*/ 284292 h 780183"/>
                <a:gd name="connsiteX65" fmla="*/ 269848 w 453930"/>
                <a:gd name="connsiteY65" fmla="*/ 291692 h 780183"/>
                <a:gd name="connsiteX66" fmla="*/ 372357 w 453930"/>
                <a:gd name="connsiteY66" fmla="*/ 337893 h 780183"/>
                <a:gd name="connsiteX67" fmla="*/ 416754 w 453930"/>
                <a:gd name="connsiteY67" fmla="*/ 327606 h 780183"/>
                <a:gd name="connsiteX68" fmla="*/ 440215 w 453930"/>
                <a:gd name="connsiteY68" fmla="*/ 352872 h 780183"/>
                <a:gd name="connsiteX69" fmla="*/ 416573 w 453930"/>
                <a:gd name="connsiteY69" fmla="*/ 376153 h 780183"/>
                <a:gd name="connsiteX70" fmla="*/ 298182 w 453930"/>
                <a:gd name="connsiteY70" fmla="*/ 392757 h 780183"/>
                <a:gd name="connsiteX71" fmla="*/ 281579 w 453930"/>
                <a:gd name="connsiteY71" fmla="*/ 390050 h 780183"/>
                <a:gd name="connsiteX72" fmla="*/ 230325 w 453930"/>
                <a:gd name="connsiteY72" fmla="*/ 322914 h 780183"/>
                <a:gd name="connsiteX73" fmla="*/ 231949 w 453930"/>
                <a:gd name="connsiteY73" fmla="*/ 352692 h 780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453930" h="780183">
                  <a:moveTo>
                    <a:pt x="411701" y="390050"/>
                  </a:moveTo>
                  <a:cubicBezTo>
                    <a:pt x="431914" y="385538"/>
                    <a:pt x="461150" y="374529"/>
                    <a:pt x="452307" y="337532"/>
                  </a:cubicBezTo>
                  <a:cubicBezTo>
                    <a:pt x="448156" y="320206"/>
                    <a:pt x="436786" y="308476"/>
                    <a:pt x="419100" y="311724"/>
                  </a:cubicBezTo>
                  <a:cubicBezTo>
                    <a:pt x="402496" y="314792"/>
                    <a:pt x="385893" y="318221"/>
                    <a:pt x="369650" y="322733"/>
                  </a:cubicBezTo>
                  <a:cubicBezTo>
                    <a:pt x="337887" y="331576"/>
                    <a:pt x="316591" y="333562"/>
                    <a:pt x="289700" y="290789"/>
                  </a:cubicBezTo>
                  <a:cubicBezTo>
                    <a:pt x="273097" y="264621"/>
                    <a:pt x="260283" y="236106"/>
                    <a:pt x="238807" y="213366"/>
                  </a:cubicBezTo>
                  <a:cubicBezTo>
                    <a:pt x="232490" y="206688"/>
                    <a:pt x="233934" y="202177"/>
                    <a:pt x="239528" y="196943"/>
                  </a:cubicBezTo>
                  <a:cubicBezTo>
                    <a:pt x="252703" y="184671"/>
                    <a:pt x="262990" y="170233"/>
                    <a:pt x="271653" y="154532"/>
                  </a:cubicBezTo>
                  <a:cubicBezTo>
                    <a:pt x="292588" y="117174"/>
                    <a:pt x="295295" y="35600"/>
                    <a:pt x="215887" y="6724"/>
                  </a:cubicBezTo>
                  <a:cubicBezTo>
                    <a:pt x="173836" y="-12767"/>
                    <a:pt x="108324" y="13221"/>
                    <a:pt x="84863" y="44984"/>
                  </a:cubicBezTo>
                  <a:cubicBezTo>
                    <a:pt x="67898" y="70972"/>
                    <a:pt x="60499" y="104180"/>
                    <a:pt x="69883" y="133958"/>
                  </a:cubicBezTo>
                  <a:cubicBezTo>
                    <a:pt x="78005" y="159585"/>
                    <a:pt x="91540" y="181603"/>
                    <a:pt x="114099" y="198928"/>
                  </a:cubicBezTo>
                  <a:cubicBezTo>
                    <a:pt x="90277" y="206147"/>
                    <a:pt x="55806" y="234843"/>
                    <a:pt x="41910" y="256499"/>
                  </a:cubicBezTo>
                  <a:cubicBezTo>
                    <a:pt x="29999" y="277615"/>
                    <a:pt x="25667" y="293497"/>
                    <a:pt x="20253" y="317860"/>
                  </a:cubicBezTo>
                  <a:cubicBezTo>
                    <a:pt x="7800" y="374890"/>
                    <a:pt x="5093" y="433003"/>
                    <a:pt x="221" y="490935"/>
                  </a:cubicBezTo>
                  <a:cubicBezTo>
                    <a:pt x="-1043" y="506455"/>
                    <a:pt x="2928" y="520713"/>
                    <a:pt x="17185" y="530458"/>
                  </a:cubicBezTo>
                  <a:cubicBezTo>
                    <a:pt x="25487" y="536053"/>
                    <a:pt x="27292" y="543272"/>
                    <a:pt x="26930" y="554281"/>
                  </a:cubicBezTo>
                  <a:cubicBezTo>
                    <a:pt x="26028" y="579728"/>
                    <a:pt x="22238" y="604633"/>
                    <a:pt x="18990" y="629719"/>
                  </a:cubicBezTo>
                  <a:cubicBezTo>
                    <a:pt x="14297" y="666896"/>
                    <a:pt x="9605" y="704074"/>
                    <a:pt x="5454" y="741432"/>
                  </a:cubicBezTo>
                  <a:cubicBezTo>
                    <a:pt x="2928" y="763811"/>
                    <a:pt x="15741" y="776805"/>
                    <a:pt x="37579" y="779332"/>
                  </a:cubicBezTo>
                  <a:cubicBezTo>
                    <a:pt x="49670" y="780775"/>
                    <a:pt x="80712" y="784024"/>
                    <a:pt x="89014" y="752621"/>
                  </a:cubicBezTo>
                  <a:cubicBezTo>
                    <a:pt x="91360" y="738364"/>
                    <a:pt x="95510" y="724648"/>
                    <a:pt x="98398" y="709127"/>
                  </a:cubicBezTo>
                  <a:cubicBezTo>
                    <a:pt x="107422" y="659317"/>
                    <a:pt x="116265" y="609325"/>
                    <a:pt x="130703" y="560598"/>
                  </a:cubicBezTo>
                  <a:cubicBezTo>
                    <a:pt x="133771" y="550491"/>
                    <a:pt x="138102" y="541287"/>
                    <a:pt x="144058" y="532805"/>
                  </a:cubicBezTo>
                  <a:cubicBezTo>
                    <a:pt x="151638" y="522157"/>
                    <a:pt x="158857" y="522879"/>
                    <a:pt x="164090" y="535331"/>
                  </a:cubicBezTo>
                  <a:cubicBezTo>
                    <a:pt x="167339" y="543092"/>
                    <a:pt x="169505" y="551393"/>
                    <a:pt x="170768" y="559695"/>
                  </a:cubicBezTo>
                  <a:cubicBezTo>
                    <a:pt x="179431" y="615101"/>
                    <a:pt x="190801" y="669965"/>
                    <a:pt x="194410" y="726453"/>
                  </a:cubicBezTo>
                  <a:cubicBezTo>
                    <a:pt x="197478" y="775542"/>
                    <a:pt x="216789" y="780234"/>
                    <a:pt x="255410" y="778249"/>
                  </a:cubicBezTo>
                  <a:cubicBezTo>
                    <a:pt x="274541" y="780956"/>
                    <a:pt x="290603" y="768864"/>
                    <a:pt x="291144" y="735116"/>
                  </a:cubicBezTo>
                  <a:cubicBezTo>
                    <a:pt x="291866" y="697397"/>
                    <a:pt x="286452" y="660580"/>
                    <a:pt x="281940" y="623402"/>
                  </a:cubicBezTo>
                  <a:cubicBezTo>
                    <a:pt x="275262" y="569441"/>
                    <a:pt x="274541" y="514938"/>
                    <a:pt x="266960" y="460976"/>
                  </a:cubicBezTo>
                  <a:cubicBezTo>
                    <a:pt x="264253" y="441485"/>
                    <a:pt x="257576" y="421452"/>
                    <a:pt x="261366" y="397630"/>
                  </a:cubicBezTo>
                  <a:cubicBezTo>
                    <a:pt x="296739" y="417843"/>
                    <a:pt x="359002" y="401961"/>
                    <a:pt x="411701" y="390050"/>
                  </a:cubicBezTo>
                  <a:close/>
                  <a:moveTo>
                    <a:pt x="87750" y="132514"/>
                  </a:moveTo>
                  <a:cubicBezTo>
                    <a:pt x="73854" y="92449"/>
                    <a:pt x="90818" y="14665"/>
                    <a:pt x="181777" y="15747"/>
                  </a:cubicBezTo>
                  <a:cubicBezTo>
                    <a:pt x="259561" y="12860"/>
                    <a:pt x="275443" y="94795"/>
                    <a:pt x="268404" y="124934"/>
                  </a:cubicBezTo>
                  <a:cubicBezTo>
                    <a:pt x="261185" y="155615"/>
                    <a:pt x="245123" y="196762"/>
                    <a:pt x="181235" y="200913"/>
                  </a:cubicBezTo>
                  <a:cubicBezTo>
                    <a:pt x="125289" y="197845"/>
                    <a:pt x="102729" y="175647"/>
                    <a:pt x="87750" y="132514"/>
                  </a:cubicBezTo>
                  <a:close/>
                  <a:moveTo>
                    <a:pt x="231949" y="352692"/>
                  </a:moveTo>
                  <a:cubicBezTo>
                    <a:pt x="250718" y="443831"/>
                    <a:pt x="259200" y="536053"/>
                    <a:pt x="266419" y="628636"/>
                  </a:cubicBezTo>
                  <a:cubicBezTo>
                    <a:pt x="269126" y="664189"/>
                    <a:pt x="273638" y="699562"/>
                    <a:pt x="272555" y="735116"/>
                  </a:cubicBezTo>
                  <a:cubicBezTo>
                    <a:pt x="272194" y="745042"/>
                    <a:pt x="272736" y="764172"/>
                    <a:pt x="251440" y="764894"/>
                  </a:cubicBezTo>
                  <a:cubicBezTo>
                    <a:pt x="223286" y="768864"/>
                    <a:pt x="215706" y="753524"/>
                    <a:pt x="214804" y="749012"/>
                  </a:cubicBezTo>
                  <a:cubicBezTo>
                    <a:pt x="211736" y="734394"/>
                    <a:pt x="190620" y="604994"/>
                    <a:pt x="185025" y="554642"/>
                  </a:cubicBezTo>
                  <a:cubicBezTo>
                    <a:pt x="183942" y="544535"/>
                    <a:pt x="180694" y="534429"/>
                    <a:pt x="176543" y="525044"/>
                  </a:cubicBezTo>
                  <a:cubicBezTo>
                    <a:pt x="171851" y="514577"/>
                    <a:pt x="164993" y="504470"/>
                    <a:pt x="151638" y="505372"/>
                  </a:cubicBezTo>
                  <a:cubicBezTo>
                    <a:pt x="139546" y="506094"/>
                    <a:pt x="130703" y="513674"/>
                    <a:pt x="125830" y="524683"/>
                  </a:cubicBezTo>
                  <a:cubicBezTo>
                    <a:pt x="115182" y="548686"/>
                    <a:pt x="106159" y="573592"/>
                    <a:pt x="101647" y="599399"/>
                  </a:cubicBezTo>
                  <a:cubicBezTo>
                    <a:pt x="93886" y="643615"/>
                    <a:pt x="82336" y="687290"/>
                    <a:pt x="79088" y="732408"/>
                  </a:cubicBezTo>
                  <a:cubicBezTo>
                    <a:pt x="78907" y="735116"/>
                    <a:pt x="78185" y="738003"/>
                    <a:pt x="77644" y="740710"/>
                  </a:cubicBezTo>
                  <a:cubicBezTo>
                    <a:pt x="72049" y="763630"/>
                    <a:pt x="49309" y="772293"/>
                    <a:pt x="28916" y="759119"/>
                  </a:cubicBezTo>
                  <a:cubicBezTo>
                    <a:pt x="21336" y="754246"/>
                    <a:pt x="18087" y="746666"/>
                    <a:pt x="18629" y="739086"/>
                  </a:cubicBezTo>
                  <a:cubicBezTo>
                    <a:pt x="21155" y="704615"/>
                    <a:pt x="39744" y="593263"/>
                    <a:pt x="41910" y="571787"/>
                  </a:cubicBezTo>
                  <a:cubicBezTo>
                    <a:pt x="43173" y="559334"/>
                    <a:pt x="40286" y="531000"/>
                    <a:pt x="62484" y="532805"/>
                  </a:cubicBezTo>
                  <a:cubicBezTo>
                    <a:pt x="78727" y="535512"/>
                    <a:pt x="88472" y="492739"/>
                    <a:pt x="90457" y="473068"/>
                  </a:cubicBezTo>
                  <a:cubicBezTo>
                    <a:pt x="94247" y="434807"/>
                    <a:pt x="98398" y="396547"/>
                    <a:pt x="101286" y="358286"/>
                  </a:cubicBezTo>
                  <a:cubicBezTo>
                    <a:pt x="102729" y="340420"/>
                    <a:pt x="109046" y="323996"/>
                    <a:pt x="115182" y="303783"/>
                  </a:cubicBezTo>
                  <a:cubicBezTo>
                    <a:pt x="98037" y="304144"/>
                    <a:pt x="97496" y="312807"/>
                    <a:pt x="95510" y="323636"/>
                  </a:cubicBezTo>
                  <a:cubicBezTo>
                    <a:pt x="91901" y="343848"/>
                    <a:pt x="80712" y="467112"/>
                    <a:pt x="68259" y="506816"/>
                  </a:cubicBezTo>
                  <a:cubicBezTo>
                    <a:pt x="62664" y="525044"/>
                    <a:pt x="42812" y="530278"/>
                    <a:pt x="27292" y="519630"/>
                  </a:cubicBezTo>
                  <a:cubicBezTo>
                    <a:pt x="18268" y="513313"/>
                    <a:pt x="17907" y="504831"/>
                    <a:pt x="18448" y="493642"/>
                  </a:cubicBezTo>
                  <a:cubicBezTo>
                    <a:pt x="22238" y="430115"/>
                    <a:pt x="23141" y="366408"/>
                    <a:pt x="41910" y="304686"/>
                  </a:cubicBezTo>
                  <a:cubicBezTo>
                    <a:pt x="54001" y="264982"/>
                    <a:pt x="68981" y="241340"/>
                    <a:pt x="102188" y="220766"/>
                  </a:cubicBezTo>
                  <a:cubicBezTo>
                    <a:pt x="113558" y="213727"/>
                    <a:pt x="140990" y="209937"/>
                    <a:pt x="154345" y="209035"/>
                  </a:cubicBezTo>
                  <a:cubicBezTo>
                    <a:pt x="210472" y="204523"/>
                    <a:pt x="244582" y="235745"/>
                    <a:pt x="265878" y="284292"/>
                  </a:cubicBezTo>
                  <a:cubicBezTo>
                    <a:pt x="266960" y="286819"/>
                    <a:pt x="268585" y="289165"/>
                    <a:pt x="269848" y="291692"/>
                  </a:cubicBezTo>
                  <a:cubicBezTo>
                    <a:pt x="297100" y="342585"/>
                    <a:pt x="316952" y="351789"/>
                    <a:pt x="372357" y="337893"/>
                  </a:cubicBezTo>
                  <a:cubicBezTo>
                    <a:pt x="386975" y="334284"/>
                    <a:pt x="401594" y="327425"/>
                    <a:pt x="416754" y="327606"/>
                  </a:cubicBezTo>
                  <a:cubicBezTo>
                    <a:pt x="431553" y="327787"/>
                    <a:pt x="444727" y="339337"/>
                    <a:pt x="440215" y="352872"/>
                  </a:cubicBezTo>
                  <a:cubicBezTo>
                    <a:pt x="436245" y="370739"/>
                    <a:pt x="425597" y="374710"/>
                    <a:pt x="416573" y="376153"/>
                  </a:cubicBezTo>
                  <a:cubicBezTo>
                    <a:pt x="376869" y="382470"/>
                    <a:pt x="339330" y="394923"/>
                    <a:pt x="298182" y="392757"/>
                  </a:cubicBezTo>
                  <a:cubicBezTo>
                    <a:pt x="292588" y="392396"/>
                    <a:pt x="286993" y="391494"/>
                    <a:pt x="281579" y="390050"/>
                  </a:cubicBezTo>
                  <a:cubicBezTo>
                    <a:pt x="262629" y="384636"/>
                    <a:pt x="249094" y="376875"/>
                    <a:pt x="230325" y="322914"/>
                  </a:cubicBezTo>
                  <a:cubicBezTo>
                    <a:pt x="220759" y="323816"/>
                    <a:pt x="229963" y="342766"/>
                    <a:pt x="231949" y="352692"/>
                  </a:cubicBezTo>
                  <a:close/>
                </a:path>
              </a:pathLst>
            </a:custGeom>
            <a:solidFill>
              <a:srgbClr val="000000"/>
            </a:solidFill>
            <a:ln w="1804" cap="flat">
              <a:noFill/>
              <a:prstDash val="solid"/>
              <a:miter/>
            </a:ln>
          </p:spPr>
          <p:txBody>
            <a:bodyPr rtlCol="0" anchor="ctr"/>
            <a:lstStyle/>
            <a:p>
              <a:endParaRPr lang="en-US"/>
            </a:p>
          </p:txBody>
        </p:sp>
        <p:sp>
          <p:nvSpPr>
            <p:cNvPr id="53" name="Freeform 1013">
              <a:extLst>
                <a:ext uri="{FF2B5EF4-FFF2-40B4-BE49-F238E27FC236}">
                  <a16:creationId xmlns:a16="http://schemas.microsoft.com/office/drawing/2014/main" id="{10FE2A5C-8327-5C6D-CD43-856114865C92}"/>
                </a:ext>
              </a:extLst>
            </p:cNvPr>
            <p:cNvSpPr/>
            <p:nvPr/>
          </p:nvSpPr>
          <p:spPr>
            <a:xfrm>
              <a:off x="9202663" y="2133190"/>
              <a:ext cx="412407" cy="787606"/>
            </a:xfrm>
            <a:custGeom>
              <a:avLst/>
              <a:gdLst>
                <a:gd name="connsiteX0" fmla="*/ 386224 w 412407"/>
                <a:gd name="connsiteY0" fmla="*/ 523022 h 787606"/>
                <a:gd name="connsiteX1" fmla="*/ 406256 w 412407"/>
                <a:gd name="connsiteY1" fmla="*/ 501004 h 787606"/>
                <a:gd name="connsiteX2" fmla="*/ 408061 w 412407"/>
                <a:gd name="connsiteY2" fmla="*/ 417986 h 787606"/>
                <a:gd name="connsiteX3" fmla="*/ 385863 w 412407"/>
                <a:gd name="connsiteY3" fmla="*/ 290571 h 787606"/>
                <a:gd name="connsiteX4" fmla="*/ 329916 w 412407"/>
                <a:gd name="connsiteY4" fmla="*/ 199974 h 787606"/>
                <a:gd name="connsiteX5" fmla="*/ 324141 w 412407"/>
                <a:gd name="connsiteY5" fmla="*/ 192755 h 787606"/>
                <a:gd name="connsiteX6" fmla="*/ 375395 w 412407"/>
                <a:gd name="connsiteY6" fmla="*/ 64618 h 787606"/>
                <a:gd name="connsiteX7" fmla="*/ 281368 w 412407"/>
                <a:gd name="connsiteY7" fmla="*/ 9 h 787606"/>
                <a:gd name="connsiteX8" fmla="*/ 210081 w 412407"/>
                <a:gd name="connsiteY8" fmla="*/ 29245 h 787606"/>
                <a:gd name="connsiteX9" fmla="*/ 183733 w 412407"/>
                <a:gd name="connsiteY9" fmla="*/ 125799 h 787606"/>
                <a:gd name="connsiteX10" fmla="*/ 232280 w 412407"/>
                <a:gd name="connsiteY10" fmla="*/ 188243 h 787606"/>
                <a:gd name="connsiteX11" fmla="*/ 194741 w 412407"/>
                <a:gd name="connsiteY11" fmla="*/ 204666 h 787606"/>
                <a:gd name="connsiteX12" fmla="*/ 144389 w 412407"/>
                <a:gd name="connsiteY12" fmla="*/ 269817 h 787606"/>
                <a:gd name="connsiteX13" fmla="*/ 54874 w 412407"/>
                <a:gd name="connsiteY13" fmla="*/ 370882 h 787606"/>
                <a:gd name="connsiteX14" fmla="*/ 10 w 412407"/>
                <a:gd name="connsiteY14" fmla="*/ 423039 h 787606"/>
                <a:gd name="connsiteX15" fmla="*/ 49280 w 412407"/>
                <a:gd name="connsiteY15" fmla="*/ 466894 h 787606"/>
                <a:gd name="connsiteX16" fmla="*/ 87901 w 412407"/>
                <a:gd name="connsiteY16" fmla="*/ 451554 h 787606"/>
                <a:gd name="connsiteX17" fmla="*/ 167670 w 412407"/>
                <a:gd name="connsiteY17" fmla="*/ 397592 h 787606"/>
                <a:gd name="connsiteX18" fmla="*/ 138794 w 412407"/>
                <a:gd name="connsiteY18" fmla="*/ 564531 h 787606"/>
                <a:gd name="connsiteX19" fmla="*/ 101256 w 412407"/>
                <a:gd name="connsiteY19" fmla="*/ 734537 h 787606"/>
                <a:gd name="connsiteX20" fmla="*/ 135185 w 412407"/>
                <a:gd name="connsiteY20" fmla="*/ 777670 h 787606"/>
                <a:gd name="connsiteX21" fmla="*/ 179040 w 412407"/>
                <a:gd name="connsiteY21" fmla="*/ 750779 h 787606"/>
                <a:gd name="connsiteX22" fmla="*/ 218202 w 412407"/>
                <a:gd name="connsiteY22" fmla="*/ 587090 h 787606"/>
                <a:gd name="connsiteX23" fmla="*/ 239318 w 412407"/>
                <a:gd name="connsiteY23" fmla="*/ 535474 h 787606"/>
                <a:gd name="connsiteX24" fmla="*/ 267833 w 412407"/>
                <a:gd name="connsiteY24" fmla="*/ 539806 h 787606"/>
                <a:gd name="connsiteX25" fmla="*/ 281549 w 412407"/>
                <a:gd name="connsiteY25" fmla="*/ 602610 h 787606"/>
                <a:gd name="connsiteX26" fmla="*/ 289490 w 412407"/>
                <a:gd name="connsiteY26" fmla="*/ 728942 h 787606"/>
                <a:gd name="connsiteX27" fmla="*/ 362581 w 412407"/>
                <a:gd name="connsiteY27" fmla="*/ 780197 h 787606"/>
                <a:gd name="connsiteX28" fmla="*/ 382434 w 412407"/>
                <a:gd name="connsiteY28" fmla="*/ 755291 h 787606"/>
                <a:gd name="connsiteX29" fmla="*/ 384600 w 412407"/>
                <a:gd name="connsiteY29" fmla="*/ 710353 h 787606"/>
                <a:gd name="connsiteX30" fmla="*/ 372147 w 412407"/>
                <a:gd name="connsiteY30" fmla="*/ 539084 h 787606"/>
                <a:gd name="connsiteX31" fmla="*/ 386224 w 412407"/>
                <a:gd name="connsiteY31" fmla="*/ 523022 h 787606"/>
                <a:gd name="connsiteX32" fmla="*/ 196185 w 412407"/>
                <a:gd name="connsiteY32" fmla="*/ 86636 h 787606"/>
                <a:gd name="connsiteX33" fmla="*/ 266570 w 412407"/>
                <a:gd name="connsiteY33" fmla="*/ 13364 h 787606"/>
                <a:gd name="connsiteX34" fmla="*/ 368357 w 412407"/>
                <a:gd name="connsiteY34" fmla="*/ 96562 h 787606"/>
                <a:gd name="connsiteX35" fmla="*/ 320351 w 412407"/>
                <a:gd name="connsiteY35" fmla="*/ 179219 h 787606"/>
                <a:gd name="connsiteX36" fmla="*/ 232461 w 412407"/>
                <a:gd name="connsiteY36" fmla="*/ 175971 h 787606"/>
                <a:gd name="connsiteX37" fmla="*/ 196185 w 412407"/>
                <a:gd name="connsiteY37" fmla="*/ 86636 h 787606"/>
                <a:gd name="connsiteX38" fmla="*/ 355543 w 412407"/>
                <a:gd name="connsiteY38" fmla="*/ 498838 h 787606"/>
                <a:gd name="connsiteX39" fmla="*/ 350851 w 412407"/>
                <a:gd name="connsiteY39" fmla="*/ 471226 h 787606"/>
                <a:gd name="connsiteX40" fmla="*/ 321614 w 412407"/>
                <a:gd name="connsiteY40" fmla="*/ 308619 h 787606"/>
                <a:gd name="connsiteX41" fmla="*/ 318186 w 412407"/>
                <a:gd name="connsiteY41" fmla="*/ 297971 h 787606"/>
                <a:gd name="connsiteX42" fmla="*/ 309522 w 412407"/>
                <a:gd name="connsiteY42" fmla="*/ 292737 h 787606"/>
                <a:gd name="connsiteX43" fmla="*/ 303386 w 412407"/>
                <a:gd name="connsiteY43" fmla="*/ 303565 h 787606"/>
                <a:gd name="connsiteX44" fmla="*/ 318727 w 412407"/>
                <a:gd name="connsiteY44" fmla="*/ 348684 h 787606"/>
                <a:gd name="connsiteX45" fmla="*/ 336413 w 412407"/>
                <a:gd name="connsiteY45" fmla="*/ 442711 h 787606"/>
                <a:gd name="connsiteX46" fmla="*/ 353738 w 412407"/>
                <a:gd name="connsiteY46" fmla="*/ 521758 h 787606"/>
                <a:gd name="connsiteX47" fmla="*/ 359333 w 412407"/>
                <a:gd name="connsiteY47" fmla="*/ 549010 h 787606"/>
                <a:gd name="connsiteX48" fmla="*/ 371966 w 412407"/>
                <a:gd name="connsiteY48" fmla="*/ 725693 h 787606"/>
                <a:gd name="connsiteX49" fmla="*/ 345436 w 412407"/>
                <a:gd name="connsiteY49" fmla="*/ 770992 h 787606"/>
                <a:gd name="connsiteX50" fmla="*/ 307537 w 412407"/>
                <a:gd name="connsiteY50" fmla="*/ 750599 h 787606"/>
                <a:gd name="connsiteX51" fmla="*/ 298875 w 412407"/>
                <a:gd name="connsiteY51" fmla="*/ 692306 h 787606"/>
                <a:gd name="connsiteX52" fmla="*/ 291475 w 412407"/>
                <a:gd name="connsiteY52" fmla="*/ 582758 h 787606"/>
                <a:gd name="connsiteX53" fmla="*/ 281730 w 412407"/>
                <a:gd name="connsiteY53" fmla="*/ 534211 h 787606"/>
                <a:gd name="connsiteX54" fmla="*/ 250327 w 412407"/>
                <a:gd name="connsiteY54" fmla="*/ 512915 h 787606"/>
                <a:gd name="connsiteX55" fmla="*/ 220007 w 412407"/>
                <a:gd name="connsiteY55" fmla="*/ 536557 h 787606"/>
                <a:gd name="connsiteX56" fmla="*/ 198892 w 412407"/>
                <a:gd name="connsiteY56" fmla="*/ 612356 h 787606"/>
                <a:gd name="connsiteX57" fmla="*/ 167309 w 412407"/>
                <a:gd name="connsiteY57" fmla="*/ 743560 h 787606"/>
                <a:gd name="connsiteX58" fmla="*/ 149622 w 412407"/>
                <a:gd name="connsiteY58" fmla="*/ 763232 h 787606"/>
                <a:gd name="connsiteX59" fmla="*/ 118582 w 412407"/>
                <a:gd name="connsiteY59" fmla="*/ 752404 h 787606"/>
                <a:gd name="connsiteX60" fmla="*/ 119303 w 412407"/>
                <a:gd name="connsiteY60" fmla="*/ 719918 h 787606"/>
                <a:gd name="connsiteX61" fmla="*/ 137351 w 412407"/>
                <a:gd name="connsiteY61" fmla="*/ 628779 h 787606"/>
                <a:gd name="connsiteX62" fmla="*/ 171100 w 412407"/>
                <a:gd name="connsiteY62" fmla="*/ 480791 h 787606"/>
                <a:gd name="connsiteX63" fmla="*/ 191854 w 412407"/>
                <a:gd name="connsiteY63" fmla="*/ 307716 h 787606"/>
                <a:gd name="connsiteX64" fmla="*/ 186981 w 412407"/>
                <a:gd name="connsiteY64" fmla="*/ 280645 h 787606"/>
                <a:gd name="connsiteX65" fmla="*/ 176694 w 412407"/>
                <a:gd name="connsiteY65" fmla="*/ 307175 h 787606"/>
                <a:gd name="connsiteX66" fmla="*/ 172904 w 412407"/>
                <a:gd name="connsiteY66" fmla="*/ 360415 h 787606"/>
                <a:gd name="connsiteX67" fmla="*/ 154134 w 412407"/>
                <a:gd name="connsiteY67" fmla="*/ 387847 h 787606"/>
                <a:gd name="connsiteX68" fmla="*/ 81584 w 412407"/>
                <a:gd name="connsiteY68" fmla="*/ 435492 h 787606"/>
                <a:gd name="connsiteX69" fmla="*/ 41880 w 412407"/>
                <a:gd name="connsiteY69" fmla="*/ 451373 h 787606"/>
                <a:gd name="connsiteX70" fmla="*/ 17877 w 412407"/>
                <a:gd name="connsiteY70" fmla="*/ 428453 h 787606"/>
                <a:gd name="connsiteX71" fmla="*/ 92954 w 412407"/>
                <a:gd name="connsiteY71" fmla="*/ 362941 h 787606"/>
                <a:gd name="connsiteX72" fmla="*/ 137351 w 412407"/>
                <a:gd name="connsiteY72" fmla="*/ 313491 h 787606"/>
                <a:gd name="connsiteX73" fmla="*/ 179581 w 412407"/>
                <a:gd name="connsiteY73" fmla="*/ 240400 h 787606"/>
                <a:gd name="connsiteX74" fmla="*/ 217842 w 412407"/>
                <a:gd name="connsiteY74" fmla="*/ 209178 h 787606"/>
                <a:gd name="connsiteX75" fmla="*/ 336955 w 412407"/>
                <a:gd name="connsiteY75" fmla="*/ 225601 h 787606"/>
                <a:gd name="connsiteX76" fmla="*/ 372869 w 412407"/>
                <a:gd name="connsiteY76" fmla="*/ 285518 h 787606"/>
                <a:gd name="connsiteX77" fmla="*/ 397954 w 412407"/>
                <a:gd name="connsiteY77" fmla="*/ 443072 h 787606"/>
                <a:gd name="connsiteX78" fmla="*/ 384780 w 412407"/>
                <a:gd name="connsiteY78" fmla="*/ 506237 h 787606"/>
                <a:gd name="connsiteX79" fmla="*/ 355543 w 412407"/>
                <a:gd name="connsiteY79" fmla="*/ 498838 h 787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412407" h="787606">
                  <a:moveTo>
                    <a:pt x="386224" y="523022"/>
                  </a:moveTo>
                  <a:cubicBezTo>
                    <a:pt x="395067" y="518690"/>
                    <a:pt x="402647" y="509847"/>
                    <a:pt x="406256" y="501004"/>
                  </a:cubicBezTo>
                  <a:cubicBezTo>
                    <a:pt x="417446" y="473933"/>
                    <a:pt x="410407" y="445779"/>
                    <a:pt x="408061" y="417986"/>
                  </a:cubicBezTo>
                  <a:cubicBezTo>
                    <a:pt x="404452" y="375033"/>
                    <a:pt x="395609" y="332622"/>
                    <a:pt x="385863" y="290571"/>
                  </a:cubicBezTo>
                  <a:cubicBezTo>
                    <a:pt x="377381" y="254116"/>
                    <a:pt x="364206" y="220548"/>
                    <a:pt x="329916" y="199974"/>
                  </a:cubicBezTo>
                  <a:cubicBezTo>
                    <a:pt x="327750" y="198710"/>
                    <a:pt x="326487" y="195642"/>
                    <a:pt x="324141" y="192755"/>
                  </a:cubicBezTo>
                  <a:cubicBezTo>
                    <a:pt x="375937" y="165142"/>
                    <a:pt x="386945" y="117317"/>
                    <a:pt x="375395" y="64618"/>
                  </a:cubicBezTo>
                  <a:cubicBezTo>
                    <a:pt x="364567" y="25997"/>
                    <a:pt x="326667" y="9"/>
                    <a:pt x="281368" y="9"/>
                  </a:cubicBezTo>
                  <a:cubicBezTo>
                    <a:pt x="257366" y="-352"/>
                    <a:pt x="226324" y="10476"/>
                    <a:pt x="210081" y="29245"/>
                  </a:cubicBezTo>
                  <a:cubicBezTo>
                    <a:pt x="184454" y="58663"/>
                    <a:pt x="176333" y="86095"/>
                    <a:pt x="183733" y="125799"/>
                  </a:cubicBezTo>
                  <a:cubicBezTo>
                    <a:pt x="187703" y="147275"/>
                    <a:pt x="215316" y="183009"/>
                    <a:pt x="232280" y="188243"/>
                  </a:cubicBezTo>
                  <a:cubicBezTo>
                    <a:pt x="221993" y="188965"/>
                    <a:pt x="209359" y="194379"/>
                    <a:pt x="194741" y="204666"/>
                  </a:cubicBezTo>
                  <a:cubicBezTo>
                    <a:pt x="161895" y="226142"/>
                    <a:pt x="151067" y="256462"/>
                    <a:pt x="144389" y="269817"/>
                  </a:cubicBezTo>
                  <a:cubicBezTo>
                    <a:pt x="123274" y="311145"/>
                    <a:pt x="97827" y="348323"/>
                    <a:pt x="54874" y="370882"/>
                  </a:cubicBezTo>
                  <a:cubicBezTo>
                    <a:pt x="37909" y="379906"/>
                    <a:pt x="-712" y="414196"/>
                    <a:pt x="10" y="423039"/>
                  </a:cubicBezTo>
                  <a:cubicBezTo>
                    <a:pt x="1815" y="448666"/>
                    <a:pt x="22930" y="469782"/>
                    <a:pt x="49280" y="466894"/>
                  </a:cubicBezTo>
                  <a:cubicBezTo>
                    <a:pt x="63356" y="465270"/>
                    <a:pt x="76170" y="460036"/>
                    <a:pt x="87901" y="451554"/>
                  </a:cubicBezTo>
                  <a:cubicBezTo>
                    <a:pt x="112084" y="434409"/>
                    <a:pt x="136989" y="418166"/>
                    <a:pt x="167670" y="397592"/>
                  </a:cubicBezTo>
                  <a:cubicBezTo>
                    <a:pt x="160812" y="458412"/>
                    <a:pt x="151067" y="511652"/>
                    <a:pt x="138794" y="564531"/>
                  </a:cubicBezTo>
                  <a:cubicBezTo>
                    <a:pt x="125620" y="621019"/>
                    <a:pt x="112987" y="677687"/>
                    <a:pt x="101256" y="734537"/>
                  </a:cubicBezTo>
                  <a:cubicBezTo>
                    <a:pt x="95480" y="762871"/>
                    <a:pt x="105587" y="770992"/>
                    <a:pt x="135185" y="777670"/>
                  </a:cubicBezTo>
                  <a:cubicBezTo>
                    <a:pt x="158105" y="782904"/>
                    <a:pt x="173265" y="774421"/>
                    <a:pt x="179040" y="750779"/>
                  </a:cubicBezTo>
                  <a:cubicBezTo>
                    <a:pt x="192395" y="696276"/>
                    <a:pt x="205931" y="641773"/>
                    <a:pt x="218202" y="587090"/>
                  </a:cubicBezTo>
                  <a:cubicBezTo>
                    <a:pt x="222354" y="568862"/>
                    <a:pt x="227046" y="548468"/>
                    <a:pt x="239318" y="535474"/>
                  </a:cubicBezTo>
                  <a:cubicBezTo>
                    <a:pt x="249966" y="524104"/>
                    <a:pt x="260434" y="526812"/>
                    <a:pt x="267833" y="539806"/>
                  </a:cubicBezTo>
                  <a:cubicBezTo>
                    <a:pt x="278481" y="558214"/>
                    <a:pt x="280105" y="582036"/>
                    <a:pt x="281549" y="602610"/>
                  </a:cubicBezTo>
                  <a:cubicBezTo>
                    <a:pt x="284437" y="644661"/>
                    <a:pt x="286963" y="686892"/>
                    <a:pt x="289490" y="728942"/>
                  </a:cubicBezTo>
                  <a:cubicBezTo>
                    <a:pt x="293099" y="786513"/>
                    <a:pt x="307177" y="797342"/>
                    <a:pt x="362581" y="780197"/>
                  </a:cubicBezTo>
                  <a:cubicBezTo>
                    <a:pt x="375576" y="776226"/>
                    <a:pt x="381351" y="767924"/>
                    <a:pt x="382434" y="755291"/>
                  </a:cubicBezTo>
                  <a:cubicBezTo>
                    <a:pt x="383697" y="740312"/>
                    <a:pt x="385141" y="725513"/>
                    <a:pt x="384600" y="710353"/>
                  </a:cubicBezTo>
                  <a:cubicBezTo>
                    <a:pt x="382434" y="657835"/>
                    <a:pt x="377561" y="591241"/>
                    <a:pt x="372147" y="539084"/>
                  </a:cubicBezTo>
                  <a:cubicBezTo>
                    <a:pt x="370703" y="525368"/>
                    <a:pt x="373049" y="529519"/>
                    <a:pt x="386224" y="523022"/>
                  </a:cubicBezTo>
                  <a:close/>
                  <a:moveTo>
                    <a:pt x="196185" y="86636"/>
                  </a:moveTo>
                  <a:cubicBezTo>
                    <a:pt x="198712" y="51083"/>
                    <a:pt x="225783" y="16793"/>
                    <a:pt x="266570" y="13364"/>
                  </a:cubicBezTo>
                  <a:cubicBezTo>
                    <a:pt x="361138" y="6686"/>
                    <a:pt x="362762" y="69852"/>
                    <a:pt x="368357" y="96562"/>
                  </a:cubicBezTo>
                  <a:cubicBezTo>
                    <a:pt x="367635" y="133740"/>
                    <a:pt x="355724" y="163157"/>
                    <a:pt x="320351" y="179219"/>
                  </a:cubicBezTo>
                  <a:cubicBezTo>
                    <a:pt x="288407" y="193838"/>
                    <a:pt x="259170" y="191311"/>
                    <a:pt x="232461" y="175971"/>
                  </a:cubicBezTo>
                  <a:cubicBezTo>
                    <a:pt x="193478" y="146734"/>
                    <a:pt x="194200" y="113888"/>
                    <a:pt x="196185" y="86636"/>
                  </a:cubicBezTo>
                  <a:close/>
                  <a:moveTo>
                    <a:pt x="355543" y="498838"/>
                  </a:moveTo>
                  <a:cubicBezTo>
                    <a:pt x="351934" y="489995"/>
                    <a:pt x="351573" y="480610"/>
                    <a:pt x="350851" y="471226"/>
                  </a:cubicBezTo>
                  <a:cubicBezTo>
                    <a:pt x="347422" y="416001"/>
                    <a:pt x="342910" y="360776"/>
                    <a:pt x="321614" y="308619"/>
                  </a:cubicBezTo>
                  <a:cubicBezTo>
                    <a:pt x="320170" y="305190"/>
                    <a:pt x="319448" y="301400"/>
                    <a:pt x="318186" y="297971"/>
                  </a:cubicBezTo>
                  <a:cubicBezTo>
                    <a:pt x="316741" y="294181"/>
                    <a:pt x="313674" y="291654"/>
                    <a:pt x="309522" y="292737"/>
                  </a:cubicBezTo>
                  <a:cubicBezTo>
                    <a:pt x="304108" y="294181"/>
                    <a:pt x="302123" y="298693"/>
                    <a:pt x="303386" y="303565"/>
                  </a:cubicBezTo>
                  <a:cubicBezTo>
                    <a:pt x="307177" y="318906"/>
                    <a:pt x="313674" y="333524"/>
                    <a:pt x="318727" y="348684"/>
                  </a:cubicBezTo>
                  <a:cubicBezTo>
                    <a:pt x="328833" y="379364"/>
                    <a:pt x="335150" y="410947"/>
                    <a:pt x="336413" y="442711"/>
                  </a:cubicBezTo>
                  <a:cubicBezTo>
                    <a:pt x="337135" y="462202"/>
                    <a:pt x="333706" y="505155"/>
                    <a:pt x="353738" y="521758"/>
                  </a:cubicBezTo>
                  <a:cubicBezTo>
                    <a:pt x="363664" y="527172"/>
                    <a:pt x="358612" y="539986"/>
                    <a:pt x="359333" y="549010"/>
                  </a:cubicBezTo>
                  <a:cubicBezTo>
                    <a:pt x="363484" y="607844"/>
                    <a:pt x="373230" y="666498"/>
                    <a:pt x="371966" y="725693"/>
                  </a:cubicBezTo>
                  <a:cubicBezTo>
                    <a:pt x="371245" y="753486"/>
                    <a:pt x="370523" y="764676"/>
                    <a:pt x="345436" y="770992"/>
                  </a:cubicBezTo>
                  <a:cubicBezTo>
                    <a:pt x="326667" y="775685"/>
                    <a:pt x="313493" y="768646"/>
                    <a:pt x="307537" y="750599"/>
                  </a:cubicBezTo>
                  <a:cubicBezTo>
                    <a:pt x="301401" y="731830"/>
                    <a:pt x="300138" y="711977"/>
                    <a:pt x="298875" y="692306"/>
                  </a:cubicBezTo>
                  <a:cubicBezTo>
                    <a:pt x="296529" y="655850"/>
                    <a:pt x="294182" y="619214"/>
                    <a:pt x="291475" y="582758"/>
                  </a:cubicBezTo>
                  <a:cubicBezTo>
                    <a:pt x="290212" y="565794"/>
                    <a:pt x="289490" y="549551"/>
                    <a:pt x="281730" y="534211"/>
                  </a:cubicBezTo>
                  <a:cubicBezTo>
                    <a:pt x="275774" y="522480"/>
                    <a:pt x="267653" y="511291"/>
                    <a:pt x="250327" y="512915"/>
                  </a:cubicBezTo>
                  <a:cubicBezTo>
                    <a:pt x="234265" y="514539"/>
                    <a:pt x="224519" y="521939"/>
                    <a:pt x="220007" y="536557"/>
                  </a:cubicBezTo>
                  <a:cubicBezTo>
                    <a:pt x="212428" y="561643"/>
                    <a:pt x="205209" y="586909"/>
                    <a:pt x="198892" y="612356"/>
                  </a:cubicBezTo>
                  <a:cubicBezTo>
                    <a:pt x="187883" y="656031"/>
                    <a:pt x="177777" y="699886"/>
                    <a:pt x="167309" y="743560"/>
                  </a:cubicBezTo>
                  <a:cubicBezTo>
                    <a:pt x="164963" y="753486"/>
                    <a:pt x="159910" y="761066"/>
                    <a:pt x="149622" y="763232"/>
                  </a:cubicBezTo>
                  <a:cubicBezTo>
                    <a:pt x="138434" y="765578"/>
                    <a:pt x="125259" y="759983"/>
                    <a:pt x="118582" y="752404"/>
                  </a:cubicBezTo>
                  <a:cubicBezTo>
                    <a:pt x="110460" y="743199"/>
                    <a:pt x="117137" y="730927"/>
                    <a:pt x="119303" y="719918"/>
                  </a:cubicBezTo>
                  <a:cubicBezTo>
                    <a:pt x="125259" y="689599"/>
                    <a:pt x="133561" y="659460"/>
                    <a:pt x="137351" y="628779"/>
                  </a:cubicBezTo>
                  <a:cubicBezTo>
                    <a:pt x="143667" y="578247"/>
                    <a:pt x="164060" y="531143"/>
                    <a:pt x="171100" y="480791"/>
                  </a:cubicBezTo>
                  <a:cubicBezTo>
                    <a:pt x="179221" y="423220"/>
                    <a:pt x="188605" y="365829"/>
                    <a:pt x="191854" y="307716"/>
                  </a:cubicBezTo>
                  <a:cubicBezTo>
                    <a:pt x="192395" y="298151"/>
                    <a:pt x="197809" y="281367"/>
                    <a:pt x="186981" y="280645"/>
                  </a:cubicBezTo>
                  <a:cubicBezTo>
                    <a:pt x="172182" y="279743"/>
                    <a:pt x="178138" y="297790"/>
                    <a:pt x="176694" y="307175"/>
                  </a:cubicBezTo>
                  <a:cubicBezTo>
                    <a:pt x="173807" y="324681"/>
                    <a:pt x="174167" y="342728"/>
                    <a:pt x="172904" y="360415"/>
                  </a:cubicBezTo>
                  <a:cubicBezTo>
                    <a:pt x="172002" y="373228"/>
                    <a:pt x="166948" y="380447"/>
                    <a:pt x="154134" y="387847"/>
                  </a:cubicBezTo>
                  <a:cubicBezTo>
                    <a:pt x="129049" y="402104"/>
                    <a:pt x="107031" y="421415"/>
                    <a:pt x="81584" y="435492"/>
                  </a:cubicBezTo>
                  <a:cubicBezTo>
                    <a:pt x="69132" y="442350"/>
                    <a:pt x="56859" y="453900"/>
                    <a:pt x="41880" y="451373"/>
                  </a:cubicBezTo>
                  <a:cubicBezTo>
                    <a:pt x="31954" y="449749"/>
                    <a:pt x="18599" y="442169"/>
                    <a:pt x="17877" y="428453"/>
                  </a:cubicBezTo>
                  <a:cubicBezTo>
                    <a:pt x="16794" y="410947"/>
                    <a:pt x="71839" y="378462"/>
                    <a:pt x="92954" y="362941"/>
                  </a:cubicBezTo>
                  <a:cubicBezTo>
                    <a:pt x="111543" y="349406"/>
                    <a:pt x="126884" y="334427"/>
                    <a:pt x="137351" y="313491"/>
                  </a:cubicBezTo>
                  <a:cubicBezTo>
                    <a:pt x="149984" y="288406"/>
                    <a:pt x="165865" y="264944"/>
                    <a:pt x="179581" y="240400"/>
                  </a:cubicBezTo>
                  <a:cubicBezTo>
                    <a:pt x="188424" y="224698"/>
                    <a:pt x="201419" y="214772"/>
                    <a:pt x="217842" y="209178"/>
                  </a:cubicBezTo>
                  <a:cubicBezTo>
                    <a:pt x="260073" y="194920"/>
                    <a:pt x="300318" y="195642"/>
                    <a:pt x="336955" y="225601"/>
                  </a:cubicBezTo>
                  <a:cubicBezTo>
                    <a:pt x="356265" y="241483"/>
                    <a:pt x="367816" y="262778"/>
                    <a:pt x="372869" y="285518"/>
                  </a:cubicBezTo>
                  <a:cubicBezTo>
                    <a:pt x="381892" y="325764"/>
                    <a:pt x="399399" y="431341"/>
                    <a:pt x="397954" y="443072"/>
                  </a:cubicBezTo>
                  <a:cubicBezTo>
                    <a:pt x="398496" y="457510"/>
                    <a:pt x="402647" y="500823"/>
                    <a:pt x="384780" y="506237"/>
                  </a:cubicBezTo>
                  <a:cubicBezTo>
                    <a:pt x="373591" y="514359"/>
                    <a:pt x="360777" y="512013"/>
                    <a:pt x="355543" y="498838"/>
                  </a:cubicBezTo>
                  <a:close/>
                </a:path>
              </a:pathLst>
            </a:custGeom>
            <a:solidFill>
              <a:srgbClr val="000000"/>
            </a:solidFill>
            <a:ln w="1804" cap="flat">
              <a:noFill/>
              <a:prstDash val="solid"/>
              <a:miter/>
            </a:ln>
          </p:spPr>
          <p:txBody>
            <a:bodyPr rtlCol="0" anchor="ctr"/>
            <a:lstStyle/>
            <a:p>
              <a:endParaRPr lang="en-US"/>
            </a:p>
          </p:txBody>
        </p:sp>
        <p:sp>
          <p:nvSpPr>
            <p:cNvPr id="54" name="Freeform 1014">
              <a:extLst>
                <a:ext uri="{FF2B5EF4-FFF2-40B4-BE49-F238E27FC236}">
                  <a16:creationId xmlns:a16="http://schemas.microsoft.com/office/drawing/2014/main" id="{05CF023C-5995-0395-B4DA-423B3B5DDA5F}"/>
                </a:ext>
              </a:extLst>
            </p:cNvPr>
            <p:cNvSpPr/>
            <p:nvPr/>
          </p:nvSpPr>
          <p:spPr>
            <a:xfrm>
              <a:off x="8751360" y="1790175"/>
              <a:ext cx="663112" cy="478382"/>
            </a:xfrm>
            <a:custGeom>
              <a:avLst/>
              <a:gdLst>
                <a:gd name="connsiteX0" fmla="*/ 571328 w 663112"/>
                <a:gd name="connsiteY0" fmla="*/ 478379 h 478382"/>
                <a:gd name="connsiteX1" fmla="*/ 582698 w 663112"/>
                <a:gd name="connsiteY1" fmla="*/ 459429 h 478382"/>
                <a:gd name="connsiteX2" fmla="*/ 571689 w 663112"/>
                <a:gd name="connsiteY2" fmla="*/ 416657 h 478382"/>
                <a:gd name="connsiteX3" fmla="*/ 591902 w 663112"/>
                <a:gd name="connsiteY3" fmla="*/ 353130 h 478382"/>
                <a:gd name="connsiteX4" fmla="*/ 635035 w 663112"/>
                <a:gd name="connsiteY4" fmla="*/ 274263 h 478382"/>
                <a:gd name="connsiteX5" fmla="*/ 652360 w 663112"/>
                <a:gd name="connsiteY5" fmla="*/ 107686 h 478382"/>
                <a:gd name="connsiteX6" fmla="*/ 613017 w 663112"/>
                <a:gd name="connsiteY6" fmla="*/ 45603 h 478382"/>
                <a:gd name="connsiteX7" fmla="*/ 330937 w 663112"/>
                <a:gd name="connsiteY7" fmla="*/ 46686 h 478382"/>
                <a:gd name="connsiteX8" fmla="*/ 291774 w 663112"/>
                <a:gd name="connsiteY8" fmla="*/ 44159 h 478382"/>
                <a:gd name="connsiteX9" fmla="*/ 258206 w 663112"/>
                <a:gd name="connsiteY9" fmla="*/ 30443 h 478382"/>
                <a:gd name="connsiteX10" fmla="*/ 73943 w 663112"/>
                <a:gd name="connsiteY10" fmla="*/ 49212 h 478382"/>
                <a:gd name="connsiteX11" fmla="*/ 14928 w 663112"/>
                <a:gd name="connsiteY11" fmla="*/ 231310 h 478382"/>
                <a:gd name="connsiteX12" fmla="*/ 83688 w 663112"/>
                <a:gd name="connsiteY12" fmla="*/ 344106 h 478382"/>
                <a:gd name="connsiteX13" fmla="*/ 99389 w 663112"/>
                <a:gd name="connsiteY13" fmla="*/ 414130 h 478382"/>
                <a:gd name="connsiteX14" fmla="*/ 69070 w 663112"/>
                <a:gd name="connsiteY14" fmla="*/ 454917 h 478382"/>
                <a:gd name="connsiteX15" fmla="*/ 64919 w 663112"/>
                <a:gd name="connsiteY15" fmla="*/ 466648 h 478382"/>
                <a:gd name="connsiteX16" fmla="*/ 75025 w 663112"/>
                <a:gd name="connsiteY16" fmla="*/ 469716 h 478382"/>
                <a:gd name="connsiteX17" fmla="*/ 121587 w 663112"/>
                <a:gd name="connsiteY17" fmla="*/ 458887 h 478382"/>
                <a:gd name="connsiteX18" fmla="*/ 304046 w 663112"/>
                <a:gd name="connsiteY18" fmla="*/ 360529 h 478382"/>
                <a:gd name="connsiteX19" fmla="*/ 343209 w 663112"/>
                <a:gd name="connsiteY19" fmla="*/ 308914 h 478382"/>
                <a:gd name="connsiteX20" fmla="*/ 394103 w 663112"/>
                <a:gd name="connsiteY20" fmla="*/ 374245 h 478382"/>
                <a:gd name="connsiteX21" fmla="*/ 516825 w 663112"/>
                <a:gd name="connsiteY21" fmla="*/ 465385 h 478382"/>
                <a:gd name="connsiteX22" fmla="*/ 571328 w 663112"/>
                <a:gd name="connsiteY22" fmla="*/ 478379 h 478382"/>
                <a:gd name="connsiteX23" fmla="*/ 334185 w 663112"/>
                <a:gd name="connsiteY23" fmla="*/ 284730 h 478382"/>
                <a:gd name="connsiteX24" fmla="*/ 210380 w 663112"/>
                <a:gd name="connsiteY24" fmla="*/ 413769 h 478382"/>
                <a:gd name="connsiteX25" fmla="*/ 103360 w 663112"/>
                <a:gd name="connsiteY25" fmla="*/ 447518 h 478382"/>
                <a:gd name="connsiteX26" fmla="*/ 105525 w 663112"/>
                <a:gd name="connsiteY26" fmla="*/ 441562 h 478382"/>
                <a:gd name="connsiteX27" fmla="*/ 105886 w 663112"/>
                <a:gd name="connsiteY27" fmla="*/ 440660 h 478382"/>
                <a:gd name="connsiteX28" fmla="*/ 107691 w 663112"/>
                <a:gd name="connsiteY28" fmla="*/ 434885 h 478382"/>
                <a:gd name="connsiteX29" fmla="*/ 108052 w 663112"/>
                <a:gd name="connsiteY29" fmla="*/ 433802 h 478382"/>
                <a:gd name="connsiteX30" fmla="*/ 109496 w 663112"/>
                <a:gd name="connsiteY30" fmla="*/ 428026 h 478382"/>
                <a:gd name="connsiteX31" fmla="*/ 109676 w 663112"/>
                <a:gd name="connsiteY31" fmla="*/ 427666 h 478382"/>
                <a:gd name="connsiteX32" fmla="*/ 110940 w 663112"/>
                <a:gd name="connsiteY32" fmla="*/ 422071 h 478382"/>
                <a:gd name="connsiteX33" fmla="*/ 111120 w 663112"/>
                <a:gd name="connsiteY33" fmla="*/ 421529 h 478382"/>
                <a:gd name="connsiteX34" fmla="*/ 112022 w 663112"/>
                <a:gd name="connsiteY34" fmla="*/ 415935 h 478382"/>
                <a:gd name="connsiteX35" fmla="*/ 112203 w 663112"/>
                <a:gd name="connsiteY35" fmla="*/ 415032 h 478382"/>
                <a:gd name="connsiteX36" fmla="*/ 112744 w 663112"/>
                <a:gd name="connsiteY36" fmla="*/ 409438 h 478382"/>
                <a:gd name="connsiteX37" fmla="*/ 112744 w 663112"/>
                <a:gd name="connsiteY37" fmla="*/ 408896 h 478382"/>
                <a:gd name="connsiteX38" fmla="*/ 113105 w 663112"/>
                <a:gd name="connsiteY38" fmla="*/ 397346 h 478382"/>
                <a:gd name="connsiteX39" fmla="*/ 113105 w 663112"/>
                <a:gd name="connsiteY39" fmla="*/ 396805 h 478382"/>
                <a:gd name="connsiteX40" fmla="*/ 112744 w 663112"/>
                <a:gd name="connsiteY40" fmla="*/ 391210 h 478382"/>
                <a:gd name="connsiteX41" fmla="*/ 112744 w 663112"/>
                <a:gd name="connsiteY41" fmla="*/ 390668 h 478382"/>
                <a:gd name="connsiteX42" fmla="*/ 111120 w 663112"/>
                <a:gd name="connsiteY42" fmla="*/ 379299 h 478382"/>
                <a:gd name="connsiteX43" fmla="*/ 111120 w 663112"/>
                <a:gd name="connsiteY43" fmla="*/ 379118 h 478382"/>
                <a:gd name="connsiteX44" fmla="*/ 109857 w 663112"/>
                <a:gd name="connsiteY44" fmla="*/ 373523 h 478382"/>
                <a:gd name="connsiteX45" fmla="*/ 109857 w 663112"/>
                <a:gd name="connsiteY45" fmla="*/ 373162 h 478382"/>
                <a:gd name="connsiteX46" fmla="*/ 104082 w 663112"/>
                <a:gd name="connsiteY46" fmla="*/ 356198 h 478382"/>
                <a:gd name="connsiteX47" fmla="*/ 104082 w 663112"/>
                <a:gd name="connsiteY47" fmla="*/ 356017 h 478382"/>
                <a:gd name="connsiteX48" fmla="*/ 101555 w 663112"/>
                <a:gd name="connsiteY48" fmla="*/ 350423 h 478382"/>
                <a:gd name="connsiteX49" fmla="*/ 92712 w 663112"/>
                <a:gd name="connsiteY49" fmla="*/ 334722 h 478382"/>
                <a:gd name="connsiteX50" fmla="*/ 44164 w 663112"/>
                <a:gd name="connsiteY50" fmla="*/ 255674 h 478382"/>
                <a:gd name="connsiteX51" fmla="*/ 29185 w 663112"/>
                <a:gd name="connsiteY51" fmla="*/ 119416 h 478382"/>
                <a:gd name="connsiteX52" fmla="*/ 75386 w 663112"/>
                <a:gd name="connsiteY52" fmla="*/ 68162 h 478382"/>
                <a:gd name="connsiteX53" fmla="*/ 261274 w 663112"/>
                <a:gd name="connsiteY53" fmla="*/ 50656 h 478382"/>
                <a:gd name="connsiteX54" fmla="*/ 282931 w 663112"/>
                <a:gd name="connsiteY54" fmla="*/ 59319 h 478382"/>
                <a:gd name="connsiteX55" fmla="*/ 282931 w 663112"/>
                <a:gd name="connsiteY55" fmla="*/ 59319 h 478382"/>
                <a:gd name="connsiteX56" fmla="*/ 312529 w 663112"/>
                <a:gd name="connsiteY56" fmla="*/ 83141 h 478382"/>
                <a:gd name="connsiteX57" fmla="*/ 312709 w 663112"/>
                <a:gd name="connsiteY57" fmla="*/ 83322 h 478382"/>
                <a:gd name="connsiteX58" fmla="*/ 323899 w 663112"/>
                <a:gd name="connsiteY58" fmla="*/ 98301 h 478382"/>
                <a:gd name="connsiteX59" fmla="*/ 324079 w 663112"/>
                <a:gd name="connsiteY59" fmla="*/ 98662 h 478382"/>
                <a:gd name="connsiteX60" fmla="*/ 330395 w 663112"/>
                <a:gd name="connsiteY60" fmla="*/ 109310 h 478382"/>
                <a:gd name="connsiteX61" fmla="*/ 330576 w 663112"/>
                <a:gd name="connsiteY61" fmla="*/ 109671 h 478382"/>
                <a:gd name="connsiteX62" fmla="*/ 333283 w 663112"/>
                <a:gd name="connsiteY62" fmla="*/ 115085 h 478382"/>
                <a:gd name="connsiteX63" fmla="*/ 333644 w 663112"/>
                <a:gd name="connsiteY63" fmla="*/ 115807 h 478382"/>
                <a:gd name="connsiteX64" fmla="*/ 336351 w 663112"/>
                <a:gd name="connsiteY64" fmla="*/ 121221 h 478382"/>
                <a:gd name="connsiteX65" fmla="*/ 336351 w 663112"/>
                <a:gd name="connsiteY65" fmla="*/ 121221 h 478382"/>
                <a:gd name="connsiteX66" fmla="*/ 338878 w 663112"/>
                <a:gd name="connsiteY66" fmla="*/ 126816 h 478382"/>
                <a:gd name="connsiteX67" fmla="*/ 339239 w 663112"/>
                <a:gd name="connsiteY67" fmla="*/ 127718 h 478382"/>
                <a:gd name="connsiteX68" fmla="*/ 341585 w 663112"/>
                <a:gd name="connsiteY68" fmla="*/ 133132 h 478382"/>
                <a:gd name="connsiteX69" fmla="*/ 341946 w 663112"/>
                <a:gd name="connsiteY69" fmla="*/ 134215 h 478382"/>
                <a:gd name="connsiteX70" fmla="*/ 344112 w 663112"/>
                <a:gd name="connsiteY70" fmla="*/ 139810 h 478382"/>
                <a:gd name="connsiteX71" fmla="*/ 334185 w 663112"/>
                <a:gd name="connsiteY71" fmla="*/ 284730 h 478382"/>
                <a:gd name="connsiteX72" fmla="*/ 367032 w 663112"/>
                <a:gd name="connsiteY72" fmla="*/ 315591 h 478382"/>
                <a:gd name="connsiteX73" fmla="*/ 365047 w 663112"/>
                <a:gd name="connsiteY73" fmla="*/ 312343 h 478382"/>
                <a:gd name="connsiteX74" fmla="*/ 364866 w 663112"/>
                <a:gd name="connsiteY74" fmla="*/ 312162 h 478382"/>
                <a:gd name="connsiteX75" fmla="*/ 356023 w 663112"/>
                <a:gd name="connsiteY75" fmla="*/ 262893 h 478382"/>
                <a:gd name="connsiteX76" fmla="*/ 363603 w 663112"/>
                <a:gd name="connsiteY76" fmla="*/ 157135 h 478382"/>
                <a:gd name="connsiteX77" fmla="*/ 331298 w 663112"/>
                <a:gd name="connsiteY77" fmla="*/ 80615 h 478382"/>
                <a:gd name="connsiteX78" fmla="*/ 335268 w 663112"/>
                <a:gd name="connsiteY78" fmla="*/ 61665 h 478382"/>
                <a:gd name="connsiteX79" fmla="*/ 560861 w 663112"/>
                <a:gd name="connsiteY79" fmla="*/ 31887 h 478382"/>
                <a:gd name="connsiteX80" fmla="*/ 560861 w 663112"/>
                <a:gd name="connsiteY80" fmla="*/ 31887 h 478382"/>
                <a:gd name="connsiteX81" fmla="*/ 575840 w 663112"/>
                <a:gd name="connsiteY81" fmla="*/ 38925 h 478382"/>
                <a:gd name="connsiteX82" fmla="*/ 576382 w 663112"/>
                <a:gd name="connsiteY82" fmla="*/ 39286 h 478382"/>
                <a:gd name="connsiteX83" fmla="*/ 586308 w 663112"/>
                <a:gd name="connsiteY83" fmla="*/ 44881 h 478382"/>
                <a:gd name="connsiteX84" fmla="*/ 587210 w 663112"/>
                <a:gd name="connsiteY84" fmla="*/ 45422 h 478382"/>
                <a:gd name="connsiteX85" fmla="*/ 590097 w 663112"/>
                <a:gd name="connsiteY85" fmla="*/ 47408 h 478382"/>
                <a:gd name="connsiteX86" fmla="*/ 590277 w 663112"/>
                <a:gd name="connsiteY86" fmla="*/ 47588 h 478382"/>
                <a:gd name="connsiteX87" fmla="*/ 595872 w 663112"/>
                <a:gd name="connsiteY87" fmla="*/ 51558 h 478382"/>
                <a:gd name="connsiteX88" fmla="*/ 597136 w 663112"/>
                <a:gd name="connsiteY88" fmla="*/ 52461 h 478382"/>
                <a:gd name="connsiteX89" fmla="*/ 599482 w 663112"/>
                <a:gd name="connsiteY89" fmla="*/ 54265 h 478382"/>
                <a:gd name="connsiteX90" fmla="*/ 600925 w 663112"/>
                <a:gd name="connsiteY90" fmla="*/ 55529 h 478382"/>
                <a:gd name="connsiteX91" fmla="*/ 604535 w 663112"/>
                <a:gd name="connsiteY91" fmla="*/ 58597 h 478382"/>
                <a:gd name="connsiteX92" fmla="*/ 606160 w 663112"/>
                <a:gd name="connsiteY92" fmla="*/ 60041 h 478382"/>
                <a:gd name="connsiteX93" fmla="*/ 608144 w 663112"/>
                <a:gd name="connsiteY93" fmla="*/ 61845 h 478382"/>
                <a:gd name="connsiteX94" fmla="*/ 609949 w 663112"/>
                <a:gd name="connsiteY94" fmla="*/ 63470 h 478382"/>
                <a:gd name="connsiteX95" fmla="*/ 611754 w 663112"/>
                <a:gd name="connsiteY95" fmla="*/ 65094 h 478382"/>
                <a:gd name="connsiteX96" fmla="*/ 614822 w 663112"/>
                <a:gd name="connsiteY96" fmla="*/ 68162 h 478382"/>
                <a:gd name="connsiteX97" fmla="*/ 616266 w 663112"/>
                <a:gd name="connsiteY97" fmla="*/ 69786 h 478382"/>
                <a:gd name="connsiteX98" fmla="*/ 618251 w 663112"/>
                <a:gd name="connsiteY98" fmla="*/ 71952 h 478382"/>
                <a:gd name="connsiteX99" fmla="*/ 619695 w 663112"/>
                <a:gd name="connsiteY99" fmla="*/ 73576 h 478382"/>
                <a:gd name="connsiteX100" fmla="*/ 622582 w 663112"/>
                <a:gd name="connsiteY100" fmla="*/ 77186 h 478382"/>
                <a:gd name="connsiteX101" fmla="*/ 623484 w 663112"/>
                <a:gd name="connsiteY101" fmla="*/ 78449 h 478382"/>
                <a:gd name="connsiteX102" fmla="*/ 625470 w 663112"/>
                <a:gd name="connsiteY102" fmla="*/ 81337 h 478382"/>
                <a:gd name="connsiteX103" fmla="*/ 626553 w 663112"/>
                <a:gd name="connsiteY103" fmla="*/ 82961 h 478382"/>
                <a:gd name="connsiteX104" fmla="*/ 628899 w 663112"/>
                <a:gd name="connsiteY104" fmla="*/ 86390 h 478382"/>
                <a:gd name="connsiteX105" fmla="*/ 629621 w 663112"/>
                <a:gd name="connsiteY105" fmla="*/ 87473 h 478382"/>
                <a:gd name="connsiteX106" fmla="*/ 631967 w 663112"/>
                <a:gd name="connsiteY106" fmla="*/ 91443 h 478382"/>
                <a:gd name="connsiteX107" fmla="*/ 632689 w 663112"/>
                <a:gd name="connsiteY107" fmla="*/ 92887 h 478382"/>
                <a:gd name="connsiteX108" fmla="*/ 634494 w 663112"/>
                <a:gd name="connsiteY108" fmla="*/ 96496 h 478382"/>
                <a:gd name="connsiteX109" fmla="*/ 635035 w 663112"/>
                <a:gd name="connsiteY109" fmla="*/ 97579 h 478382"/>
                <a:gd name="connsiteX110" fmla="*/ 637201 w 663112"/>
                <a:gd name="connsiteY110" fmla="*/ 102271 h 478382"/>
                <a:gd name="connsiteX111" fmla="*/ 637743 w 663112"/>
                <a:gd name="connsiteY111" fmla="*/ 103535 h 478382"/>
                <a:gd name="connsiteX112" fmla="*/ 639186 w 663112"/>
                <a:gd name="connsiteY112" fmla="*/ 107325 h 478382"/>
                <a:gd name="connsiteX113" fmla="*/ 639727 w 663112"/>
                <a:gd name="connsiteY113" fmla="*/ 108588 h 478382"/>
                <a:gd name="connsiteX114" fmla="*/ 641352 w 663112"/>
                <a:gd name="connsiteY114" fmla="*/ 113641 h 478382"/>
                <a:gd name="connsiteX115" fmla="*/ 641712 w 663112"/>
                <a:gd name="connsiteY115" fmla="*/ 114544 h 478382"/>
                <a:gd name="connsiteX116" fmla="*/ 642976 w 663112"/>
                <a:gd name="connsiteY116" fmla="*/ 118875 h 478382"/>
                <a:gd name="connsiteX117" fmla="*/ 643337 w 663112"/>
                <a:gd name="connsiteY117" fmla="*/ 120319 h 478382"/>
                <a:gd name="connsiteX118" fmla="*/ 644600 w 663112"/>
                <a:gd name="connsiteY118" fmla="*/ 125733 h 478382"/>
                <a:gd name="connsiteX119" fmla="*/ 643337 w 663112"/>
                <a:gd name="connsiteY119" fmla="*/ 211819 h 478382"/>
                <a:gd name="connsiteX120" fmla="*/ 583059 w 663112"/>
                <a:gd name="connsiteY120" fmla="*/ 344467 h 478382"/>
                <a:gd name="connsiteX121" fmla="*/ 560861 w 663112"/>
                <a:gd name="connsiteY121" fmla="*/ 436870 h 478382"/>
                <a:gd name="connsiteX122" fmla="*/ 571508 w 663112"/>
                <a:gd name="connsiteY122" fmla="*/ 462497 h 478382"/>
                <a:gd name="connsiteX123" fmla="*/ 533609 w 663112"/>
                <a:gd name="connsiteY123" fmla="*/ 457083 h 478382"/>
                <a:gd name="connsiteX124" fmla="*/ 443733 w 663112"/>
                <a:gd name="connsiteY124" fmla="*/ 405828 h 478382"/>
                <a:gd name="connsiteX125" fmla="*/ 367032 w 663112"/>
                <a:gd name="connsiteY125" fmla="*/ 315591 h 478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Lst>
              <a:rect l="l" t="t" r="r" b="b"/>
              <a:pathLst>
                <a:path w="663112" h="478382">
                  <a:moveTo>
                    <a:pt x="571328" y="478379"/>
                  </a:moveTo>
                  <a:cubicBezTo>
                    <a:pt x="586127" y="478559"/>
                    <a:pt x="590277" y="472062"/>
                    <a:pt x="582698" y="459429"/>
                  </a:cubicBezTo>
                  <a:cubicBezTo>
                    <a:pt x="574577" y="445893"/>
                    <a:pt x="570606" y="432177"/>
                    <a:pt x="571689" y="416657"/>
                  </a:cubicBezTo>
                  <a:cubicBezTo>
                    <a:pt x="573494" y="393917"/>
                    <a:pt x="578727" y="372080"/>
                    <a:pt x="591902" y="353130"/>
                  </a:cubicBezTo>
                  <a:cubicBezTo>
                    <a:pt x="609047" y="328405"/>
                    <a:pt x="623305" y="301875"/>
                    <a:pt x="635035" y="274263"/>
                  </a:cubicBezTo>
                  <a:cubicBezTo>
                    <a:pt x="659219" y="217053"/>
                    <a:pt x="674559" y="169949"/>
                    <a:pt x="652360" y="107686"/>
                  </a:cubicBezTo>
                  <a:cubicBezTo>
                    <a:pt x="643517" y="82961"/>
                    <a:pt x="639005" y="72854"/>
                    <a:pt x="613017" y="45603"/>
                  </a:cubicBezTo>
                  <a:cubicBezTo>
                    <a:pt x="578547" y="8245"/>
                    <a:pt x="429115" y="-35430"/>
                    <a:pt x="330937" y="46686"/>
                  </a:cubicBezTo>
                  <a:cubicBezTo>
                    <a:pt x="317582" y="53544"/>
                    <a:pt x="304949" y="54807"/>
                    <a:pt x="291774" y="44159"/>
                  </a:cubicBezTo>
                  <a:cubicBezTo>
                    <a:pt x="282390" y="36579"/>
                    <a:pt x="270659" y="32789"/>
                    <a:pt x="258206" y="30443"/>
                  </a:cubicBezTo>
                  <a:cubicBezTo>
                    <a:pt x="194860" y="18351"/>
                    <a:pt x="133318" y="21961"/>
                    <a:pt x="73943" y="49212"/>
                  </a:cubicBezTo>
                  <a:cubicBezTo>
                    <a:pt x="-593" y="83322"/>
                    <a:pt x="-15753" y="182041"/>
                    <a:pt x="14928" y="231310"/>
                  </a:cubicBezTo>
                  <a:cubicBezTo>
                    <a:pt x="38028" y="268668"/>
                    <a:pt x="60948" y="306387"/>
                    <a:pt x="83688" y="344106"/>
                  </a:cubicBezTo>
                  <a:cubicBezTo>
                    <a:pt x="96863" y="365943"/>
                    <a:pt x="101916" y="389586"/>
                    <a:pt x="99389" y="414130"/>
                  </a:cubicBezTo>
                  <a:cubicBezTo>
                    <a:pt x="97584" y="432538"/>
                    <a:pt x="87658" y="447337"/>
                    <a:pt x="69070" y="454917"/>
                  </a:cubicBezTo>
                  <a:cubicBezTo>
                    <a:pt x="64919" y="456541"/>
                    <a:pt x="61851" y="461595"/>
                    <a:pt x="64919" y="466648"/>
                  </a:cubicBezTo>
                  <a:cubicBezTo>
                    <a:pt x="66904" y="470077"/>
                    <a:pt x="71055" y="470438"/>
                    <a:pt x="75025" y="469716"/>
                  </a:cubicBezTo>
                  <a:cubicBezTo>
                    <a:pt x="90727" y="466648"/>
                    <a:pt x="105886" y="461956"/>
                    <a:pt x="121587" y="458887"/>
                  </a:cubicBezTo>
                  <a:cubicBezTo>
                    <a:pt x="192333" y="444991"/>
                    <a:pt x="254055" y="413950"/>
                    <a:pt x="304046" y="360529"/>
                  </a:cubicBezTo>
                  <a:cubicBezTo>
                    <a:pt x="318123" y="345550"/>
                    <a:pt x="328771" y="328044"/>
                    <a:pt x="343209" y="308914"/>
                  </a:cubicBezTo>
                  <a:cubicBezTo>
                    <a:pt x="359452" y="333097"/>
                    <a:pt x="377860" y="352949"/>
                    <a:pt x="394103" y="374245"/>
                  </a:cubicBezTo>
                  <a:cubicBezTo>
                    <a:pt x="426408" y="416476"/>
                    <a:pt x="468999" y="444269"/>
                    <a:pt x="516825" y="465385"/>
                  </a:cubicBezTo>
                  <a:cubicBezTo>
                    <a:pt x="534150" y="472784"/>
                    <a:pt x="552197" y="478198"/>
                    <a:pt x="571328" y="478379"/>
                  </a:cubicBezTo>
                  <a:close/>
                  <a:moveTo>
                    <a:pt x="334185" y="284730"/>
                  </a:moveTo>
                  <a:cubicBezTo>
                    <a:pt x="311446" y="345370"/>
                    <a:pt x="263981" y="382547"/>
                    <a:pt x="210380" y="413769"/>
                  </a:cubicBezTo>
                  <a:cubicBezTo>
                    <a:pt x="178437" y="432358"/>
                    <a:pt x="143966" y="443186"/>
                    <a:pt x="103360" y="447518"/>
                  </a:cubicBezTo>
                  <a:cubicBezTo>
                    <a:pt x="104082" y="445533"/>
                    <a:pt x="104803" y="443547"/>
                    <a:pt x="105525" y="441562"/>
                  </a:cubicBezTo>
                  <a:cubicBezTo>
                    <a:pt x="105706" y="441201"/>
                    <a:pt x="105706" y="440840"/>
                    <a:pt x="105886" y="440660"/>
                  </a:cubicBezTo>
                  <a:cubicBezTo>
                    <a:pt x="106428" y="438674"/>
                    <a:pt x="107149" y="436870"/>
                    <a:pt x="107691" y="434885"/>
                  </a:cubicBezTo>
                  <a:cubicBezTo>
                    <a:pt x="107872" y="434523"/>
                    <a:pt x="107872" y="434163"/>
                    <a:pt x="108052" y="433802"/>
                  </a:cubicBezTo>
                  <a:cubicBezTo>
                    <a:pt x="108593" y="431816"/>
                    <a:pt x="109135" y="430012"/>
                    <a:pt x="109496" y="428026"/>
                  </a:cubicBezTo>
                  <a:cubicBezTo>
                    <a:pt x="109496" y="427846"/>
                    <a:pt x="109496" y="427666"/>
                    <a:pt x="109676" y="427666"/>
                  </a:cubicBezTo>
                  <a:cubicBezTo>
                    <a:pt x="110037" y="425861"/>
                    <a:pt x="110579" y="423876"/>
                    <a:pt x="110940" y="422071"/>
                  </a:cubicBezTo>
                  <a:cubicBezTo>
                    <a:pt x="110940" y="421890"/>
                    <a:pt x="110940" y="421710"/>
                    <a:pt x="111120" y="421529"/>
                  </a:cubicBezTo>
                  <a:cubicBezTo>
                    <a:pt x="111481" y="419725"/>
                    <a:pt x="111842" y="417740"/>
                    <a:pt x="112022" y="415935"/>
                  </a:cubicBezTo>
                  <a:cubicBezTo>
                    <a:pt x="112022" y="415574"/>
                    <a:pt x="112022" y="415393"/>
                    <a:pt x="112203" y="415032"/>
                  </a:cubicBezTo>
                  <a:cubicBezTo>
                    <a:pt x="112383" y="413228"/>
                    <a:pt x="112564" y="411243"/>
                    <a:pt x="112744" y="409438"/>
                  </a:cubicBezTo>
                  <a:cubicBezTo>
                    <a:pt x="112744" y="409257"/>
                    <a:pt x="112744" y="409077"/>
                    <a:pt x="112744" y="408896"/>
                  </a:cubicBezTo>
                  <a:cubicBezTo>
                    <a:pt x="113105" y="405106"/>
                    <a:pt x="113105" y="401136"/>
                    <a:pt x="113105" y="397346"/>
                  </a:cubicBezTo>
                  <a:cubicBezTo>
                    <a:pt x="113105" y="397165"/>
                    <a:pt x="113105" y="396985"/>
                    <a:pt x="113105" y="396805"/>
                  </a:cubicBezTo>
                  <a:cubicBezTo>
                    <a:pt x="113105" y="395000"/>
                    <a:pt x="112925" y="393015"/>
                    <a:pt x="112744" y="391210"/>
                  </a:cubicBezTo>
                  <a:cubicBezTo>
                    <a:pt x="112744" y="391029"/>
                    <a:pt x="112744" y="390849"/>
                    <a:pt x="112744" y="390668"/>
                  </a:cubicBezTo>
                  <a:cubicBezTo>
                    <a:pt x="112383" y="386879"/>
                    <a:pt x="111842" y="383088"/>
                    <a:pt x="111120" y="379299"/>
                  </a:cubicBezTo>
                  <a:cubicBezTo>
                    <a:pt x="111120" y="379299"/>
                    <a:pt x="111120" y="379118"/>
                    <a:pt x="111120" y="379118"/>
                  </a:cubicBezTo>
                  <a:cubicBezTo>
                    <a:pt x="110759" y="377313"/>
                    <a:pt x="110398" y="375328"/>
                    <a:pt x="109857" y="373523"/>
                  </a:cubicBezTo>
                  <a:cubicBezTo>
                    <a:pt x="109857" y="373343"/>
                    <a:pt x="109857" y="373343"/>
                    <a:pt x="109857" y="373162"/>
                  </a:cubicBezTo>
                  <a:cubicBezTo>
                    <a:pt x="108413" y="367387"/>
                    <a:pt x="106428" y="361793"/>
                    <a:pt x="104082" y="356198"/>
                  </a:cubicBezTo>
                  <a:cubicBezTo>
                    <a:pt x="104082" y="356198"/>
                    <a:pt x="104082" y="356017"/>
                    <a:pt x="104082" y="356017"/>
                  </a:cubicBezTo>
                  <a:cubicBezTo>
                    <a:pt x="103360" y="354213"/>
                    <a:pt x="102457" y="352228"/>
                    <a:pt x="101555" y="350423"/>
                  </a:cubicBezTo>
                  <a:cubicBezTo>
                    <a:pt x="99028" y="345189"/>
                    <a:pt x="96141" y="339955"/>
                    <a:pt x="92712" y="334722"/>
                  </a:cubicBezTo>
                  <a:cubicBezTo>
                    <a:pt x="76108" y="308733"/>
                    <a:pt x="62392" y="280940"/>
                    <a:pt x="44164" y="255674"/>
                  </a:cubicBezTo>
                  <a:cubicBezTo>
                    <a:pt x="13484" y="213082"/>
                    <a:pt x="10416" y="167422"/>
                    <a:pt x="29185" y="119416"/>
                  </a:cubicBezTo>
                  <a:cubicBezTo>
                    <a:pt x="38028" y="96496"/>
                    <a:pt x="54090" y="78810"/>
                    <a:pt x="75386" y="68162"/>
                  </a:cubicBezTo>
                  <a:cubicBezTo>
                    <a:pt x="134762" y="38384"/>
                    <a:pt x="197386" y="32609"/>
                    <a:pt x="261274" y="50656"/>
                  </a:cubicBezTo>
                  <a:cubicBezTo>
                    <a:pt x="269215" y="52822"/>
                    <a:pt x="276434" y="55890"/>
                    <a:pt x="282931" y="59319"/>
                  </a:cubicBezTo>
                  <a:lnTo>
                    <a:pt x="282931" y="59319"/>
                  </a:lnTo>
                  <a:cubicBezTo>
                    <a:pt x="294481" y="65635"/>
                    <a:pt x="304227" y="73576"/>
                    <a:pt x="312529" y="83141"/>
                  </a:cubicBezTo>
                  <a:cubicBezTo>
                    <a:pt x="312529" y="83141"/>
                    <a:pt x="312529" y="83141"/>
                    <a:pt x="312709" y="83322"/>
                  </a:cubicBezTo>
                  <a:cubicBezTo>
                    <a:pt x="316860" y="88014"/>
                    <a:pt x="320469" y="93067"/>
                    <a:pt x="323899" y="98301"/>
                  </a:cubicBezTo>
                  <a:cubicBezTo>
                    <a:pt x="323899" y="98482"/>
                    <a:pt x="324079" y="98482"/>
                    <a:pt x="324079" y="98662"/>
                  </a:cubicBezTo>
                  <a:cubicBezTo>
                    <a:pt x="326245" y="102091"/>
                    <a:pt x="328410" y="105700"/>
                    <a:pt x="330395" y="109310"/>
                  </a:cubicBezTo>
                  <a:cubicBezTo>
                    <a:pt x="330395" y="109490"/>
                    <a:pt x="330576" y="109490"/>
                    <a:pt x="330576" y="109671"/>
                  </a:cubicBezTo>
                  <a:cubicBezTo>
                    <a:pt x="331478" y="111476"/>
                    <a:pt x="332381" y="113280"/>
                    <a:pt x="333283" y="115085"/>
                  </a:cubicBezTo>
                  <a:cubicBezTo>
                    <a:pt x="333464" y="115266"/>
                    <a:pt x="333464" y="115627"/>
                    <a:pt x="333644" y="115807"/>
                  </a:cubicBezTo>
                  <a:cubicBezTo>
                    <a:pt x="334546" y="117612"/>
                    <a:pt x="335449" y="119416"/>
                    <a:pt x="336351" y="121221"/>
                  </a:cubicBezTo>
                  <a:cubicBezTo>
                    <a:pt x="336351" y="121221"/>
                    <a:pt x="336351" y="121221"/>
                    <a:pt x="336351" y="121221"/>
                  </a:cubicBezTo>
                  <a:cubicBezTo>
                    <a:pt x="337253" y="123026"/>
                    <a:pt x="337976" y="124831"/>
                    <a:pt x="338878" y="126816"/>
                  </a:cubicBezTo>
                  <a:cubicBezTo>
                    <a:pt x="339058" y="127177"/>
                    <a:pt x="339058" y="127357"/>
                    <a:pt x="339239" y="127718"/>
                  </a:cubicBezTo>
                  <a:cubicBezTo>
                    <a:pt x="339961" y="129523"/>
                    <a:pt x="340683" y="131328"/>
                    <a:pt x="341585" y="133132"/>
                  </a:cubicBezTo>
                  <a:cubicBezTo>
                    <a:pt x="341765" y="133493"/>
                    <a:pt x="341946" y="133854"/>
                    <a:pt x="341946" y="134215"/>
                  </a:cubicBezTo>
                  <a:cubicBezTo>
                    <a:pt x="342668" y="136020"/>
                    <a:pt x="343390" y="138005"/>
                    <a:pt x="344112" y="139810"/>
                  </a:cubicBezTo>
                  <a:cubicBezTo>
                    <a:pt x="362881" y="189440"/>
                    <a:pt x="352052" y="237446"/>
                    <a:pt x="334185" y="284730"/>
                  </a:cubicBezTo>
                  <a:close/>
                  <a:moveTo>
                    <a:pt x="367032" y="315591"/>
                  </a:moveTo>
                  <a:cubicBezTo>
                    <a:pt x="366310" y="314508"/>
                    <a:pt x="365588" y="313426"/>
                    <a:pt x="365047" y="312343"/>
                  </a:cubicBezTo>
                  <a:cubicBezTo>
                    <a:pt x="365047" y="312343"/>
                    <a:pt x="364866" y="312162"/>
                    <a:pt x="364866" y="312162"/>
                  </a:cubicBezTo>
                  <a:cubicBezTo>
                    <a:pt x="355662" y="297003"/>
                    <a:pt x="351872" y="281843"/>
                    <a:pt x="356023" y="262893"/>
                  </a:cubicBezTo>
                  <a:cubicBezTo>
                    <a:pt x="363603" y="228242"/>
                    <a:pt x="371724" y="193411"/>
                    <a:pt x="363603" y="157135"/>
                  </a:cubicBezTo>
                  <a:cubicBezTo>
                    <a:pt x="357466" y="129342"/>
                    <a:pt x="350247" y="102452"/>
                    <a:pt x="331298" y="80615"/>
                  </a:cubicBezTo>
                  <a:cubicBezTo>
                    <a:pt x="323176" y="71410"/>
                    <a:pt x="325342" y="66357"/>
                    <a:pt x="335268" y="61665"/>
                  </a:cubicBezTo>
                  <a:cubicBezTo>
                    <a:pt x="375514" y="14381"/>
                    <a:pt x="483437" y="-238"/>
                    <a:pt x="560861" y="31887"/>
                  </a:cubicBezTo>
                  <a:lnTo>
                    <a:pt x="560861" y="31887"/>
                  </a:lnTo>
                  <a:cubicBezTo>
                    <a:pt x="565914" y="34052"/>
                    <a:pt x="570967" y="36399"/>
                    <a:pt x="575840" y="38925"/>
                  </a:cubicBezTo>
                  <a:cubicBezTo>
                    <a:pt x="576020" y="39106"/>
                    <a:pt x="576201" y="39106"/>
                    <a:pt x="576382" y="39286"/>
                  </a:cubicBezTo>
                  <a:cubicBezTo>
                    <a:pt x="579810" y="41091"/>
                    <a:pt x="583059" y="42896"/>
                    <a:pt x="586308" y="44881"/>
                  </a:cubicBezTo>
                  <a:cubicBezTo>
                    <a:pt x="586668" y="45061"/>
                    <a:pt x="587029" y="45242"/>
                    <a:pt x="587210" y="45422"/>
                  </a:cubicBezTo>
                  <a:cubicBezTo>
                    <a:pt x="588292" y="45964"/>
                    <a:pt x="589194" y="46686"/>
                    <a:pt x="590097" y="47408"/>
                  </a:cubicBezTo>
                  <a:cubicBezTo>
                    <a:pt x="590097" y="47408"/>
                    <a:pt x="590277" y="47588"/>
                    <a:pt x="590277" y="47588"/>
                  </a:cubicBezTo>
                  <a:cubicBezTo>
                    <a:pt x="592263" y="48851"/>
                    <a:pt x="594068" y="50115"/>
                    <a:pt x="595872" y="51558"/>
                  </a:cubicBezTo>
                  <a:cubicBezTo>
                    <a:pt x="596234" y="51919"/>
                    <a:pt x="596775" y="52280"/>
                    <a:pt x="597136" y="52461"/>
                  </a:cubicBezTo>
                  <a:cubicBezTo>
                    <a:pt x="598038" y="53002"/>
                    <a:pt x="598760" y="53724"/>
                    <a:pt x="599482" y="54265"/>
                  </a:cubicBezTo>
                  <a:cubicBezTo>
                    <a:pt x="600023" y="54626"/>
                    <a:pt x="600384" y="54987"/>
                    <a:pt x="600925" y="55529"/>
                  </a:cubicBezTo>
                  <a:cubicBezTo>
                    <a:pt x="602189" y="56612"/>
                    <a:pt x="603453" y="57514"/>
                    <a:pt x="604535" y="58597"/>
                  </a:cubicBezTo>
                  <a:cubicBezTo>
                    <a:pt x="605077" y="59138"/>
                    <a:pt x="605618" y="59499"/>
                    <a:pt x="606160" y="60041"/>
                  </a:cubicBezTo>
                  <a:cubicBezTo>
                    <a:pt x="606881" y="60582"/>
                    <a:pt x="607422" y="61304"/>
                    <a:pt x="608144" y="61845"/>
                  </a:cubicBezTo>
                  <a:cubicBezTo>
                    <a:pt x="608686" y="62387"/>
                    <a:pt x="609408" y="62928"/>
                    <a:pt x="609949" y="63470"/>
                  </a:cubicBezTo>
                  <a:cubicBezTo>
                    <a:pt x="610491" y="64011"/>
                    <a:pt x="611032" y="64552"/>
                    <a:pt x="611754" y="65094"/>
                  </a:cubicBezTo>
                  <a:cubicBezTo>
                    <a:pt x="612837" y="66177"/>
                    <a:pt x="613739" y="67079"/>
                    <a:pt x="614822" y="68162"/>
                  </a:cubicBezTo>
                  <a:cubicBezTo>
                    <a:pt x="615363" y="68703"/>
                    <a:pt x="615905" y="69245"/>
                    <a:pt x="616266" y="69786"/>
                  </a:cubicBezTo>
                  <a:cubicBezTo>
                    <a:pt x="616988" y="70508"/>
                    <a:pt x="617529" y="71230"/>
                    <a:pt x="618251" y="71952"/>
                  </a:cubicBezTo>
                  <a:cubicBezTo>
                    <a:pt x="618793" y="72493"/>
                    <a:pt x="619153" y="73035"/>
                    <a:pt x="619695" y="73576"/>
                  </a:cubicBezTo>
                  <a:cubicBezTo>
                    <a:pt x="620598" y="74659"/>
                    <a:pt x="621680" y="75922"/>
                    <a:pt x="622582" y="77186"/>
                  </a:cubicBezTo>
                  <a:cubicBezTo>
                    <a:pt x="622943" y="77547"/>
                    <a:pt x="623305" y="78088"/>
                    <a:pt x="623484" y="78449"/>
                  </a:cubicBezTo>
                  <a:cubicBezTo>
                    <a:pt x="624207" y="79351"/>
                    <a:pt x="624929" y="80254"/>
                    <a:pt x="625470" y="81337"/>
                  </a:cubicBezTo>
                  <a:cubicBezTo>
                    <a:pt x="625831" y="81878"/>
                    <a:pt x="626192" y="82419"/>
                    <a:pt x="626553" y="82961"/>
                  </a:cubicBezTo>
                  <a:cubicBezTo>
                    <a:pt x="627275" y="84044"/>
                    <a:pt x="627996" y="85307"/>
                    <a:pt x="628899" y="86390"/>
                  </a:cubicBezTo>
                  <a:cubicBezTo>
                    <a:pt x="629079" y="86751"/>
                    <a:pt x="629260" y="87112"/>
                    <a:pt x="629621" y="87473"/>
                  </a:cubicBezTo>
                  <a:cubicBezTo>
                    <a:pt x="630343" y="88736"/>
                    <a:pt x="631245" y="89999"/>
                    <a:pt x="631967" y="91443"/>
                  </a:cubicBezTo>
                  <a:cubicBezTo>
                    <a:pt x="632148" y="91985"/>
                    <a:pt x="632508" y="92345"/>
                    <a:pt x="632689" y="92887"/>
                  </a:cubicBezTo>
                  <a:cubicBezTo>
                    <a:pt x="633231" y="93970"/>
                    <a:pt x="633952" y="95233"/>
                    <a:pt x="634494" y="96496"/>
                  </a:cubicBezTo>
                  <a:cubicBezTo>
                    <a:pt x="634674" y="96857"/>
                    <a:pt x="634855" y="97218"/>
                    <a:pt x="635035" y="97579"/>
                  </a:cubicBezTo>
                  <a:cubicBezTo>
                    <a:pt x="635757" y="99023"/>
                    <a:pt x="636479" y="100647"/>
                    <a:pt x="637201" y="102271"/>
                  </a:cubicBezTo>
                  <a:cubicBezTo>
                    <a:pt x="637381" y="102633"/>
                    <a:pt x="637562" y="103174"/>
                    <a:pt x="637743" y="103535"/>
                  </a:cubicBezTo>
                  <a:cubicBezTo>
                    <a:pt x="638284" y="104798"/>
                    <a:pt x="638825" y="106061"/>
                    <a:pt x="639186" y="107325"/>
                  </a:cubicBezTo>
                  <a:cubicBezTo>
                    <a:pt x="639367" y="107686"/>
                    <a:pt x="639547" y="108227"/>
                    <a:pt x="639727" y="108588"/>
                  </a:cubicBezTo>
                  <a:cubicBezTo>
                    <a:pt x="640269" y="110212"/>
                    <a:pt x="640810" y="111837"/>
                    <a:pt x="641352" y="113641"/>
                  </a:cubicBezTo>
                  <a:cubicBezTo>
                    <a:pt x="641532" y="114002"/>
                    <a:pt x="641532" y="114363"/>
                    <a:pt x="641712" y="114544"/>
                  </a:cubicBezTo>
                  <a:cubicBezTo>
                    <a:pt x="642074" y="115987"/>
                    <a:pt x="642615" y="117431"/>
                    <a:pt x="642976" y="118875"/>
                  </a:cubicBezTo>
                  <a:cubicBezTo>
                    <a:pt x="643157" y="119416"/>
                    <a:pt x="643157" y="119778"/>
                    <a:pt x="643337" y="120319"/>
                  </a:cubicBezTo>
                  <a:cubicBezTo>
                    <a:pt x="643698" y="122124"/>
                    <a:pt x="644239" y="123928"/>
                    <a:pt x="644600" y="125733"/>
                  </a:cubicBezTo>
                  <a:cubicBezTo>
                    <a:pt x="650917" y="154609"/>
                    <a:pt x="650736" y="182943"/>
                    <a:pt x="643337" y="211819"/>
                  </a:cubicBezTo>
                  <a:cubicBezTo>
                    <a:pt x="631065" y="259645"/>
                    <a:pt x="609769" y="303680"/>
                    <a:pt x="583059" y="344467"/>
                  </a:cubicBezTo>
                  <a:cubicBezTo>
                    <a:pt x="561041" y="378216"/>
                    <a:pt x="556890" y="398609"/>
                    <a:pt x="560861" y="436870"/>
                  </a:cubicBezTo>
                  <a:cubicBezTo>
                    <a:pt x="562846" y="451668"/>
                    <a:pt x="572049" y="460512"/>
                    <a:pt x="571508" y="462497"/>
                  </a:cubicBezTo>
                  <a:cubicBezTo>
                    <a:pt x="563568" y="466467"/>
                    <a:pt x="541189" y="460873"/>
                    <a:pt x="533609" y="457083"/>
                  </a:cubicBezTo>
                  <a:cubicBezTo>
                    <a:pt x="502567" y="441923"/>
                    <a:pt x="469360" y="430012"/>
                    <a:pt x="443733" y="405828"/>
                  </a:cubicBezTo>
                  <a:cubicBezTo>
                    <a:pt x="414496" y="378577"/>
                    <a:pt x="388869" y="348618"/>
                    <a:pt x="367032" y="315591"/>
                  </a:cubicBezTo>
                  <a:close/>
                </a:path>
              </a:pathLst>
            </a:custGeom>
            <a:solidFill>
              <a:srgbClr val="000000"/>
            </a:solidFill>
            <a:ln w="1804" cap="flat">
              <a:noFill/>
              <a:prstDash val="solid"/>
              <a:miter/>
            </a:ln>
          </p:spPr>
          <p:txBody>
            <a:bodyPr rtlCol="0" anchor="ctr"/>
            <a:lstStyle/>
            <a:p>
              <a:endParaRPr lang="en-US"/>
            </a:p>
          </p:txBody>
        </p:sp>
        <p:sp>
          <p:nvSpPr>
            <p:cNvPr id="55" name="Freeform 1015">
              <a:extLst>
                <a:ext uri="{FF2B5EF4-FFF2-40B4-BE49-F238E27FC236}">
                  <a16:creationId xmlns:a16="http://schemas.microsoft.com/office/drawing/2014/main" id="{D5645BE5-1D8E-6CB4-A4B4-D8BB971E9ED9}"/>
                </a:ext>
              </a:extLst>
            </p:cNvPr>
            <p:cNvSpPr/>
            <p:nvPr/>
          </p:nvSpPr>
          <p:spPr>
            <a:xfrm>
              <a:off x="8321314" y="2891487"/>
              <a:ext cx="176482" cy="24551"/>
            </a:xfrm>
            <a:custGeom>
              <a:avLst/>
              <a:gdLst>
                <a:gd name="connsiteX0" fmla="*/ 168669 w 176482"/>
                <a:gd name="connsiteY0" fmla="*/ 9266 h 24551"/>
                <a:gd name="connsiteX1" fmla="*/ 110917 w 176482"/>
                <a:gd name="connsiteY1" fmla="*/ 1145 h 24551"/>
                <a:gd name="connsiteX2" fmla="*/ 15627 w 176482"/>
                <a:gd name="connsiteY2" fmla="*/ 3491 h 24551"/>
                <a:gd name="connsiteX3" fmla="*/ 106 w 176482"/>
                <a:gd name="connsiteY3" fmla="*/ 8905 h 24551"/>
                <a:gd name="connsiteX4" fmla="*/ 12739 w 176482"/>
                <a:gd name="connsiteY4" fmla="*/ 21358 h 24551"/>
                <a:gd name="connsiteX5" fmla="*/ 37825 w 176482"/>
                <a:gd name="connsiteY5" fmla="*/ 24246 h 24551"/>
                <a:gd name="connsiteX6" fmla="*/ 166864 w 176482"/>
                <a:gd name="connsiteY6" fmla="*/ 23343 h 24551"/>
                <a:gd name="connsiteX7" fmla="*/ 176068 w 176482"/>
                <a:gd name="connsiteY7" fmla="*/ 19012 h 24551"/>
                <a:gd name="connsiteX8" fmla="*/ 168669 w 176482"/>
                <a:gd name="connsiteY8" fmla="*/ 9266 h 24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6482" h="24551">
                  <a:moveTo>
                    <a:pt x="168669" y="9266"/>
                  </a:moveTo>
                  <a:cubicBezTo>
                    <a:pt x="150260" y="784"/>
                    <a:pt x="130769" y="-1743"/>
                    <a:pt x="110917" y="1145"/>
                  </a:cubicBezTo>
                  <a:cubicBezTo>
                    <a:pt x="79153" y="5837"/>
                    <a:pt x="47571" y="5657"/>
                    <a:pt x="15627" y="3491"/>
                  </a:cubicBezTo>
                  <a:cubicBezTo>
                    <a:pt x="9491" y="2950"/>
                    <a:pt x="1550" y="-1382"/>
                    <a:pt x="106" y="8905"/>
                  </a:cubicBezTo>
                  <a:cubicBezTo>
                    <a:pt x="-977" y="17207"/>
                    <a:pt x="6423" y="19914"/>
                    <a:pt x="12739" y="21358"/>
                  </a:cubicBezTo>
                  <a:cubicBezTo>
                    <a:pt x="20861" y="23163"/>
                    <a:pt x="29343" y="23885"/>
                    <a:pt x="37825" y="24246"/>
                  </a:cubicBezTo>
                  <a:cubicBezTo>
                    <a:pt x="80778" y="26411"/>
                    <a:pt x="123731" y="16124"/>
                    <a:pt x="166864" y="23343"/>
                  </a:cubicBezTo>
                  <a:cubicBezTo>
                    <a:pt x="170473" y="23885"/>
                    <a:pt x="174805" y="23343"/>
                    <a:pt x="176068" y="19012"/>
                  </a:cubicBezTo>
                  <a:cubicBezTo>
                    <a:pt x="178053" y="12695"/>
                    <a:pt x="172459" y="11071"/>
                    <a:pt x="168669" y="9266"/>
                  </a:cubicBezTo>
                  <a:close/>
                </a:path>
              </a:pathLst>
            </a:custGeom>
            <a:solidFill>
              <a:srgbClr val="000000"/>
            </a:solidFill>
            <a:ln w="1804" cap="flat">
              <a:noFill/>
              <a:prstDash val="solid"/>
              <a:miter/>
            </a:ln>
          </p:spPr>
          <p:txBody>
            <a:bodyPr rtlCol="0" anchor="ctr"/>
            <a:lstStyle/>
            <a:p>
              <a:endParaRPr lang="en-US"/>
            </a:p>
          </p:txBody>
        </p:sp>
        <p:sp>
          <p:nvSpPr>
            <p:cNvPr id="56" name="Freeform 1016">
              <a:extLst>
                <a:ext uri="{FF2B5EF4-FFF2-40B4-BE49-F238E27FC236}">
                  <a16:creationId xmlns:a16="http://schemas.microsoft.com/office/drawing/2014/main" id="{243069E2-3392-77FD-42A0-CFA3036FC672}"/>
                </a:ext>
              </a:extLst>
            </p:cNvPr>
            <p:cNvSpPr/>
            <p:nvPr/>
          </p:nvSpPr>
          <p:spPr>
            <a:xfrm>
              <a:off x="8797922" y="2884362"/>
              <a:ext cx="169773" cy="23703"/>
            </a:xfrm>
            <a:custGeom>
              <a:avLst/>
              <a:gdLst>
                <a:gd name="connsiteX0" fmla="*/ 161291 w 169773"/>
                <a:gd name="connsiteY0" fmla="*/ 8812 h 23703"/>
                <a:gd name="connsiteX1" fmla="*/ 111300 w 169773"/>
                <a:gd name="connsiteY1" fmla="*/ 4300 h 23703"/>
                <a:gd name="connsiteX2" fmla="*/ 13303 w 169773"/>
                <a:gd name="connsiteY2" fmla="*/ 149 h 23703"/>
                <a:gd name="connsiteX3" fmla="*/ 128 w 169773"/>
                <a:gd name="connsiteY3" fmla="*/ 7729 h 23703"/>
                <a:gd name="connsiteX4" fmla="*/ 10777 w 169773"/>
                <a:gd name="connsiteY4" fmla="*/ 18196 h 23703"/>
                <a:gd name="connsiteX5" fmla="*/ 52827 w 169773"/>
                <a:gd name="connsiteY5" fmla="*/ 20362 h 23703"/>
                <a:gd name="connsiteX6" fmla="*/ 169774 w 169773"/>
                <a:gd name="connsiteY6" fmla="*/ 18196 h 23703"/>
                <a:gd name="connsiteX7" fmla="*/ 161291 w 169773"/>
                <a:gd name="connsiteY7" fmla="*/ 8812 h 23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9773" h="23703">
                  <a:moveTo>
                    <a:pt x="161291" y="8812"/>
                  </a:moveTo>
                  <a:cubicBezTo>
                    <a:pt x="145049" y="2675"/>
                    <a:pt x="127904" y="5563"/>
                    <a:pt x="111300" y="4300"/>
                  </a:cubicBezTo>
                  <a:cubicBezTo>
                    <a:pt x="78634" y="1773"/>
                    <a:pt x="45788" y="4841"/>
                    <a:pt x="13303" y="149"/>
                  </a:cubicBezTo>
                  <a:cubicBezTo>
                    <a:pt x="7708" y="-573"/>
                    <a:pt x="1211" y="1232"/>
                    <a:pt x="128" y="7729"/>
                  </a:cubicBezTo>
                  <a:cubicBezTo>
                    <a:pt x="-954" y="14587"/>
                    <a:pt x="5001" y="17655"/>
                    <a:pt x="10777" y="18196"/>
                  </a:cubicBezTo>
                  <a:cubicBezTo>
                    <a:pt x="24673" y="19460"/>
                    <a:pt x="38750" y="20542"/>
                    <a:pt x="52827" y="20362"/>
                  </a:cubicBezTo>
                  <a:cubicBezTo>
                    <a:pt x="91809" y="20001"/>
                    <a:pt x="130792" y="29386"/>
                    <a:pt x="169774" y="18196"/>
                  </a:cubicBezTo>
                  <a:cubicBezTo>
                    <a:pt x="168510" y="11158"/>
                    <a:pt x="164720" y="10075"/>
                    <a:pt x="161291" y="8812"/>
                  </a:cubicBezTo>
                  <a:close/>
                </a:path>
              </a:pathLst>
            </a:custGeom>
            <a:solidFill>
              <a:srgbClr val="000000"/>
            </a:solidFill>
            <a:ln w="1804" cap="flat">
              <a:noFill/>
              <a:prstDash val="solid"/>
              <a:miter/>
            </a:ln>
          </p:spPr>
          <p:txBody>
            <a:bodyPr rtlCol="0" anchor="ctr"/>
            <a:lstStyle/>
            <a:p>
              <a:endParaRPr lang="en-US"/>
            </a:p>
          </p:txBody>
        </p:sp>
        <p:sp>
          <p:nvSpPr>
            <p:cNvPr id="57" name="Freeform 1017">
              <a:extLst>
                <a:ext uri="{FF2B5EF4-FFF2-40B4-BE49-F238E27FC236}">
                  <a16:creationId xmlns:a16="http://schemas.microsoft.com/office/drawing/2014/main" id="{6F61DE19-7F74-1D7E-A427-FAA2264358FE}"/>
                </a:ext>
              </a:extLst>
            </p:cNvPr>
            <p:cNvSpPr/>
            <p:nvPr/>
          </p:nvSpPr>
          <p:spPr>
            <a:xfrm>
              <a:off x="9599514" y="2892991"/>
              <a:ext cx="178148" cy="17379"/>
            </a:xfrm>
            <a:custGeom>
              <a:avLst/>
              <a:gdLst>
                <a:gd name="connsiteX0" fmla="*/ 165335 w 178148"/>
                <a:gd name="connsiteY0" fmla="*/ 183 h 17379"/>
                <a:gd name="connsiteX1" fmla="*/ 154146 w 178148"/>
                <a:gd name="connsiteY1" fmla="*/ 1085 h 17379"/>
                <a:gd name="connsiteX2" fmla="*/ 70045 w 178148"/>
                <a:gd name="connsiteY2" fmla="*/ 2168 h 17379"/>
                <a:gd name="connsiteX3" fmla="*/ 16805 w 178148"/>
                <a:gd name="connsiteY3" fmla="*/ 724 h 17379"/>
                <a:gd name="connsiteX4" fmla="*/ 21 w 178148"/>
                <a:gd name="connsiteY4" fmla="*/ 10831 h 17379"/>
                <a:gd name="connsiteX5" fmla="*/ 16083 w 178148"/>
                <a:gd name="connsiteY5" fmla="*/ 16967 h 17379"/>
                <a:gd name="connsiteX6" fmla="*/ 83580 w 178148"/>
                <a:gd name="connsiteY6" fmla="*/ 17147 h 17379"/>
                <a:gd name="connsiteX7" fmla="*/ 83580 w 178148"/>
                <a:gd name="connsiteY7" fmla="*/ 16786 h 17379"/>
                <a:gd name="connsiteX8" fmla="*/ 142775 w 178148"/>
                <a:gd name="connsiteY8" fmla="*/ 16786 h 17379"/>
                <a:gd name="connsiteX9" fmla="*/ 165335 w 178148"/>
                <a:gd name="connsiteY9" fmla="*/ 15884 h 17379"/>
                <a:gd name="connsiteX10" fmla="*/ 178148 w 178148"/>
                <a:gd name="connsiteY10" fmla="*/ 7582 h 17379"/>
                <a:gd name="connsiteX11" fmla="*/ 165335 w 178148"/>
                <a:gd name="connsiteY11" fmla="*/ 183 h 17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8148" h="17379">
                  <a:moveTo>
                    <a:pt x="165335" y="183"/>
                  </a:moveTo>
                  <a:cubicBezTo>
                    <a:pt x="161544" y="363"/>
                    <a:pt x="157935" y="1085"/>
                    <a:pt x="154146" y="1085"/>
                  </a:cubicBezTo>
                  <a:cubicBezTo>
                    <a:pt x="126172" y="1085"/>
                    <a:pt x="98199" y="4153"/>
                    <a:pt x="70045" y="2168"/>
                  </a:cubicBezTo>
                  <a:cubicBezTo>
                    <a:pt x="52539" y="904"/>
                    <a:pt x="34491" y="-1081"/>
                    <a:pt x="16805" y="724"/>
                  </a:cubicBezTo>
                  <a:cubicBezTo>
                    <a:pt x="9767" y="1446"/>
                    <a:pt x="-521" y="544"/>
                    <a:pt x="21" y="10831"/>
                  </a:cubicBezTo>
                  <a:cubicBezTo>
                    <a:pt x="562" y="20035"/>
                    <a:pt x="10127" y="16786"/>
                    <a:pt x="16083" y="16967"/>
                  </a:cubicBezTo>
                  <a:cubicBezTo>
                    <a:pt x="38643" y="17508"/>
                    <a:pt x="61202" y="17147"/>
                    <a:pt x="83580" y="17147"/>
                  </a:cubicBezTo>
                  <a:cubicBezTo>
                    <a:pt x="83580" y="16967"/>
                    <a:pt x="83580" y="16967"/>
                    <a:pt x="83580" y="16786"/>
                  </a:cubicBezTo>
                  <a:cubicBezTo>
                    <a:pt x="103252" y="16786"/>
                    <a:pt x="123104" y="16786"/>
                    <a:pt x="142775" y="16786"/>
                  </a:cubicBezTo>
                  <a:cubicBezTo>
                    <a:pt x="150356" y="16786"/>
                    <a:pt x="157755" y="16425"/>
                    <a:pt x="165335" y="15884"/>
                  </a:cubicBezTo>
                  <a:cubicBezTo>
                    <a:pt x="171110" y="15523"/>
                    <a:pt x="177968" y="14079"/>
                    <a:pt x="178148" y="7582"/>
                  </a:cubicBezTo>
                  <a:cubicBezTo>
                    <a:pt x="177968" y="544"/>
                    <a:pt x="171110" y="2"/>
                    <a:pt x="165335" y="183"/>
                  </a:cubicBezTo>
                  <a:close/>
                </a:path>
              </a:pathLst>
            </a:custGeom>
            <a:solidFill>
              <a:srgbClr val="000000"/>
            </a:solidFill>
            <a:ln w="1804" cap="flat">
              <a:noFill/>
              <a:prstDash val="solid"/>
              <a:miter/>
            </a:ln>
          </p:spPr>
          <p:txBody>
            <a:bodyPr rtlCol="0" anchor="ctr"/>
            <a:lstStyle/>
            <a:p>
              <a:endParaRPr lang="en-US"/>
            </a:p>
          </p:txBody>
        </p:sp>
        <p:sp>
          <p:nvSpPr>
            <p:cNvPr id="58" name="Freeform 1018">
              <a:extLst>
                <a:ext uri="{FF2B5EF4-FFF2-40B4-BE49-F238E27FC236}">
                  <a16:creationId xmlns:a16="http://schemas.microsoft.com/office/drawing/2014/main" id="{69755C06-AFE6-CA77-6E92-27623BEC08CC}"/>
                </a:ext>
              </a:extLst>
            </p:cNvPr>
            <p:cNvSpPr/>
            <p:nvPr/>
          </p:nvSpPr>
          <p:spPr>
            <a:xfrm>
              <a:off x="9445636" y="1812690"/>
              <a:ext cx="63642" cy="157181"/>
            </a:xfrm>
            <a:custGeom>
              <a:avLst/>
              <a:gdLst>
                <a:gd name="connsiteX0" fmla="*/ 41825 w 63642"/>
                <a:gd name="connsiteY0" fmla="*/ 157179 h 157181"/>
                <a:gd name="connsiteX1" fmla="*/ 60775 w 63642"/>
                <a:gd name="connsiteY1" fmla="*/ 83185 h 157181"/>
                <a:gd name="connsiteX2" fmla="*/ 11324 w 63642"/>
                <a:gd name="connsiteY2" fmla="*/ 528 h 157181"/>
                <a:gd name="connsiteX3" fmla="*/ 3745 w 63642"/>
                <a:gd name="connsiteY3" fmla="*/ 1431 h 157181"/>
                <a:gd name="connsiteX4" fmla="*/ 857 w 63642"/>
                <a:gd name="connsiteY4" fmla="*/ 11176 h 157181"/>
                <a:gd name="connsiteX5" fmla="*/ 13671 w 63642"/>
                <a:gd name="connsiteY5" fmla="*/ 29404 h 157181"/>
                <a:gd name="connsiteX6" fmla="*/ 44171 w 63642"/>
                <a:gd name="connsiteY6" fmla="*/ 142742 h 157181"/>
                <a:gd name="connsiteX7" fmla="*/ 41825 w 63642"/>
                <a:gd name="connsiteY7" fmla="*/ 157179 h 157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642" h="157181">
                  <a:moveTo>
                    <a:pt x="41825" y="157179"/>
                  </a:moveTo>
                  <a:cubicBezTo>
                    <a:pt x="67091" y="137688"/>
                    <a:pt x="65647" y="108812"/>
                    <a:pt x="60775" y="83185"/>
                  </a:cubicBezTo>
                  <a:cubicBezTo>
                    <a:pt x="54638" y="50880"/>
                    <a:pt x="35509" y="23448"/>
                    <a:pt x="11324" y="528"/>
                  </a:cubicBezTo>
                  <a:cubicBezTo>
                    <a:pt x="10062" y="-555"/>
                    <a:pt x="5910" y="167"/>
                    <a:pt x="3745" y="1431"/>
                  </a:cubicBezTo>
                  <a:cubicBezTo>
                    <a:pt x="136" y="3596"/>
                    <a:pt x="-947" y="8108"/>
                    <a:pt x="857" y="11176"/>
                  </a:cubicBezTo>
                  <a:cubicBezTo>
                    <a:pt x="4467" y="17673"/>
                    <a:pt x="8798" y="23809"/>
                    <a:pt x="13671" y="29404"/>
                  </a:cubicBezTo>
                  <a:cubicBezTo>
                    <a:pt x="42907" y="62070"/>
                    <a:pt x="55902" y="98886"/>
                    <a:pt x="44171" y="142742"/>
                  </a:cubicBezTo>
                  <a:cubicBezTo>
                    <a:pt x="42728" y="147434"/>
                    <a:pt x="41464" y="157360"/>
                    <a:pt x="41825" y="157179"/>
                  </a:cubicBezTo>
                  <a:close/>
                </a:path>
              </a:pathLst>
            </a:custGeom>
            <a:solidFill>
              <a:srgbClr val="000000"/>
            </a:solidFill>
            <a:ln w="1804" cap="flat">
              <a:noFill/>
              <a:prstDash val="solid"/>
              <a:miter/>
            </a:ln>
          </p:spPr>
          <p:txBody>
            <a:bodyPr rtlCol="0" anchor="ctr"/>
            <a:lstStyle/>
            <a:p>
              <a:endParaRPr lang="en-US"/>
            </a:p>
          </p:txBody>
        </p:sp>
        <p:sp>
          <p:nvSpPr>
            <p:cNvPr id="59" name="Freeform 1019">
              <a:extLst>
                <a:ext uri="{FF2B5EF4-FFF2-40B4-BE49-F238E27FC236}">
                  <a16:creationId xmlns:a16="http://schemas.microsoft.com/office/drawing/2014/main" id="{661880D7-FFC1-72E9-28A0-961A0F11B15F}"/>
                </a:ext>
              </a:extLst>
            </p:cNvPr>
            <p:cNvSpPr/>
            <p:nvPr/>
          </p:nvSpPr>
          <p:spPr>
            <a:xfrm>
              <a:off x="8413314" y="2403020"/>
              <a:ext cx="41658" cy="158001"/>
            </a:xfrm>
            <a:custGeom>
              <a:avLst/>
              <a:gdLst>
                <a:gd name="connsiteX0" fmla="*/ 39310 w 41658"/>
                <a:gd name="connsiteY0" fmla="*/ 11898 h 158001"/>
                <a:gd name="connsiteX1" fmla="*/ 39491 w 41658"/>
                <a:gd name="connsiteY1" fmla="*/ 1972 h 158001"/>
                <a:gd name="connsiteX2" fmla="*/ 28301 w 41658"/>
                <a:gd name="connsiteY2" fmla="*/ 5040 h 158001"/>
                <a:gd name="connsiteX3" fmla="*/ 13863 w 41658"/>
                <a:gd name="connsiteY3" fmla="*/ 149960 h 158001"/>
                <a:gd name="connsiteX4" fmla="*/ 23609 w 41658"/>
                <a:gd name="connsiteY4" fmla="*/ 157540 h 158001"/>
                <a:gd name="connsiteX5" fmla="*/ 25233 w 41658"/>
                <a:gd name="connsiteY5" fmla="*/ 145809 h 158001"/>
                <a:gd name="connsiteX6" fmla="*/ 19278 w 41658"/>
                <a:gd name="connsiteY6" fmla="*/ 66581 h 158001"/>
                <a:gd name="connsiteX7" fmla="*/ 39310 w 41658"/>
                <a:gd name="connsiteY7" fmla="*/ 11898 h 1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658" h="158001">
                  <a:moveTo>
                    <a:pt x="39310" y="11898"/>
                  </a:moveTo>
                  <a:cubicBezTo>
                    <a:pt x="41837" y="8830"/>
                    <a:pt x="42920" y="4859"/>
                    <a:pt x="39491" y="1972"/>
                  </a:cubicBezTo>
                  <a:cubicBezTo>
                    <a:pt x="34618" y="-2179"/>
                    <a:pt x="31008" y="889"/>
                    <a:pt x="28301" y="5040"/>
                  </a:cubicBezTo>
                  <a:cubicBezTo>
                    <a:pt x="-19163" y="79034"/>
                    <a:pt x="5562" y="134079"/>
                    <a:pt x="13863" y="149960"/>
                  </a:cubicBezTo>
                  <a:cubicBezTo>
                    <a:pt x="15849" y="153750"/>
                    <a:pt x="17654" y="159706"/>
                    <a:pt x="23609" y="157540"/>
                  </a:cubicBezTo>
                  <a:cubicBezTo>
                    <a:pt x="29565" y="155194"/>
                    <a:pt x="27038" y="150141"/>
                    <a:pt x="25233" y="145809"/>
                  </a:cubicBezTo>
                  <a:cubicBezTo>
                    <a:pt x="14586" y="120002"/>
                    <a:pt x="10615" y="93472"/>
                    <a:pt x="19278" y="66581"/>
                  </a:cubicBezTo>
                  <a:cubicBezTo>
                    <a:pt x="25414" y="48173"/>
                    <a:pt x="26497" y="27960"/>
                    <a:pt x="39310" y="11898"/>
                  </a:cubicBezTo>
                  <a:close/>
                </a:path>
              </a:pathLst>
            </a:custGeom>
            <a:solidFill>
              <a:srgbClr val="000000"/>
            </a:solidFill>
            <a:ln w="1804" cap="flat">
              <a:noFill/>
              <a:prstDash val="solid"/>
              <a:miter/>
            </a:ln>
          </p:spPr>
          <p:txBody>
            <a:bodyPr rtlCol="0" anchor="ctr"/>
            <a:lstStyle/>
            <a:p>
              <a:endParaRPr lang="en-US"/>
            </a:p>
          </p:txBody>
        </p:sp>
        <p:sp>
          <p:nvSpPr>
            <p:cNvPr id="60" name="Freeform 1020">
              <a:extLst>
                <a:ext uri="{FF2B5EF4-FFF2-40B4-BE49-F238E27FC236}">
                  <a16:creationId xmlns:a16="http://schemas.microsoft.com/office/drawing/2014/main" id="{A7F70B5F-5499-3129-2ED9-388307C4DC46}"/>
                </a:ext>
              </a:extLst>
            </p:cNvPr>
            <p:cNvSpPr/>
            <p:nvPr/>
          </p:nvSpPr>
          <p:spPr>
            <a:xfrm>
              <a:off x="9637164" y="2346379"/>
              <a:ext cx="56958" cy="162926"/>
            </a:xfrm>
            <a:custGeom>
              <a:avLst/>
              <a:gdLst>
                <a:gd name="connsiteX0" fmla="*/ 41418 w 56958"/>
                <a:gd name="connsiteY0" fmla="*/ 121417 h 162926"/>
                <a:gd name="connsiteX1" fmla="*/ 46832 w 56958"/>
                <a:gd name="connsiteY1" fmla="*/ 162926 h 162926"/>
                <a:gd name="connsiteX2" fmla="*/ 56036 w 56958"/>
                <a:gd name="connsiteY2" fmla="*/ 116906 h 162926"/>
                <a:gd name="connsiteX3" fmla="*/ 13986 w 56958"/>
                <a:gd name="connsiteY3" fmla="*/ 5012 h 162926"/>
                <a:gd name="connsiteX4" fmla="*/ 4962 w 56958"/>
                <a:gd name="connsiteY4" fmla="*/ 680 h 162926"/>
                <a:gd name="connsiteX5" fmla="*/ 811 w 56958"/>
                <a:gd name="connsiteY5" fmla="*/ 12411 h 162926"/>
                <a:gd name="connsiteX6" fmla="*/ 7128 w 56958"/>
                <a:gd name="connsiteY6" fmla="*/ 24864 h 162926"/>
                <a:gd name="connsiteX7" fmla="*/ 41418 w 56958"/>
                <a:gd name="connsiteY7" fmla="*/ 121417 h 162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958" h="162926">
                  <a:moveTo>
                    <a:pt x="41418" y="121417"/>
                  </a:moveTo>
                  <a:cubicBezTo>
                    <a:pt x="42681" y="134051"/>
                    <a:pt x="44666" y="146684"/>
                    <a:pt x="46832" y="162926"/>
                  </a:cubicBezTo>
                  <a:cubicBezTo>
                    <a:pt x="56577" y="146323"/>
                    <a:pt x="58382" y="131524"/>
                    <a:pt x="56036" y="116906"/>
                  </a:cubicBezTo>
                  <a:cubicBezTo>
                    <a:pt x="49720" y="76840"/>
                    <a:pt x="34921" y="39663"/>
                    <a:pt x="13986" y="5012"/>
                  </a:cubicBezTo>
                  <a:cubicBezTo>
                    <a:pt x="12181" y="1944"/>
                    <a:pt x="9654" y="-1485"/>
                    <a:pt x="4962" y="680"/>
                  </a:cubicBezTo>
                  <a:cubicBezTo>
                    <a:pt x="-272" y="3027"/>
                    <a:pt x="-813" y="7719"/>
                    <a:pt x="811" y="12411"/>
                  </a:cubicBezTo>
                  <a:cubicBezTo>
                    <a:pt x="2435" y="16743"/>
                    <a:pt x="4781" y="20893"/>
                    <a:pt x="7128" y="24864"/>
                  </a:cubicBezTo>
                  <a:cubicBezTo>
                    <a:pt x="25536" y="54642"/>
                    <a:pt x="38169" y="86405"/>
                    <a:pt x="41418" y="121417"/>
                  </a:cubicBezTo>
                  <a:close/>
                </a:path>
              </a:pathLst>
            </a:custGeom>
            <a:solidFill>
              <a:srgbClr val="000000"/>
            </a:solidFill>
            <a:ln w="1804" cap="flat">
              <a:noFill/>
              <a:prstDash val="solid"/>
              <a:miter/>
            </a:ln>
          </p:spPr>
          <p:txBody>
            <a:bodyPr rtlCol="0" anchor="ctr"/>
            <a:lstStyle/>
            <a:p>
              <a:endParaRPr lang="en-US"/>
            </a:p>
          </p:txBody>
        </p:sp>
        <p:sp>
          <p:nvSpPr>
            <p:cNvPr id="61" name="Freeform 1021">
              <a:extLst>
                <a:ext uri="{FF2B5EF4-FFF2-40B4-BE49-F238E27FC236}">
                  <a16:creationId xmlns:a16="http://schemas.microsoft.com/office/drawing/2014/main" id="{26298865-17E2-3228-1790-D64947930A1C}"/>
                </a:ext>
              </a:extLst>
            </p:cNvPr>
            <p:cNvSpPr/>
            <p:nvPr/>
          </p:nvSpPr>
          <p:spPr>
            <a:xfrm>
              <a:off x="9169337" y="2891344"/>
              <a:ext cx="112563" cy="21598"/>
            </a:xfrm>
            <a:custGeom>
              <a:avLst/>
              <a:gdLst>
                <a:gd name="connsiteX0" fmla="*/ 129 w 112563"/>
                <a:gd name="connsiteY0" fmla="*/ 6161 h 21598"/>
                <a:gd name="connsiteX1" fmla="*/ 10416 w 112563"/>
                <a:gd name="connsiteY1" fmla="*/ 16989 h 21598"/>
                <a:gd name="connsiteX2" fmla="*/ 112563 w 112563"/>
                <a:gd name="connsiteY2" fmla="*/ 14282 h 21598"/>
                <a:gd name="connsiteX3" fmla="*/ 13123 w 112563"/>
                <a:gd name="connsiteY3" fmla="*/ 747 h 21598"/>
                <a:gd name="connsiteX4" fmla="*/ 129 w 112563"/>
                <a:gd name="connsiteY4" fmla="*/ 6161 h 215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563" h="21598">
                  <a:moveTo>
                    <a:pt x="129" y="6161"/>
                  </a:moveTo>
                  <a:cubicBezTo>
                    <a:pt x="-954" y="13199"/>
                    <a:pt x="5001" y="16629"/>
                    <a:pt x="10416" y="16989"/>
                  </a:cubicBezTo>
                  <a:cubicBezTo>
                    <a:pt x="42359" y="19516"/>
                    <a:pt x="74484" y="27276"/>
                    <a:pt x="112563" y="14282"/>
                  </a:cubicBezTo>
                  <a:cubicBezTo>
                    <a:pt x="75386" y="9229"/>
                    <a:pt x="44164" y="5078"/>
                    <a:pt x="13123" y="747"/>
                  </a:cubicBezTo>
                  <a:cubicBezTo>
                    <a:pt x="7528" y="25"/>
                    <a:pt x="1212" y="-1960"/>
                    <a:pt x="129" y="6161"/>
                  </a:cubicBezTo>
                  <a:close/>
                </a:path>
              </a:pathLst>
            </a:custGeom>
            <a:solidFill>
              <a:srgbClr val="000000"/>
            </a:solidFill>
            <a:ln w="1804" cap="flat">
              <a:noFill/>
              <a:prstDash val="solid"/>
              <a:miter/>
            </a:ln>
          </p:spPr>
          <p:txBody>
            <a:bodyPr rtlCol="0" anchor="ctr"/>
            <a:lstStyle/>
            <a:p>
              <a:endParaRPr lang="en-US"/>
            </a:p>
          </p:txBody>
        </p:sp>
      </p:grpSp>
      <p:grpSp>
        <p:nvGrpSpPr>
          <p:cNvPr id="62" name="Graphic 4">
            <a:extLst>
              <a:ext uri="{FF2B5EF4-FFF2-40B4-BE49-F238E27FC236}">
                <a16:creationId xmlns:a16="http://schemas.microsoft.com/office/drawing/2014/main" id="{94224711-06F7-35EF-899D-9055C8E68BC5}"/>
              </a:ext>
            </a:extLst>
          </p:cNvPr>
          <p:cNvGrpSpPr/>
          <p:nvPr/>
        </p:nvGrpSpPr>
        <p:grpSpPr>
          <a:xfrm>
            <a:off x="424969" y="4928392"/>
            <a:ext cx="1251593" cy="1159390"/>
            <a:chOff x="4359774" y="3132520"/>
            <a:chExt cx="1506531" cy="1302886"/>
          </a:xfrm>
        </p:grpSpPr>
        <p:sp>
          <p:nvSpPr>
            <p:cNvPr id="63" name="Freeform 312">
              <a:extLst>
                <a:ext uri="{FF2B5EF4-FFF2-40B4-BE49-F238E27FC236}">
                  <a16:creationId xmlns:a16="http://schemas.microsoft.com/office/drawing/2014/main" id="{7BA6EB85-11B1-ED6C-E39A-BBCECD41B215}"/>
                </a:ext>
              </a:extLst>
            </p:cNvPr>
            <p:cNvSpPr/>
            <p:nvPr/>
          </p:nvSpPr>
          <p:spPr>
            <a:xfrm>
              <a:off x="5035524" y="3519297"/>
              <a:ext cx="914" cy="1143"/>
            </a:xfrm>
            <a:custGeom>
              <a:avLst/>
              <a:gdLst>
                <a:gd name="connsiteX0" fmla="*/ 914 w 914"/>
                <a:gd name="connsiteY0" fmla="*/ 1143 h 1143"/>
                <a:gd name="connsiteX1" fmla="*/ 0 w 914"/>
                <a:gd name="connsiteY1" fmla="*/ 0 h 1143"/>
                <a:gd name="connsiteX2" fmla="*/ 914 w 914"/>
                <a:gd name="connsiteY2" fmla="*/ 1143 h 1143"/>
              </a:gdLst>
              <a:ahLst/>
              <a:cxnLst>
                <a:cxn ang="0">
                  <a:pos x="connsiteX0" y="connsiteY0"/>
                </a:cxn>
                <a:cxn ang="0">
                  <a:pos x="connsiteX1" y="connsiteY1"/>
                </a:cxn>
                <a:cxn ang="0">
                  <a:pos x="connsiteX2" y="connsiteY2"/>
                </a:cxn>
              </a:cxnLst>
              <a:rect l="l" t="t" r="r" b="b"/>
              <a:pathLst>
                <a:path w="914" h="1143">
                  <a:moveTo>
                    <a:pt x="914" y="1143"/>
                  </a:moveTo>
                  <a:cubicBezTo>
                    <a:pt x="686" y="686"/>
                    <a:pt x="457" y="457"/>
                    <a:pt x="0" y="0"/>
                  </a:cubicBezTo>
                  <a:cubicBezTo>
                    <a:pt x="457" y="457"/>
                    <a:pt x="686" y="914"/>
                    <a:pt x="914" y="1143"/>
                  </a:cubicBezTo>
                  <a:close/>
                </a:path>
              </a:pathLst>
            </a:custGeom>
            <a:solidFill>
              <a:srgbClr val="FFFFFF"/>
            </a:solidFill>
            <a:ln w="2286" cap="flat">
              <a:noFill/>
              <a:prstDash val="solid"/>
              <a:miter/>
            </a:ln>
          </p:spPr>
          <p:txBody>
            <a:bodyPr rtlCol="0" anchor="ctr"/>
            <a:lstStyle/>
            <a:p>
              <a:endParaRPr lang="en-US"/>
            </a:p>
          </p:txBody>
        </p:sp>
        <p:sp>
          <p:nvSpPr>
            <p:cNvPr id="64" name="Freeform 313">
              <a:extLst>
                <a:ext uri="{FF2B5EF4-FFF2-40B4-BE49-F238E27FC236}">
                  <a16:creationId xmlns:a16="http://schemas.microsoft.com/office/drawing/2014/main" id="{578CA588-38CA-0349-84C7-6CDB7E3DDA15}"/>
                </a:ext>
              </a:extLst>
            </p:cNvPr>
            <p:cNvSpPr/>
            <p:nvPr/>
          </p:nvSpPr>
          <p:spPr>
            <a:xfrm>
              <a:off x="5033467" y="3516096"/>
              <a:ext cx="914" cy="1371"/>
            </a:xfrm>
            <a:custGeom>
              <a:avLst/>
              <a:gdLst>
                <a:gd name="connsiteX0" fmla="*/ 914 w 914"/>
                <a:gd name="connsiteY0" fmla="*/ 1372 h 1371"/>
                <a:gd name="connsiteX1" fmla="*/ 0 w 914"/>
                <a:gd name="connsiteY1" fmla="*/ 0 h 1371"/>
                <a:gd name="connsiteX2" fmla="*/ 914 w 914"/>
                <a:gd name="connsiteY2" fmla="*/ 1372 h 1371"/>
              </a:gdLst>
              <a:ahLst/>
              <a:cxnLst>
                <a:cxn ang="0">
                  <a:pos x="connsiteX0" y="connsiteY0"/>
                </a:cxn>
                <a:cxn ang="0">
                  <a:pos x="connsiteX1" y="connsiteY1"/>
                </a:cxn>
                <a:cxn ang="0">
                  <a:pos x="connsiteX2" y="connsiteY2"/>
                </a:cxn>
              </a:cxnLst>
              <a:rect l="l" t="t" r="r" b="b"/>
              <a:pathLst>
                <a:path w="914" h="1371">
                  <a:moveTo>
                    <a:pt x="914" y="1372"/>
                  </a:moveTo>
                  <a:cubicBezTo>
                    <a:pt x="686" y="914"/>
                    <a:pt x="229" y="457"/>
                    <a:pt x="0" y="0"/>
                  </a:cubicBezTo>
                  <a:cubicBezTo>
                    <a:pt x="229" y="457"/>
                    <a:pt x="457" y="914"/>
                    <a:pt x="914" y="1372"/>
                  </a:cubicBezTo>
                  <a:close/>
                </a:path>
              </a:pathLst>
            </a:custGeom>
            <a:solidFill>
              <a:srgbClr val="FFFFFF"/>
            </a:solidFill>
            <a:ln w="2286" cap="flat">
              <a:noFill/>
              <a:prstDash val="solid"/>
              <a:miter/>
            </a:ln>
          </p:spPr>
          <p:txBody>
            <a:bodyPr rtlCol="0" anchor="ctr"/>
            <a:lstStyle/>
            <a:p>
              <a:endParaRPr lang="en-US"/>
            </a:p>
          </p:txBody>
        </p:sp>
        <p:sp>
          <p:nvSpPr>
            <p:cNvPr id="65" name="Freeform 314">
              <a:extLst>
                <a:ext uri="{FF2B5EF4-FFF2-40B4-BE49-F238E27FC236}">
                  <a16:creationId xmlns:a16="http://schemas.microsoft.com/office/drawing/2014/main" id="{25CBBBAD-D71E-14DF-9F19-2A345E366826}"/>
                </a:ext>
              </a:extLst>
            </p:cNvPr>
            <p:cNvSpPr/>
            <p:nvPr/>
          </p:nvSpPr>
          <p:spPr>
            <a:xfrm>
              <a:off x="5041011" y="3526383"/>
              <a:ext cx="914" cy="1143"/>
            </a:xfrm>
            <a:custGeom>
              <a:avLst/>
              <a:gdLst>
                <a:gd name="connsiteX0" fmla="*/ 914 w 914"/>
                <a:gd name="connsiteY0" fmla="*/ 1143 h 1143"/>
                <a:gd name="connsiteX1" fmla="*/ 0 w 914"/>
                <a:gd name="connsiteY1" fmla="*/ 0 h 1143"/>
                <a:gd name="connsiteX2" fmla="*/ 914 w 914"/>
                <a:gd name="connsiteY2" fmla="*/ 1143 h 1143"/>
              </a:gdLst>
              <a:ahLst/>
              <a:cxnLst>
                <a:cxn ang="0">
                  <a:pos x="connsiteX0" y="connsiteY0"/>
                </a:cxn>
                <a:cxn ang="0">
                  <a:pos x="connsiteX1" y="connsiteY1"/>
                </a:cxn>
                <a:cxn ang="0">
                  <a:pos x="connsiteX2" y="connsiteY2"/>
                </a:cxn>
              </a:cxnLst>
              <a:rect l="l" t="t" r="r" b="b"/>
              <a:pathLst>
                <a:path w="914" h="1143">
                  <a:moveTo>
                    <a:pt x="914" y="1143"/>
                  </a:moveTo>
                  <a:cubicBezTo>
                    <a:pt x="686" y="686"/>
                    <a:pt x="229" y="457"/>
                    <a:pt x="0" y="0"/>
                  </a:cubicBezTo>
                  <a:cubicBezTo>
                    <a:pt x="229" y="229"/>
                    <a:pt x="457" y="686"/>
                    <a:pt x="914" y="1143"/>
                  </a:cubicBezTo>
                  <a:close/>
                </a:path>
              </a:pathLst>
            </a:custGeom>
            <a:solidFill>
              <a:srgbClr val="FFFFFF"/>
            </a:solidFill>
            <a:ln w="2286" cap="flat">
              <a:noFill/>
              <a:prstDash val="solid"/>
              <a:miter/>
            </a:ln>
          </p:spPr>
          <p:txBody>
            <a:bodyPr rtlCol="0" anchor="ctr"/>
            <a:lstStyle/>
            <a:p>
              <a:endParaRPr lang="en-US"/>
            </a:p>
          </p:txBody>
        </p:sp>
        <p:sp>
          <p:nvSpPr>
            <p:cNvPr id="66" name="Freeform 315">
              <a:extLst>
                <a:ext uri="{FF2B5EF4-FFF2-40B4-BE49-F238E27FC236}">
                  <a16:creationId xmlns:a16="http://schemas.microsoft.com/office/drawing/2014/main" id="{76C58DD8-1D24-4060-4EF8-72CCC641EB7E}"/>
                </a:ext>
              </a:extLst>
            </p:cNvPr>
            <p:cNvSpPr/>
            <p:nvPr/>
          </p:nvSpPr>
          <p:spPr>
            <a:xfrm>
              <a:off x="5038496" y="3523183"/>
              <a:ext cx="914" cy="1143"/>
            </a:xfrm>
            <a:custGeom>
              <a:avLst/>
              <a:gdLst>
                <a:gd name="connsiteX0" fmla="*/ 914 w 914"/>
                <a:gd name="connsiteY0" fmla="*/ 1143 h 1143"/>
                <a:gd name="connsiteX1" fmla="*/ 0 w 914"/>
                <a:gd name="connsiteY1" fmla="*/ 0 h 1143"/>
                <a:gd name="connsiteX2" fmla="*/ 914 w 914"/>
                <a:gd name="connsiteY2" fmla="*/ 1143 h 1143"/>
              </a:gdLst>
              <a:ahLst/>
              <a:cxnLst>
                <a:cxn ang="0">
                  <a:pos x="connsiteX0" y="connsiteY0"/>
                </a:cxn>
                <a:cxn ang="0">
                  <a:pos x="connsiteX1" y="connsiteY1"/>
                </a:cxn>
                <a:cxn ang="0">
                  <a:pos x="connsiteX2" y="connsiteY2"/>
                </a:cxn>
              </a:cxnLst>
              <a:rect l="l" t="t" r="r" b="b"/>
              <a:pathLst>
                <a:path w="914" h="1143">
                  <a:moveTo>
                    <a:pt x="914" y="1143"/>
                  </a:moveTo>
                  <a:cubicBezTo>
                    <a:pt x="686" y="686"/>
                    <a:pt x="457" y="457"/>
                    <a:pt x="0" y="0"/>
                  </a:cubicBezTo>
                  <a:cubicBezTo>
                    <a:pt x="229" y="457"/>
                    <a:pt x="457" y="914"/>
                    <a:pt x="914" y="1143"/>
                  </a:cubicBezTo>
                  <a:close/>
                </a:path>
              </a:pathLst>
            </a:custGeom>
            <a:solidFill>
              <a:srgbClr val="FFFFFF"/>
            </a:solidFill>
            <a:ln w="2286" cap="flat">
              <a:noFill/>
              <a:prstDash val="solid"/>
              <a:miter/>
            </a:ln>
          </p:spPr>
          <p:txBody>
            <a:bodyPr rtlCol="0" anchor="ctr"/>
            <a:lstStyle/>
            <a:p>
              <a:endParaRPr lang="en-US"/>
            </a:p>
          </p:txBody>
        </p:sp>
        <p:sp>
          <p:nvSpPr>
            <p:cNvPr id="67" name="Freeform 316">
              <a:extLst>
                <a:ext uri="{FF2B5EF4-FFF2-40B4-BE49-F238E27FC236}">
                  <a16:creationId xmlns:a16="http://schemas.microsoft.com/office/drawing/2014/main" id="{D37BF80F-4D10-2777-4AA3-61FD245DE078}"/>
                </a:ext>
              </a:extLst>
            </p:cNvPr>
            <p:cNvSpPr/>
            <p:nvPr/>
          </p:nvSpPr>
          <p:spPr>
            <a:xfrm>
              <a:off x="5026152" y="3501466"/>
              <a:ext cx="685" cy="1600"/>
            </a:xfrm>
            <a:custGeom>
              <a:avLst/>
              <a:gdLst>
                <a:gd name="connsiteX0" fmla="*/ 686 w 685"/>
                <a:gd name="connsiteY0" fmla="*/ 1600 h 1600"/>
                <a:gd name="connsiteX1" fmla="*/ 0 w 685"/>
                <a:gd name="connsiteY1" fmla="*/ 0 h 1600"/>
                <a:gd name="connsiteX2" fmla="*/ 686 w 685"/>
                <a:gd name="connsiteY2" fmla="*/ 1600 h 1600"/>
              </a:gdLst>
              <a:ahLst/>
              <a:cxnLst>
                <a:cxn ang="0">
                  <a:pos x="connsiteX0" y="connsiteY0"/>
                </a:cxn>
                <a:cxn ang="0">
                  <a:pos x="connsiteX1" y="connsiteY1"/>
                </a:cxn>
                <a:cxn ang="0">
                  <a:pos x="connsiteX2" y="connsiteY2"/>
                </a:cxn>
              </a:cxnLst>
              <a:rect l="l" t="t" r="r" b="b"/>
              <a:pathLst>
                <a:path w="685" h="1600">
                  <a:moveTo>
                    <a:pt x="686" y="1600"/>
                  </a:moveTo>
                  <a:cubicBezTo>
                    <a:pt x="457" y="1143"/>
                    <a:pt x="229" y="457"/>
                    <a:pt x="0" y="0"/>
                  </a:cubicBezTo>
                  <a:cubicBezTo>
                    <a:pt x="229" y="457"/>
                    <a:pt x="457" y="914"/>
                    <a:pt x="686" y="1600"/>
                  </a:cubicBezTo>
                  <a:close/>
                </a:path>
              </a:pathLst>
            </a:custGeom>
            <a:solidFill>
              <a:srgbClr val="FFFFFF"/>
            </a:solidFill>
            <a:ln w="2286" cap="flat">
              <a:noFill/>
              <a:prstDash val="solid"/>
              <a:miter/>
            </a:ln>
          </p:spPr>
          <p:txBody>
            <a:bodyPr rtlCol="0" anchor="ctr"/>
            <a:lstStyle/>
            <a:p>
              <a:endParaRPr lang="en-US"/>
            </a:p>
          </p:txBody>
        </p:sp>
        <p:sp>
          <p:nvSpPr>
            <p:cNvPr id="68" name="Freeform 317">
              <a:extLst>
                <a:ext uri="{FF2B5EF4-FFF2-40B4-BE49-F238E27FC236}">
                  <a16:creationId xmlns:a16="http://schemas.microsoft.com/office/drawing/2014/main" id="{3C680656-0735-6A0F-8BA4-DE4C9FB350DA}"/>
                </a:ext>
              </a:extLst>
            </p:cNvPr>
            <p:cNvSpPr/>
            <p:nvPr/>
          </p:nvSpPr>
          <p:spPr>
            <a:xfrm>
              <a:off x="5027523" y="3504895"/>
              <a:ext cx="685" cy="1600"/>
            </a:xfrm>
            <a:custGeom>
              <a:avLst/>
              <a:gdLst>
                <a:gd name="connsiteX0" fmla="*/ 686 w 685"/>
                <a:gd name="connsiteY0" fmla="*/ 1600 h 1600"/>
                <a:gd name="connsiteX1" fmla="*/ 0 w 685"/>
                <a:gd name="connsiteY1" fmla="*/ 0 h 1600"/>
                <a:gd name="connsiteX2" fmla="*/ 686 w 685"/>
                <a:gd name="connsiteY2" fmla="*/ 1600 h 1600"/>
              </a:gdLst>
              <a:ahLst/>
              <a:cxnLst>
                <a:cxn ang="0">
                  <a:pos x="connsiteX0" y="connsiteY0"/>
                </a:cxn>
                <a:cxn ang="0">
                  <a:pos x="connsiteX1" y="connsiteY1"/>
                </a:cxn>
                <a:cxn ang="0">
                  <a:pos x="connsiteX2" y="connsiteY2"/>
                </a:cxn>
              </a:cxnLst>
              <a:rect l="l" t="t" r="r" b="b"/>
              <a:pathLst>
                <a:path w="685" h="1600">
                  <a:moveTo>
                    <a:pt x="686" y="1600"/>
                  </a:moveTo>
                  <a:cubicBezTo>
                    <a:pt x="457" y="1143"/>
                    <a:pt x="229" y="686"/>
                    <a:pt x="0" y="0"/>
                  </a:cubicBezTo>
                  <a:cubicBezTo>
                    <a:pt x="229" y="457"/>
                    <a:pt x="457" y="914"/>
                    <a:pt x="686" y="1600"/>
                  </a:cubicBezTo>
                  <a:close/>
                </a:path>
              </a:pathLst>
            </a:custGeom>
            <a:solidFill>
              <a:srgbClr val="FFFFFF"/>
            </a:solidFill>
            <a:ln w="2286" cap="flat">
              <a:noFill/>
              <a:prstDash val="solid"/>
              <a:miter/>
            </a:ln>
          </p:spPr>
          <p:txBody>
            <a:bodyPr rtlCol="0" anchor="ctr"/>
            <a:lstStyle/>
            <a:p>
              <a:endParaRPr lang="en-US"/>
            </a:p>
          </p:txBody>
        </p:sp>
        <p:sp>
          <p:nvSpPr>
            <p:cNvPr id="69" name="Freeform 318">
              <a:extLst>
                <a:ext uri="{FF2B5EF4-FFF2-40B4-BE49-F238E27FC236}">
                  <a16:creationId xmlns:a16="http://schemas.microsoft.com/office/drawing/2014/main" id="{2CF17282-41F1-B13B-ACC0-33598C2C0BEA}"/>
                </a:ext>
              </a:extLst>
            </p:cNvPr>
            <p:cNvSpPr/>
            <p:nvPr/>
          </p:nvSpPr>
          <p:spPr>
            <a:xfrm>
              <a:off x="5031409" y="3512896"/>
              <a:ext cx="914" cy="1371"/>
            </a:xfrm>
            <a:custGeom>
              <a:avLst/>
              <a:gdLst>
                <a:gd name="connsiteX0" fmla="*/ 914 w 914"/>
                <a:gd name="connsiteY0" fmla="*/ 1372 h 1371"/>
                <a:gd name="connsiteX1" fmla="*/ 0 w 914"/>
                <a:gd name="connsiteY1" fmla="*/ 0 h 1371"/>
                <a:gd name="connsiteX2" fmla="*/ 914 w 914"/>
                <a:gd name="connsiteY2" fmla="*/ 1372 h 1371"/>
              </a:gdLst>
              <a:ahLst/>
              <a:cxnLst>
                <a:cxn ang="0">
                  <a:pos x="connsiteX0" y="connsiteY0"/>
                </a:cxn>
                <a:cxn ang="0">
                  <a:pos x="connsiteX1" y="connsiteY1"/>
                </a:cxn>
                <a:cxn ang="0">
                  <a:pos x="connsiteX2" y="connsiteY2"/>
                </a:cxn>
              </a:cxnLst>
              <a:rect l="l" t="t" r="r" b="b"/>
              <a:pathLst>
                <a:path w="914" h="1371">
                  <a:moveTo>
                    <a:pt x="914" y="1372"/>
                  </a:moveTo>
                  <a:cubicBezTo>
                    <a:pt x="686" y="914"/>
                    <a:pt x="457" y="457"/>
                    <a:pt x="0" y="0"/>
                  </a:cubicBezTo>
                  <a:cubicBezTo>
                    <a:pt x="457" y="457"/>
                    <a:pt x="686" y="914"/>
                    <a:pt x="914" y="1372"/>
                  </a:cubicBezTo>
                  <a:close/>
                </a:path>
              </a:pathLst>
            </a:custGeom>
            <a:solidFill>
              <a:srgbClr val="FFFFFF"/>
            </a:solidFill>
            <a:ln w="2286" cap="flat">
              <a:noFill/>
              <a:prstDash val="solid"/>
              <a:miter/>
            </a:ln>
          </p:spPr>
          <p:txBody>
            <a:bodyPr rtlCol="0" anchor="ctr"/>
            <a:lstStyle/>
            <a:p>
              <a:endParaRPr lang="en-US"/>
            </a:p>
          </p:txBody>
        </p:sp>
        <p:sp>
          <p:nvSpPr>
            <p:cNvPr id="70" name="Freeform 319">
              <a:extLst>
                <a:ext uri="{FF2B5EF4-FFF2-40B4-BE49-F238E27FC236}">
                  <a16:creationId xmlns:a16="http://schemas.microsoft.com/office/drawing/2014/main" id="{3E5AB2DF-C1E5-2669-33C4-C1C9F798B30B}"/>
                </a:ext>
              </a:extLst>
            </p:cNvPr>
            <p:cNvSpPr/>
            <p:nvPr/>
          </p:nvSpPr>
          <p:spPr>
            <a:xfrm>
              <a:off x="5043297" y="3529126"/>
              <a:ext cx="914" cy="1143"/>
            </a:xfrm>
            <a:custGeom>
              <a:avLst/>
              <a:gdLst>
                <a:gd name="connsiteX0" fmla="*/ 914 w 914"/>
                <a:gd name="connsiteY0" fmla="*/ 1143 h 1143"/>
                <a:gd name="connsiteX1" fmla="*/ 0 w 914"/>
                <a:gd name="connsiteY1" fmla="*/ 0 h 1143"/>
                <a:gd name="connsiteX2" fmla="*/ 914 w 914"/>
                <a:gd name="connsiteY2" fmla="*/ 1143 h 1143"/>
              </a:gdLst>
              <a:ahLst/>
              <a:cxnLst>
                <a:cxn ang="0">
                  <a:pos x="connsiteX0" y="connsiteY0"/>
                </a:cxn>
                <a:cxn ang="0">
                  <a:pos x="connsiteX1" y="connsiteY1"/>
                </a:cxn>
                <a:cxn ang="0">
                  <a:pos x="connsiteX2" y="connsiteY2"/>
                </a:cxn>
              </a:cxnLst>
              <a:rect l="l" t="t" r="r" b="b"/>
              <a:pathLst>
                <a:path w="914" h="1143">
                  <a:moveTo>
                    <a:pt x="914" y="1143"/>
                  </a:moveTo>
                  <a:cubicBezTo>
                    <a:pt x="686" y="686"/>
                    <a:pt x="229" y="457"/>
                    <a:pt x="0" y="0"/>
                  </a:cubicBezTo>
                  <a:cubicBezTo>
                    <a:pt x="457" y="457"/>
                    <a:pt x="686" y="686"/>
                    <a:pt x="914" y="1143"/>
                  </a:cubicBezTo>
                  <a:close/>
                </a:path>
              </a:pathLst>
            </a:custGeom>
            <a:solidFill>
              <a:srgbClr val="FFFFFF"/>
            </a:solidFill>
            <a:ln w="2286" cap="flat">
              <a:noFill/>
              <a:prstDash val="solid"/>
              <a:miter/>
            </a:ln>
          </p:spPr>
          <p:txBody>
            <a:bodyPr rtlCol="0" anchor="ctr"/>
            <a:lstStyle/>
            <a:p>
              <a:endParaRPr lang="en-US"/>
            </a:p>
          </p:txBody>
        </p:sp>
        <p:sp>
          <p:nvSpPr>
            <p:cNvPr id="71" name="Freeform 320">
              <a:extLst>
                <a:ext uri="{FF2B5EF4-FFF2-40B4-BE49-F238E27FC236}">
                  <a16:creationId xmlns:a16="http://schemas.microsoft.com/office/drawing/2014/main" id="{8C5AB44A-4840-9F93-5FA8-A998B8F0F321}"/>
                </a:ext>
              </a:extLst>
            </p:cNvPr>
            <p:cNvSpPr/>
            <p:nvPr/>
          </p:nvSpPr>
          <p:spPr>
            <a:xfrm>
              <a:off x="5029352" y="3508781"/>
              <a:ext cx="914" cy="1828"/>
            </a:xfrm>
            <a:custGeom>
              <a:avLst/>
              <a:gdLst>
                <a:gd name="connsiteX0" fmla="*/ 914 w 914"/>
                <a:gd name="connsiteY0" fmla="*/ 1829 h 1828"/>
                <a:gd name="connsiteX1" fmla="*/ 0 w 914"/>
                <a:gd name="connsiteY1" fmla="*/ 0 h 1828"/>
                <a:gd name="connsiteX2" fmla="*/ 914 w 914"/>
                <a:gd name="connsiteY2" fmla="*/ 1829 h 1828"/>
              </a:gdLst>
              <a:ahLst/>
              <a:cxnLst>
                <a:cxn ang="0">
                  <a:pos x="connsiteX0" y="connsiteY0"/>
                </a:cxn>
                <a:cxn ang="0">
                  <a:pos x="connsiteX1" y="connsiteY1"/>
                </a:cxn>
                <a:cxn ang="0">
                  <a:pos x="connsiteX2" y="connsiteY2"/>
                </a:cxn>
              </a:cxnLst>
              <a:rect l="l" t="t" r="r" b="b"/>
              <a:pathLst>
                <a:path w="914" h="1828">
                  <a:moveTo>
                    <a:pt x="914" y="1829"/>
                  </a:moveTo>
                  <a:cubicBezTo>
                    <a:pt x="686" y="1143"/>
                    <a:pt x="229" y="686"/>
                    <a:pt x="0" y="0"/>
                  </a:cubicBezTo>
                  <a:cubicBezTo>
                    <a:pt x="457" y="686"/>
                    <a:pt x="686" y="1143"/>
                    <a:pt x="914" y="1829"/>
                  </a:cubicBezTo>
                  <a:close/>
                </a:path>
              </a:pathLst>
            </a:custGeom>
            <a:solidFill>
              <a:srgbClr val="FFFFFF"/>
            </a:solidFill>
            <a:ln w="2286" cap="flat">
              <a:noFill/>
              <a:prstDash val="solid"/>
              <a:miter/>
            </a:ln>
          </p:spPr>
          <p:txBody>
            <a:bodyPr rtlCol="0" anchor="ctr"/>
            <a:lstStyle/>
            <a:p>
              <a:endParaRPr lang="en-US"/>
            </a:p>
          </p:txBody>
        </p:sp>
        <p:sp>
          <p:nvSpPr>
            <p:cNvPr id="72" name="Freeform 321">
              <a:extLst>
                <a:ext uri="{FF2B5EF4-FFF2-40B4-BE49-F238E27FC236}">
                  <a16:creationId xmlns:a16="http://schemas.microsoft.com/office/drawing/2014/main" id="{677F3605-A513-866C-82EF-3440EE819511}"/>
                </a:ext>
              </a:extLst>
            </p:cNvPr>
            <p:cNvSpPr/>
            <p:nvPr/>
          </p:nvSpPr>
          <p:spPr>
            <a:xfrm>
              <a:off x="5046268" y="3532327"/>
              <a:ext cx="685" cy="685"/>
            </a:xfrm>
            <a:custGeom>
              <a:avLst/>
              <a:gdLst>
                <a:gd name="connsiteX0" fmla="*/ 686 w 685"/>
                <a:gd name="connsiteY0" fmla="*/ 686 h 685"/>
                <a:gd name="connsiteX1" fmla="*/ 0 w 685"/>
                <a:gd name="connsiteY1" fmla="*/ 0 h 685"/>
                <a:gd name="connsiteX2" fmla="*/ 686 w 685"/>
                <a:gd name="connsiteY2" fmla="*/ 686 h 685"/>
              </a:gdLst>
              <a:ahLst/>
              <a:cxnLst>
                <a:cxn ang="0">
                  <a:pos x="connsiteX0" y="connsiteY0"/>
                </a:cxn>
                <a:cxn ang="0">
                  <a:pos x="connsiteX1" y="connsiteY1"/>
                </a:cxn>
                <a:cxn ang="0">
                  <a:pos x="connsiteX2" y="connsiteY2"/>
                </a:cxn>
              </a:cxnLst>
              <a:rect l="l" t="t" r="r" b="b"/>
              <a:pathLst>
                <a:path w="685" h="685">
                  <a:moveTo>
                    <a:pt x="686" y="686"/>
                  </a:moveTo>
                  <a:cubicBezTo>
                    <a:pt x="457" y="457"/>
                    <a:pt x="229" y="229"/>
                    <a:pt x="0" y="0"/>
                  </a:cubicBezTo>
                  <a:cubicBezTo>
                    <a:pt x="229" y="229"/>
                    <a:pt x="457" y="457"/>
                    <a:pt x="686" y="686"/>
                  </a:cubicBezTo>
                  <a:close/>
                </a:path>
              </a:pathLst>
            </a:custGeom>
            <a:solidFill>
              <a:srgbClr val="FFFFFF"/>
            </a:solidFill>
            <a:ln w="2286" cap="flat">
              <a:noFill/>
              <a:prstDash val="solid"/>
              <a:miter/>
            </a:ln>
          </p:spPr>
          <p:txBody>
            <a:bodyPr rtlCol="0" anchor="ctr"/>
            <a:lstStyle/>
            <a:p>
              <a:endParaRPr lang="en-US"/>
            </a:p>
          </p:txBody>
        </p:sp>
        <p:sp>
          <p:nvSpPr>
            <p:cNvPr id="73" name="Freeform 322">
              <a:extLst>
                <a:ext uri="{FF2B5EF4-FFF2-40B4-BE49-F238E27FC236}">
                  <a16:creationId xmlns:a16="http://schemas.microsoft.com/office/drawing/2014/main" id="{72AFB849-6B9E-0612-AB0E-298029E2DDD1}"/>
                </a:ext>
              </a:extLst>
            </p:cNvPr>
            <p:cNvSpPr/>
            <p:nvPr/>
          </p:nvSpPr>
          <p:spPr>
            <a:xfrm>
              <a:off x="5062042" y="3545586"/>
              <a:ext cx="1143" cy="685"/>
            </a:xfrm>
            <a:custGeom>
              <a:avLst/>
              <a:gdLst>
                <a:gd name="connsiteX0" fmla="*/ 1143 w 1143"/>
                <a:gd name="connsiteY0" fmla="*/ 686 h 685"/>
                <a:gd name="connsiteX1" fmla="*/ 0 w 1143"/>
                <a:gd name="connsiteY1" fmla="*/ 0 h 685"/>
                <a:gd name="connsiteX2" fmla="*/ 1143 w 1143"/>
                <a:gd name="connsiteY2" fmla="*/ 686 h 685"/>
              </a:gdLst>
              <a:ahLst/>
              <a:cxnLst>
                <a:cxn ang="0">
                  <a:pos x="connsiteX0" y="connsiteY0"/>
                </a:cxn>
                <a:cxn ang="0">
                  <a:pos x="connsiteX1" y="connsiteY1"/>
                </a:cxn>
                <a:cxn ang="0">
                  <a:pos x="connsiteX2" y="connsiteY2"/>
                </a:cxn>
              </a:cxnLst>
              <a:rect l="l" t="t" r="r" b="b"/>
              <a:pathLst>
                <a:path w="1143" h="685">
                  <a:moveTo>
                    <a:pt x="1143" y="686"/>
                  </a:moveTo>
                  <a:cubicBezTo>
                    <a:pt x="686" y="457"/>
                    <a:pt x="457" y="229"/>
                    <a:pt x="0" y="0"/>
                  </a:cubicBezTo>
                  <a:cubicBezTo>
                    <a:pt x="457" y="229"/>
                    <a:pt x="686" y="457"/>
                    <a:pt x="1143" y="686"/>
                  </a:cubicBezTo>
                  <a:close/>
                </a:path>
              </a:pathLst>
            </a:custGeom>
            <a:solidFill>
              <a:srgbClr val="FFFFFF"/>
            </a:solidFill>
            <a:ln w="2286" cap="flat">
              <a:noFill/>
              <a:prstDash val="solid"/>
              <a:miter/>
            </a:ln>
          </p:spPr>
          <p:txBody>
            <a:bodyPr rtlCol="0" anchor="ctr"/>
            <a:lstStyle/>
            <a:p>
              <a:endParaRPr lang="en-US"/>
            </a:p>
          </p:txBody>
        </p:sp>
        <p:sp>
          <p:nvSpPr>
            <p:cNvPr id="74" name="Freeform 323">
              <a:extLst>
                <a:ext uri="{FF2B5EF4-FFF2-40B4-BE49-F238E27FC236}">
                  <a16:creationId xmlns:a16="http://schemas.microsoft.com/office/drawing/2014/main" id="{AFF01B61-D72D-FB78-0D0A-3AF51E6CED94}"/>
                </a:ext>
              </a:extLst>
            </p:cNvPr>
            <p:cNvSpPr/>
            <p:nvPr/>
          </p:nvSpPr>
          <p:spPr>
            <a:xfrm>
              <a:off x="5055184" y="3540556"/>
              <a:ext cx="914" cy="685"/>
            </a:xfrm>
            <a:custGeom>
              <a:avLst/>
              <a:gdLst>
                <a:gd name="connsiteX0" fmla="*/ 914 w 914"/>
                <a:gd name="connsiteY0" fmla="*/ 686 h 685"/>
                <a:gd name="connsiteX1" fmla="*/ 0 w 914"/>
                <a:gd name="connsiteY1" fmla="*/ 0 h 685"/>
                <a:gd name="connsiteX2" fmla="*/ 914 w 914"/>
                <a:gd name="connsiteY2" fmla="*/ 686 h 685"/>
              </a:gdLst>
              <a:ahLst/>
              <a:cxnLst>
                <a:cxn ang="0">
                  <a:pos x="connsiteX0" y="connsiteY0"/>
                </a:cxn>
                <a:cxn ang="0">
                  <a:pos x="connsiteX1" y="connsiteY1"/>
                </a:cxn>
                <a:cxn ang="0">
                  <a:pos x="connsiteX2" y="connsiteY2"/>
                </a:cxn>
              </a:cxnLst>
              <a:rect l="l" t="t" r="r" b="b"/>
              <a:pathLst>
                <a:path w="914" h="685">
                  <a:moveTo>
                    <a:pt x="914" y="686"/>
                  </a:moveTo>
                  <a:cubicBezTo>
                    <a:pt x="686" y="457"/>
                    <a:pt x="229" y="229"/>
                    <a:pt x="0" y="0"/>
                  </a:cubicBezTo>
                  <a:cubicBezTo>
                    <a:pt x="457" y="229"/>
                    <a:pt x="686" y="457"/>
                    <a:pt x="914" y="686"/>
                  </a:cubicBezTo>
                  <a:close/>
                </a:path>
              </a:pathLst>
            </a:custGeom>
            <a:solidFill>
              <a:srgbClr val="FFFFFF"/>
            </a:solidFill>
            <a:ln w="2286" cap="flat">
              <a:noFill/>
              <a:prstDash val="solid"/>
              <a:miter/>
            </a:ln>
          </p:spPr>
          <p:txBody>
            <a:bodyPr rtlCol="0" anchor="ctr"/>
            <a:lstStyle/>
            <a:p>
              <a:endParaRPr lang="en-US"/>
            </a:p>
          </p:txBody>
        </p:sp>
        <p:sp>
          <p:nvSpPr>
            <p:cNvPr id="75" name="Freeform 324">
              <a:extLst>
                <a:ext uri="{FF2B5EF4-FFF2-40B4-BE49-F238E27FC236}">
                  <a16:creationId xmlns:a16="http://schemas.microsoft.com/office/drawing/2014/main" id="{7B78B6DC-9607-7518-2FBF-77237C8F0262}"/>
                </a:ext>
              </a:extLst>
            </p:cNvPr>
            <p:cNvSpPr/>
            <p:nvPr/>
          </p:nvSpPr>
          <p:spPr>
            <a:xfrm>
              <a:off x="5065242" y="3547643"/>
              <a:ext cx="1143" cy="685"/>
            </a:xfrm>
            <a:custGeom>
              <a:avLst/>
              <a:gdLst>
                <a:gd name="connsiteX0" fmla="*/ 1143 w 1143"/>
                <a:gd name="connsiteY0" fmla="*/ 686 h 685"/>
                <a:gd name="connsiteX1" fmla="*/ 0 w 1143"/>
                <a:gd name="connsiteY1" fmla="*/ 0 h 685"/>
                <a:gd name="connsiteX2" fmla="*/ 1143 w 1143"/>
                <a:gd name="connsiteY2" fmla="*/ 686 h 685"/>
              </a:gdLst>
              <a:ahLst/>
              <a:cxnLst>
                <a:cxn ang="0">
                  <a:pos x="connsiteX0" y="connsiteY0"/>
                </a:cxn>
                <a:cxn ang="0">
                  <a:pos x="connsiteX1" y="connsiteY1"/>
                </a:cxn>
                <a:cxn ang="0">
                  <a:pos x="connsiteX2" y="connsiteY2"/>
                </a:cxn>
              </a:cxnLst>
              <a:rect l="l" t="t" r="r" b="b"/>
              <a:pathLst>
                <a:path w="1143" h="685">
                  <a:moveTo>
                    <a:pt x="1143" y="686"/>
                  </a:moveTo>
                  <a:cubicBezTo>
                    <a:pt x="686" y="457"/>
                    <a:pt x="457" y="229"/>
                    <a:pt x="0" y="0"/>
                  </a:cubicBezTo>
                  <a:cubicBezTo>
                    <a:pt x="457" y="229"/>
                    <a:pt x="686" y="457"/>
                    <a:pt x="1143" y="686"/>
                  </a:cubicBezTo>
                  <a:close/>
                </a:path>
              </a:pathLst>
            </a:custGeom>
            <a:solidFill>
              <a:srgbClr val="FFFFFF"/>
            </a:solidFill>
            <a:ln w="2286" cap="flat">
              <a:noFill/>
              <a:prstDash val="solid"/>
              <a:miter/>
            </a:ln>
          </p:spPr>
          <p:txBody>
            <a:bodyPr rtlCol="0" anchor="ctr"/>
            <a:lstStyle/>
            <a:p>
              <a:endParaRPr lang="en-US"/>
            </a:p>
          </p:txBody>
        </p:sp>
        <p:sp>
          <p:nvSpPr>
            <p:cNvPr id="76" name="Freeform 325">
              <a:extLst>
                <a:ext uri="{FF2B5EF4-FFF2-40B4-BE49-F238E27FC236}">
                  <a16:creationId xmlns:a16="http://schemas.microsoft.com/office/drawing/2014/main" id="{19B1BACE-4053-51FB-C433-829D126048E4}"/>
                </a:ext>
              </a:extLst>
            </p:cNvPr>
            <p:cNvSpPr/>
            <p:nvPr/>
          </p:nvSpPr>
          <p:spPr>
            <a:xfrm>
              <a:off x="5059070" y="3543528"/>
              <a:ext cx="685" cy="457"/>
            </a:xfrm>
            <a:custGeom>
              <a:avLst/>
              <a:gdLst>
                <a:gd name="connsiteX0" fmla="*/ 686 w 685"/>
                <a:gd name="connsiteY0" fmla="*/ 457 h 457"/>
                <a:gd name="connsiteX1" fmla="*/ 0 w 685"/>
                <a:gd name="connsiteY1" fmla="*/ 0 h 457"/>
                <a:gd name="connsiteX2" fmla="*/ 686 w 685"/>
                <a:gd name="connsiteY2" fmla="*/ 457 h 457"/>
              </a:gdLst>
              <a:ahLst/>
              <a:cxnLst>
                <a:cxn ang="0">
                  <a:pos x="connsiteX0" y="connsiteY0"/>
                </a:cxn>
                <a:cxn ang="0">
                  <a:pos x="connsiteX1" y="connsiteY1"/>
                </a:cxn>
                <a:cxn ang="0">
                  <a:pos x="connsiteX2" y="connsiteY2"/>
                </a:cxn>
              </a:cxnLst>
              <a:rect l="l" t="t" r="r" b="b"/>
              <a:pathLst>
                <a:path w="685" h="457">
                  <a:moveTo>
                    <a:pt x="686" y="457"/>
                  </a:moveTo>
                  <a:cubicBezTo>
                    <a:pt x="457" y="229"/>
                    <a:pt x="229" y="229"/>
                    <a:pt x="0" y="0"/>
                  </a:cubicBezTo>
                  <a:cubicBezTo>
                    <a:pt x="229" y="0"/>
                    <a:pt x="457" y="229"/>
                    <a:pt x="686" y="457"/>
                  </a:cubicBezTo>
                  <a:close/>
                </a:path>
              </a:pathLst>
            </a:custGeom>
            <a:solidFill>
              <a:srgbClr val="FFFFFF"/>
            </a:solidFill>
            <a:ln w="2286" cap="flat">
              <a:noFill/>
              <a:prstDash val="solid"/>
              <a:miter/>
            </a:ln>
          </p:spPr>
          <p:txBody>
            <a:bodyPr rtlCol="0" anchor="ctr"/>
            <a:lstStyle/>
            <a:p>
              <a:endParaRPr lang="en-US"/>
            </a:p>
          </p:txBody>
        </p:sp>
        <p:sp>
          <p:nvSpPr>
            <p:cNvPr id="77" name="Freeform 326">
              <a:extLst>
                <a:ext uri="{FF2B5EF4-FFF2-40B4-BE49-F238E27FC236}">
                  <a16:creationId xmlns:a16="http://schemas.microsoft.com/office/drawing/2014/main" id="{5C852E2A-2AE8-EC2F-63ED-C31B172241E6}"/>
                </a:ext>
              </a:extLst>
            </p:cNvPr>
            <p:cNvSpPr/>
            <p:nvPr/>
          </p:nvSpPr>
          <p:spPr>
            <a:xfrm>
              <a:off x="5049469" y="3535527"/>
              <a:ext cx="914" cy="914"/>
            </a:xfrm>
            <a:custGeom>
              <a:avLst/>
              <a:gdLst>
                <a:gd name="connsiteX0" fmla="*/ 914 w 914"/>
                <a:gd name="connsiteY0" fmla="*/ 914 h 914"/>
                <a:gd name="connsiteX1" fmla="*/ 0 w 914"/>
                <a:gd name="connsiteY1" fmla="*/ 0 h 914"/>
                <a:gd name="connsiteX2" fmla="*/ 914 w 914"/>
                <a:gd name="connsiteY2" fmla="*/ 914 h 914"/>
              </a:gdLst>
              <a:ahLst/>
              <a:cxnLst>
                <a:cxn ang="0">
                  <a:pos x="connsiteX0" y="connsiteY0"/>
                </a:cxn>
                <a:cxn ang="0">
                  <a:pos x="connsiteX1" y="connsiteY1"/>
                </a:cxn>
                <a:cxn ang="0">
                  <a:pos x="connsiteX2" y="connsiteY2"/>
                </a:cxn>
              </a:cxnLst>
              <a:rect l="l" t="t" r="r" b="b"/>
              <a:pathLst>
                <a:path w="914" h="914">
                  <a:moveTo>
                    <a:pt x="914" y="914"/>
                  </a:moveTo>
                  <a:cubicBezTo>
                    <a:pt x="686" y="686"/>
                    <a:pt x="229" y="229"/>
                    <a:pt x="0" y="0"/>
                  </a:cubicBezTo>
                  <a:cubicBezTo>
                    <a:pt x="229" y="229"/>
                    <a:pt x="686" y="457"/>
                    <a:pt x="914" y="914"/>
                  </a:cubicBezTo>
                  <a:close/>
                </a:path>
              </a:pathLst>
            </a:custGeom>
            <a:solidFill>
              <a:srgbClr val="FFFFFF"/>
            </a:solidFill>
            <a:ln w="2286" cap="flat">
              <a:noFill/>
              <a:prstDash val="solid"/>
              <a:miter/>
            </a:ln>
          </p:spPr>
          <p:txBody>
            <a:bodyPr rtlCol="0" anchor="ctr"/>
            <a:lstStyle/>
            <a:p>
              <a:endParaRPr lang="en-US"/>
            </a:p>
          </p:txBody>
        </p:sp>
        <p:sp>
          <p:nvSpPr>
            <p:cNvPr id="78" name="Freeform 327">
              <a:extLst>
                <a:ext uri="{FF2B5EF4-FFF2-40B4-BE49-F238E27FC236}">
                  <a16:creationId xmlns:a16="http://schemas.microsoft.com/office/drawing/2014/main" id="{4752AF5D-A200-237F-D03E-9F04FAFED87A}"/>
                </a:ext>
              </a:extLst>
            </p:cNvPr>
            <p:cNvSpPr/>
            <p:nvPr/>
          </p:nvSpPr>
          <p:spPr>
            <a:xfrm>
              <a:off x="5025009" y="3497808"/>
              <a:ext cx="457" cy="1600"/>
            </a:xfrm>
            <a:custGeom>
              <a:avLst/>
              <a:gdLst>
                <a:gd name="connsiteX0" fmla="*/ 457 w 457"/>
                <a:gd name="connsiteY0" fmla="*/ 1600 h 1600"/>
                <a:gd name="connsiteX1" fmla="*/ 0 w 457"/>
                <a:gd name="connsiteY1" fmla="*/ 0 h 1600"/>
                <a:gd name="connsiteX2" fmla="*/ 457 w 457"/>
                <a:gd name="connsiteY2" fmla="*/ 1600 h 1600"/>
              </a:gdLst>
              <a:ahLst/>
              <a:cxnLst>
                <a:cxn ang="0">
                  <a:pos x="connsiteX0" y="connsiteY0"/>
                </a:cxn>
                <a:cxn ang="0">
                  <a:pos x="connsiteX1" y="connsiteY1"/>
                </a:cxn>
                <a:cxn ang="0">
                  <a:pos x="connsiteX2" y="connsiteY2"/>
                </a:cxn>
              </a:cxnLst>
              <a:rect l="l" t="t" r="r" b="b"/>
              <a:pathLst>
                <a:path w="457" h="1600">
                  <a:moveTo>
                    <a:pt x="457" y="1600"/>
                  </a:moveTo>
                  <a:cubicBezTo>
                    <a:pt x="229" y="1143"/>
                    <a:pt x="0" y="686"/>
                    <a:pt x="0" y="0"/>
                  </a:cubicBezTo>
                  <a:cubicBezTo>
                    <a:pt x="0" y="686"/>
                    <a:pt x="229" y="1143"/>
                    <a:pt x="457" y="1600"/>
                  </a:cubicBezTo>
                  <a:close/>
                </a:path>
              </a:pathLst>
            </a:custGeom>
            <a:solidFill>
              <a:srgbClr val="FFFFFF"/>
            </a:solidFill>
            <a:ln w="2286" cap="flat">
              <a:noFill/>
              <a:prstDash val="solid"/>
              <a:miter/>
            </a:ln>
          </p:spPr>
          <p:txBody>
            <a:bodyPr rtlCol="0" anchor="ctr"/>
            <a:lstStyle/>
            <a:p>
              <a:endParaRPr lang="en-US"/>
            </a:p>
          </p:txBody>
        </p:sp>
        <p:sp>
          <p:nvSpPr>
            <p:cNvPr id="79" name="Freeform 328">
              <a:extLst>
                <a:ext uri="{FF2B5EF4-FFF2-40B4-BE49-F238E27FC236}">
                  <a16:creationId xmlns:a16="http://schemas.microsoft.com/office/drawing/2014/main" id="{84A30E87-D835-D89B-F59B-350F5EDCC08E}"/>
                </a:ext>
              </a:extLst>
            </p:cNvPr>
            <p:cNvSpPr/>
            <p:nvPr/>
          </p:nvSpPr>
          <p:spPr>
            <a:xfrm>
              <a:off x="5052212" y="3538042"/>
              <a:ext cx="1143" cy="914"/>
            </a:xfrm>
            <a:custGeom>
              <a:avLst/>
              <a:gdLst>
                <a:gd name="connsiteX0" fmla="*/ 1143 w 1143"/>
                <a:gd name="connsiteY0" fmla="*/ 914 h 914"/>
                <a:gd name="connsiteX1" fmla="*/ 0 w 1143"/>
                <a:gd name="connsiteY1" fmla="*/ 0 h 914"/>
                <a:gd name="connsiteX2" fmla="*/ 1143 w 1143"/>
                <a:gd name="connsiteY2" fmla="*/ 914 h 914"/>
              </a:gdLst>
              <a:ahLst/>
              <a:cxnLst>
                <a:cxn ang="0">
                  <a:pos x="connsiteX0" y="connsiteY0"/>
                </a:cxn>
                <a:cxn ang="0">
                  <a:pos x="connsiteX1" y="connsiteY1"/>
                </a:cxn>
                <a:cxn ang="0">
                  <a:pos x="connsiteX2" y="connsiteY2"/>
                </a:cxn>
              </a:cxnLst>
              <a:rect l="l" t="t" r="r" b="b"/>
              <a:pathLst>
                <a:path w="1143" h="914">
                  <a:moveTo>
                    <a:pt x="1143" y="914"/>
                  </a:moveTo>
                  <a:cubicBezTo>
                    <a:pt x="686" y="686"/>
                    <a:pt x="457" y="229"/>
                    <a:pt x="0" y="0"/>
                  </a:cubicBezTo>
                  <a:cubicBezTo>
                    <a:pt x="457" y="229"/>
                    <a:pt x="686" y="686"/>
                    <a:pt x="1143" y="914"/>
                  </a:cubicBezTo>
                  <a:close/>
                </a:path>
              </a:pathLst>
            </a:custGeom>
            <a:solidFill>
              <a:srgbClr val="FFFFFF"/>
            </a:solidFill>
            <a:ln w="2286" cap="flat">
              <a:noFill/>
              <a:prstDash val="solid"/>
              <a:miter/>
            </a:ln>
          </p:spPr>
          <p:txBody>
            <a:bodyPr rtlCol="0" anchor="ctr"/>
            <a:lstStyle/>
            <a:p>
              <a:endParaRPr lang="en-US"/>
            </a:p>
          </p:txBody>
        </p:sp>
        <p:sp>
          <p:nvSpPr>
            <p:cNvPr id="80" name="Freeform 329">
              <a:extLst>
                <a:ext uri="{FF2B5EF4-FFF2-40B4-BE49-F238E27FC236}">
                  <a16:creationId xmlns:a16="http://schemas.microsoft.com/office/drawing/2014/main" id="{F7AA2A06-EC60-614C-FC4E-E77AED940A50}"/>
                </a:ext>
              </a:extLst>
            </p:cNvPr>
            <p:cNvSpPr/>
            <p:nvPr/>
          </p:nvSpPr>
          <p:spPr>
            <a:xfrm>
              <a:off x="5300929" y="3405225"/>
              <a:ext cx="2057" cy="2057"/>
            </a:xfrm>
            <a:custGeom>
              <a:avLst/>
              <a:gdLst>
                <a:gd name="connsiteX0" fmla="*/ 0 w 2057"/>
                <a:gd name="connsiteY0" fmla="*/ 2057 h 2057"/>
                <a:gd name="connsiteX1" fmla="*/ 2057 w 2057"/>
                <a:gd name="connsiteY1" fmla="*/ 0 h 2057"/>
                <a:gd name="connsiteX2" fmla="*/ 0 w 2057"/>
                <a:gd name="connsiteY2" fmla="*/ 2057 h 2057"/>
              </a:gdLst>
              <a:ahLst/>
              <a:cxnLst>
                <a:cxn ang="0">
                  <a:pos x="connsiteX0" y="connsiteY0"/>
                </a:cxn>
                <a:cxn ang="0">
                  <a:pos x="connsiteX1" y="connsiteY1"/>
                </a:cxn>
                <a:cxn ang="0">
                  <a:pos x="connsiteX2" y="connsiteY2"/>
                </a:cxn>
              </a:cxnLst>
              <a:rect l="l" t="t" r="r" b="b"/>
              <a:pathLst>
                <a:path w="2057" h="2057">
                  <a:moveTo>
                    <a:pt x="0" y="2057"/>
                  </a:moveTo>
                  <a:cubicBezTo>
                    <a:pt x="686" y="1372"/>
                    <a:pt x="1372" y="686"/>
                    <a:pt x="2057" y="0"/>
                  </a:cubicBezTo>
                  <a:cubicBezTo>
                    <a:pt x="1372" y="686"/>
                    <a:pt x="686" y="1372"/>
                    <a:pt x="0" y="2057"/>
                  </a:cubicBezTo>
                  <a:close/>
                </a:path>
              </a:pathLst>
            </a:custGeom>
            <a:solidFill>
              <a:srgbClr val="FFFFFF"/>
            </a:solidFill>
            <a:ln w="2286" cap="flat">
              <a:noFill/>
              <a:prstDash val="solid"/>
              <a:miter/>
            </a:ln>
          </p:spPr>
          <p:txBody>
            <a:bodyPr rtlCol="0" anchor="ctr"/>
            <a:lstStyle/>
            <a:p>
              <a:endParaRPr lang="en-US"/>
            </a:p>
          </p:txBody>
        </p:sp>
        <p:sp>
          <p:nvSpPr>
            <p:cNvPr id="81" name="Freeform 330">
              <a:extLst>
                <a:ext uri="{FF2B5EF4-FFF2-40B4-BE49-F238E27FC236}">
                  <a16:creationId xmlns:a16="http://schemas.microsoft.com/office/drawing/2014/main" id="{682CA5BB-07D2-F1D0-BB78-78BD0642A9E8}"/>
                </a:ext>
              </a:extLst>
            </p:cNvPr>
            <p:cNvSpPr/>
            <p:nvPr/>
          </p:nvSpPr>
          <p:spPr>
            <a:xfrm>
              <a:off x="5683605" y="3331616"/>
              <a:ext cx="6400" cy="16916"/>
            </a:xfrm>
            <a:custGeom>
              <a:avLst/>
              <a:gdLst>
                <a:gd name="connsiteX0" fmla="*/ 0 w 6400"/>
                <a:gd name="connsiteY0" fmla="*/ 0 h 16916"/>
                <a:gd name="connsiteX1" fmla="*/ 6401 w 6400"/>
                <a:gd name="connsiteY1" fmla="*/ 16916 h 16916"/>
                <a:gd name="connsiteX2" fmla="*/ 0 w 6400"/>
                <a:gd name="connsiteY2" fmla="*/ 0 h 16916"/>
              </a:gdLst>
              <a:ahLst/>
              <a:cxnLst>
                <a:cxn ang="0">
                  <a:pos x="connsiteX0" y="connsiteY0"/>
                </a:cxn>
                <a:cxn ang="0">
                  <a:pos x="connsiteX1" y="connsiteY1"/>
                </a:cxn>
                <a:cxn ang="0">
                  <a:pos x="connsiteX2" y="connsiteY2"/>
                </a:cxn>
              </a:cxnLst>
              <a:rect l="l" t="t" r="r" b="b"/>
              <a:pathLst>
                <a:path w="6400" h="16916">
                  <a:moveTo>
                    <a:pt x="0" y="0"/>
                  </a:moveTo>
                  <a:cubicBezTo>
                    <a:pt x="2286" y="5486"/>
                    <a:pt x="4343" y="11201"/>
                    <a:pt x="6401" y="16916"/>
                  </a:cubicBezTo>
                  <a:cubicBezTo>
                    <a:pt x="4343" y="11201"/>
                    <a:pt x="2286" y="5486"/>
                    <a:pt x="0" y="0"/>
                  </a:cubicBezTo>
                  <a:close/>
                </a:path>
              </a:pathLst>
            </a:custGeom>
            <a:solidFill>
              <a:srgbClr val="FFFFFF"/>
            </a:solidFill>
            <a:ln w="2286" cap="flat">
              <a:noFill/>
              <a:prstDash val="solid"/>
              <a:miter/>
            </a:ln>
          </p:spPr>
          <p:txBody>
            <a:bodyPr rtlCol="0" anchor="ctr"/>
            <a:lstStyle/>
            <a:p>
              <a:endParaRPr lang="en-US"/>
            </a:p>
          </p:txBody>
        </p:sp>
        <p:sp>
          <p:nvSpPr>
            <p:cNvPr id="82" name="Freeform 331">
              <a:extLst>
                <a:ext uri="{FF2B5EF4-FFF2-40B4-BE49-F238E27FC236}">
                  <a16:creationId xmlns:a16="http://schemas.microsoft.com/office/drawing/2014/main" id="{FBC91363-EA7E-0183-890F-ABEE2F79DC36}"/>
                </a:ext>
              </a:extLst>
            </p:cNvPr>
            <p:cNvSpPr/>
            <p:nvPr/>
          </p:nvSpPr>
          <p:spPr>
            <a:xfrm>
              <a:off x="5274183" y="3500094"/>
              <a:ext cx="2453" cy="24917"/>
            </a:xfrm>
            <a:custGeom>
              <a:avLst/>
              <a:gdLst>
                <a:gd name="connsiteX0" fmla="*/ 2286 w 2453"/>
                <a:gd name="connsiteY0" fmla="*/ 24917 h 24917"/>
                <a:gd name="connsiteX1" fmla="*/ 686 w 2453"/>
                <a:gd name="connsiteY1" fmla="*/ 3200 h 24917"/>
                <a:gd name="connsiteX2" fmla="*/ 0 w 2453"/>
                <a:gd name="connsiteY2" fmla="*/ 0 h 24917"/>
                <a:gd name="connsiteX3" fmla="*/ 686 w 2453"/>
                <a:gd name="connsiteY3" fmla="*/ 3200 h 24917"/>
                <a:gd name="connsiteX4" fmla="*/ 2286 w 2453"/>
                <a:gd name="connsiteY4" fmla="*/ 24917 h 249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53" h="24917">
                  <a:moveTo>
                    <a:pt x="2286" y="24917"/>
                  </a:moveTo>
                  <a:cubicBezTo>
                    <a:pt x="2743" y="18288"/>
                    <a:pt x="2286" y="11201"/>
                    <a:pt x="686" y="3200"/>
                  </a:cubicBezTo>
                  <a:cubicBezTo>
                    <a:pt x="457" y="2286"/>
                    <a:pt x="229" y="1143"/>
                    <a:pt x="0" y="0"/>
                  </a:cubicBezTo>
                  <a:cubicBezTo>
                    <a:pt x="229" y="1143"/>
                    <a:pt x="457" y="2057"/>
                    <a:pt x="686" y="3200"/>
                  </a:cubicBezTo>
                  <a:cubicBezTo>
                    <a:pt x="2286" y="11201"/>
                    <a:pt x="2743" y="18517"/>
                    <a:pt x="2286" y="24917"/>
                  </a:cubicBezTo>
                  <a:close/>
                </a:path>
              </a:pathLst>
            </a:custGeom>
            <a:solidFill>
              <a:srgbClr val="FFFFFF"/>
            </a:solidFill>
            <a:ln w="2286" cap="flat">
              <a:noFill/>
              <a:prstDash val="solid"/>
              <a:miter/>
            </a:ln>
          </p:spPr>
          <p:txBody>
            <a:bodyPr rtlCol="0" anchor="ctr"/>
            <a:lstStyle/>
            <a:p>
              <a:endParaRPr lang="en-US"/>
            </a:p>
          </p:txBody>
        </p:sp>
        <p:sp>
          <p:nvSpPr>
            <p:cNvPr id="83" name="Freeform 332">
              <a:extLst>
                <a:ext uri="{FF2B5EF4-FFF2-40B4-BE49-F238E27FC236}">
                  <a16:creationId xmlns:a16="http://schemas.microsoft.com/office/drawing/2014/main" id="{7A0E61EE-62B3-40A0-A547-27B47D6C1EE3}"/>
                </a:ext>
              </a:extLst>
            </p:cNvPr>
            <p:cNvSpPr/>
            <p:nvPr/>
          </p:nvSpPr>
          <p:spPr>
            <a:xfrm>
              <a:off x="5261152" y="3553815"/>
              <a:ext cx="4343" cy="4572"/>
            </a:xfrm>
            <a:custGeom>
              <a:avLst/>
              <a:gdLst>
                <a:gd name="connsiteX0" fmla="*/ 0 w 4343"/>
                <a:gd name="connsiteY0" fmla="*/ 4572 h 4572"/>
                <a:gd name="connsiteX1" fmla="*/ 4343 w 4343"/>
                <a:gd name="connsiteY1" fmla="*/ 0 h 4572"/>
                <a:gd name="connsiteX2" fmla="*/ 0 w 4343"/>
                <a:gd name="connsiteY2" fmla="*/ 4572 h 4572"/>
              </a:gdLst>
              <a:ahLst/>
              <a:cxnLst>
                <a:cxn ang="0">
                  <a:pos x="connsiteX0" y="connsiteY0"/>
                </a:cxn>
                <a:cxn ang="0">
                  <a:pos x="connsiteX1" y="connsiteY1"/>
                </a:cxn>
                <a:cxn ang="0">
                  <a:pos x="connsiteX2" y="connsiteY2"/>
                </a:cxn>
              </a:cxnLst>
              <a:rect l="l" t="t" r="r" b="b"/>
              <a:pathLst>
                <a:path w="4343" h="4572">
                  <a:moveTo>
                    <a:pt x="0" y="4572"/>
                  </a:moveTo>
                  <a:cubicBezTo>
                    <a:pt x="1600" y="3200"/>
                    <a:pt x="2972" y="1600"/>
                    <a:pt x="4343" y="0"/>
                  </a:cubicBezTo>
                  <a:cubicBezTo>
                    <a:pt x="2972" y="1600"/>
                    <a:pt x="1372" y="2972"/>
                    <a:pt x="0" y="4572"/>
                  </a:cubicBezTo>
                  <a:close/>
                </a:path>
              </a:pathLst>
            </a:custGeom>
            <a:solidFill>
              <a:srgbClr val="FFFFFF"/>
            </a:solidFill>
            <a:ln w="2286" cap="flat">
              <a:noFill/>
              <a:prstDash val="solid"/>
              <a:miter/>
            </a:ln>
          </p:spPr>
          <p:txBody>
            <a:bodyPr rtlCol="0" anchor="ctr"/>
            <a:lstStyle/>
            <a:p>
              <a:endParaRPr lang="en-US"/>
            </a:p>
          </p:txBody>
        </p:sp>
        <p:sp>
          <p:nvSpPr>
            <p:cNvPr id="84" name="Freeform 333">
              <a:extLst>
                <a:ext uri="{FF2B5EF4-FFF2-40B4-BE49-F238E27FC236}">
                  <a16:creationId xmlns:a16="http://schemas.microsoft.com/office/drawing/2014/main" id="{0B903AA3-7F91-6971-8CC2-4BDCBA40A054}"/>
                </a:ext>
              </a:extLst>
            </p:cNvPr>
            <p:cNvSpPr/>
            <p:nvPr/>
          </p:nvSpPr>
          <p:spPr>
            <a:xfrm>
              <a:off x="5556732" y="3190798"/>
              <a:ext cx="40233" cy="27432"/>
            </a:xfrm>
            <a:custGeom>
              <a:avLst/>
              <a:gdLst>
                <a:gd name="connsiteX0" fmla="*/ 40234 w 40233"/>
                <a:gd name="connsiteY0" fmla="*/ 27432 h 27432"/>
                <a:gd name="connsiteX1" fmla="*/ 0 w 40233"/>
                <a:gd name="connsiteY1" fmla="*/ 0 h 27432"/>
                <a:gd name="connsiteX2" fmla="*/ 0 w 40233"/>
                <a:gd name="connsiteY2" fmla="*/ 0 h 27432"/>
                <a:gd name="connsiteX3" fmla="*/ 0 w 40233"/>
                <a:gd name="connsiteY3" fmla="*/ 0 h 27432"/>
                <a:gd name="connsiteX4" fmla="*/ 40234 w 40233"/>
                <a:gd name="connsiteY4" fmla="*/ 27432 h 274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233" h="27432">
                  <a:moveTo>
                    <a:pt x="40234" y="27432"/>
                  </a:moveTo>
                  <a:cubicBezTo>
                    <a:pt x="27889" y="17602"/>
                    <a:pt x="14630" y="8458"/>
                    <a:pt x="0" y="0"/>
                  </a:cubicBezTo>
                  <a:cubicBezTo>
                    <a:pt x="0" y="0"/>
                    <a:pt x="0" y="0"/>
                    <a:pt x="0" y="0"/>
                  </a:cubicBezTo>
                  <a:cubicBezTo>
                    <a:pt x="0" y="0"/>
                    <a:pt x="0" y="0"/>
                    <a:pt x="0" y="0"/>
                  </a:cubicBezTo>
                  <a:cubicBezTo>
                    <a:pt x="14630" y="8687"/>
                    <a:pt x="27889" y="17831"/>
                    <a:pt x="40234" y="27432"/>
                  </a:cubicBezTo>
                  <a:close/>
                </a:path>
              </a:pathLst>
            </a:custGeom>
            <a:solidFill>
              <a:srgbClr val="FFFFFF"/>
            </a:solidFill>
            <a:ln w="2286" cap="flat">
              <a:noFill/>
              <a:prstDash val="solid"/>
              <a:miter/>
            </a:ln>
          </p:spPr>
          <p:txBody>
            <a:bodyPr rtlCol="0" anchor="ctr"/>
            <a:lstStyle/>
            <a:p>
              <a:endParaRPr lang="en-US"/>
            </a:p>
          </p:txBody>
        </p:sp>
        <p:sp>
          <p:nvSpPr>
            <p:cNvPr id="85" name="Freeform 334">
              <a:extLst>
                <a:ext uri="{FF2B5EF4-FFF2-40B4-BE49-F238E27FC236}">
                  <a16:creationId xmlns:a16="http://schemas.microsoft.com/office/drawing/2014/main" id="{0D1C2004-EADE-CDDE-D84D-4885F4481F24}"/>
                </a:ext>
              </a:extLst>
            </p:cNvPr>
            <p:cNvSpPr/>
            <p:nvPr/>
          </p:nvSpPr>
          <p:spPr>
            <a:xfrm>
              <a:off x="5068900" y="3549700"/>
              <a:ext cx="685" cy="457"/>
            </a:xfrm>
            <a:custGeom>
              <a:avLst/>
              <a:gdLst>
                <a:gd name="connsiteX0" fmla="*/ 686 w 685"/>
                <a:gd name="connsiteY0" fmla="*/ 457 h 457"/>
                <a:gd name="connsiteX1" fmla="*/ 0 w 685"/>
                <a:gd name="connsiteY1" fmla="*/ 0 h 457"/>
                <a:gd name="connsiteX2" fmla="*/ 686 w 685"/>
                <a:gd name="connsiteY2" fmla="*/ 457 h 457"/>
              </a:gdLst>
              <a:ahLst/>
              <a:cxnLst>
                <a:cxn ang="0">
                  <a:pos x="connsiteX0" y="connsiteY0"/>
                </a:cxn>
                <a:cxn ang="0">
                  <a:pos x="connsiteX1" y="connsiteY1"/>
                </a:cxn>
                <a:cxn ang="0">
                  <a:pos x="connsiteX2" y="connsiteY2"/>
                </a:cxn>
              </a:cxnLst>
              <a:rect l="l" t="t" r="r" b="b"/>
              <a:pathLst>
                <a:path w="685" h="457">
                  <a:moveTo>
                    <a:pt x="686" y="457"/>
                  </a:moveTo>
                  <a:cubicBezTo>
                    <a:pt x="457" y="229"/>
                    <a:pt x="229" y="229"/>
                    <a:pt x="0" y="0"/>
                  </a:cubicBezTo>
                  <a:cubicBezTo>
                    <a:pt x="229" y="229"/>
                    <a:pt x="457" y="457"/>
                    <a:pt x="686" y="457"/>
                  </a:cubicBezTo>
                  <a:close/>
                </a:path>
              </a:pathLst>
            </a:custGeom>
            <a:solidFill>
              <a:srgbClr val="FFFFFF"/>
            </a:solidFill>
            <a:ln w="2286" cap="flat">
              <a:noFill/>
              <a:prstDash val="solid"/>
              <a:miter/>
            </a:ln>
          </p:spPr>
          <p:txBody>
            <a:bodyPr rtlCol="0" anchor="ctr"/>
            <a:lstStyle/>
            <a:p>
              <a:endParaRPr lang="en-US"/>
            </a:p>
          </p:txBody>
        </p:sp>
        <p:sp>
          <p:nvSpPr>
            <p:cNvPr id="86" name="Freeform 335">
              <a:extLst>
                <a:ext uri="{FF2B5EF4-FFF2-40B4-BE49-F238E27FC236}">
                  <a16:creationId xmlns:a16="http://schemas.microsoft.com/office/drawing/2014/main" id="{E034F341-DA60-CA48-AF2D-2D42BC1D71DE}"/>
                </a:ext>
              </a:extLst>
            </p:cNvPr>
            <p:cNvSpPr/>
            <p:nvPr/>
          </p:nvSpPr>
          <p:spPr>
            <a:xfrm>
              <a:off x="5501555" y="3890086"/>
              <a:ext cx="2370" cy="40919"/>
            </a:xfrm>
            <a:custGeom>
              <a:avLst/>
              <a:gdLst>
                <a:gd name="connsiteX0" fmla="*/ 999 w 2370"/>
                <a:gd name="connsiteY0" fmla="*/ 40919 h 40919"/>
                <a:gd name="connsiteX1" fmla="*/ 2370 w 2370"/>
                <a:gd name="connsiteY1" fmla="*/ 0 h 40919"/>
                <a:gd name="connsiteX2" fmla="*/ 999 w 2370"/>
                <a:gd name="connsiteY2" fmla="*/ 40919 h 40919"/>
              </a:gdLst>
              <a:ahLst/>
              <a:cxnLst>
                <a:cxn ang="0">
                  <a:pos x="connsiteX0" y="connsiteY0"/>
                </a:cxn>
                <a:cxn ang="0">
                  <a:pos x="connsiteX1" y="connsiteY1"/>
                </a:cxn>
                <a:cxn ang="0">
                  <a:pos x="connsiteX2" y="connsiteY2"/>
                </a:cxn>
              </a:cxnLst>
              <a:rect l="l" t="t" r="r" b="b"/>
              <a:pathLst>
                <a:path w="2370" h="40919">
                  <a:moveTo>
                    <a:pt x="999" y="40919"/>
                  </a:moveTo>
                  <a:cubicBezTo>
                    <a:pt x="-373" y="26746"/>
                    <a:pt x="-144" y="13030"/>
                    <a:pt x="2370" y="0"/>
                  </a:cubicBezTo>
                  <a:cubicBezTo>
                    <a:pt x="-373" y="13030"/>
                    <a:pt x="-602" y="26746"/>
                    <a:pt x="999" y="40919"/>
                  </a:cubicBezTo>
                  <a:close/>
                </a:path>
              </a:pathLst>
            </a:custGeom>
            <a:solidFill>
              <a:srgbClr val="FFFFFF"/>
            </a:solidFill>
            <a:ln w="2286" cap="flat">
              <a:noFill/>
              <a:prstDash val="solid"/>
              <a:miter/>
            </a:ln>
          </p:spPr>
          <p:txBody>
            <a:bodyPr rtlCol="0" anchor="ctr"/>
            <a:lstStyle/>
            <a:p>
              <a:endParaRPr lang="en-US"/>
            </a:p>
          </p:txBody>
        </p:sp>
        <p:sp>
          <p:nvSpPr>
            <p:cNvPr id="87" name="Freeform 336">
              <a:extLst>
                <a:ext uri="{FF2B5EF4-FFF2-40B4-BE49-F238E27FC236}">
                  <a16:creationId xmlns:a16="http://schemas.microsoft.com/office/drawing/2014/main" id="{66516E22-E9A5-DCE0-FDE8-55ADA1AD20E2}"/>
                </a:ext>
              </a:extLst>
            </p:cNvPr>
            <p:cNvSpPr/>
            <p:nvPr/>
          </p:nvSpPr>
          <p:spPr>
            <a:xfrm>
              <a:off x="5502554" y="3931005"/>
              <a:ext cx="4343" cy="26517"/>
            </a:xfrm>
            <a:custGeom>
              <a:avLst/>
              <a:gdLst>
                <a:gd name="connsiteX0" fmla="*/ 4343 w 4343"/>
                <a:gd name="connsiteY0" fmla="*/ 26518 h 26517"/>
                <a:gd name="connsiteX1" fmla="*/ 3429 w 4343"/>
                <a:gd name="connsiteY1" fmla="*/ 21488 h 26517"/>
                <a:gd name="connsiteX2" fmla="*/ 0 w 4343"/>
                <a:gd name="connsiteY2" fmla="*/ 0 h 26517"/>
                <a:gd name="connsiteX3" fmla="*/ 3429 w 4343"/>
                <a:gd name="connsiteY3" fmla="*/ 21488 h 26517"/>
                <a:gd name="connsiteX4" fmla="*/ 4343 w 4343"/>
                <a:gd name="connsiteY4" fmla="*/ 26518 h 265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43" h="26517">
                  <a:moveTo>
                    <a:pt x="4343" y="26518"/>
                  </a:moveTo>
                  <a:cubicBezTo>
                    <a:pt x="4115" y="24917"/>
                    <a:pt x="3658" y="23089"/>
                    <a:pt x="3429" y="21488"/>
                  </a:cubicBezTo>
                  <a:cubicBezTo>
                    <a:pt x="1829" y="14173"/>
                    <a:pt x="686" y="6858"/>
                    <a:pt x="0" y="0"/>
                  </a:cubicBezTo>
                  <a:cubicBezTo>
                    <a:pt x="686" y="7087"/>
                    <a:pt x="1829" y="14173"/>
                    <a:pt x="3429" y="21488"/>
                  </a:cubicBezTo>
                  <a:cubicBezTo>
                    <a:pt x="3658" y="23317"/>
                    <a:pt x="4115" y="24917"/>
                    <a:pt x="4343" y="26518"/>
                  </a:cubicBezTo>
                  <a:close/>
                </a:path>
              </a:pathLst>
            </a:custGeom>
            <a:solidFill>
              <a:srgbClr val="FFFFFF"/>
            </a:solidFill>
            <a:ln w="2286" cap="flat">
              <a:noFill/>
              <a:prstDash val="solid"/>
              <a:miter/>
            </a:ln>
          </p:spPr>
          <p:txBody>
            <a:bodyPr rtlCol="0" anchor="ctr"/>
            <a:lstStyle/>
            <a:p>
              <a:endParaRPr lang="en-US"/>
            </a:p>
          </p:txBody>
        </p:sp>
        <p:sp>
          <p:nvSpPr>
            <p:cNvPr id="88" name="Freeform 337">
              <a:extLst>
                <a:ext uri="{FF2B5EF4-FFF2-40B4-BE49-F238E27FC236}">
                  <a16:creationId xmlns:a16="http://schemas.microsoft.com/office/drawing/2014/main" id="{E4BFFE8A-7766-6BDC-E937-CEA14C2EF926}"/>
                </a:ext>
              </a:extLst>
            </p:cNvPr>
            <p:cNvSpPr/>
            <p:nvPr/>
          </p:nvSpPr>
          <p:spPr>
            <a:xfrm>
              <a:off x="5020646" y="3153599"/>
              <a:ext cx="638006" cy="872960"/>
            </a:xfrm>
            <a:custGeom>
              <a:avLst/>
              <a:gdLst>
                <a:gd name="connsiteX0" fmla="*/ 247364 w 638006"/>
                <a:gd name="connsiteY0" fmla="*/ 871132 h 872960"/>
                <a:gd name="connsiteX1" fmla="*/ 363950 w 638006"/>
                <a:gd name="connsiteY1" fmla="*/ 837756 h 872960"/>
                <a:gd name="connsiteX2" fmla="*/ 418814 w 638006"/>
                <a:gd name="connsiteY2" fmla="*/ 784035 h 872960"/>
                <a:gd name="connsiteX3" fmla="*/ 446017 w 638006"/>
                <a:gd name="connsiteY3" fmla="*/ 723913 h 872960"/>
                <a:gd name="connsiteX4" fmla="*/ 472306 w 638006"/>
                <a:gd name="connsiteY4" fmla="*/ 631102 h 872960"/>
                <a:gd name="connsiteX5" fmla="*/ 488308 w 638006"/>
                <a:gd name="connsiteY5" fmla="*/ 604584 h 872960"/>
                <a:gd name="connsiteX6" fmla="*/ 626840 w 638006"/>
                <a:gd name="connsiteY6" fmla="*/ 374384 h 872960"/>
                <a:gd name="connsiteX7" fmla="*/ 585921 w 638006"/>
                <a:gd name="connsiteY7" fmla="*/ 115380 h 872960"/>
                <a:gd name="connsiteX8" fmla="*/ 497452 w 638006"/>
                <a:gd name="connsiteY8" fmla="*/ 20054 h 872960"/>
                <a:gd name="connsiteX9" fmla="*/ 511626 w 638006"/>
                <a:gd name="connsiteY9" fmla="*/ 25312 h 872960"/>
                <a:gd name="connsiteX10" fmla="*/ 423615 w 638006"/>
                <a:gd name="connsiteY10" fmla="*/ 4738 h 872960"/>
                <a:gd name="connsiteX11" fmla="*/ 141294 w 638006"/>
                <a:gd name="connsiteY11" fmla="*/ 70575 h 872960"/>
                <a:gd name="connsiteX12" fmla="*/ 3219 w 638006"/>
                <a:gd name="connsiteY12" fmla="*/ 297803 h 872960"/>
                <a:gd name="connsiteX13" fmla="*/ 476 w 638006"/>
                <a:gd name="connsiteY13" fmla="*/ 328207 h 872960"/>
                <a:gd name="connsiteX14" fmla="*/ 7105 w 638006"/>
                <a:gd name="connsiteY14" fmla="*/ 332779 h 872960"/>
                <a:gd name="connsiteX15" fmla="*/ 51225 w 638006"/>
                <a:gd name="connsiteY15" fmla="*/ 354267 h 872960"/>
                <a:gd name="connsiteX16" fmla="*/ 82772 w 638006"/>
                <a:gd name="connsiteY16" fmla="*/ 362040 h 872960"/>
                <a:gd name="connsiteX17" fmla="*/ 75914 w 638006"/>
                <a:gd name="connsiteY17" fmla="*/ 361125 h 872960"/>
                <a:gd name="connsiteX18" fmla="*/ 182213 w 638006"/>
                <a:gd name="connsiteY18" fmla="*/ 349467 h 872960"/>
                <a:gd name="connsiteX19" fmla="*/ 221761 w 638006"/>
                <a:gd name="connsiteY19" fmla="*/ 306947 h 872960"/>
                <a:gd name="connsiteX20" fmla="*/ 234791 w 638006"/>
                <a:gd name="connsiteY20" fmla="*/ 277229 h 872960"/>
                <a:gd name="connsiteX21" fmla="*/ 251936 w 638006"/>
                <a:gd name="connsiteY21" fmla="*/ 245454 h 872960"/>
                <a:gd name="connsiteX22" fmla="*/ 263595 w 638006"/>
                <a:gd name="connsiteY22" fmla="*/ 233795 h 872960"/>
                <a:gd name="connsiteX23" fmla="*/ 277082 w 638006"/>
                <a:gd name="connsiteY23" fmla="*/ 225794 h 872960"/>
                <a:gd name="connsiteX24" fmla="*/ 291712 w 638006"/>
                <a:gd name="connsiteY24" fmla="*/ 221679 h 872960"/>
                <a:gd name="connsiteX25" fmla="*/ 307029 w 638006"/>
                <a:gd name="connsiteY25" fmla="*/ 221679 h 872960"/>
                <a:gd name="connsiteX26" fmla="*/ 322802 w 638006"/>
                <a:gd name="connsiteY26" fmla="*/ 226023 h 872960"/>
                <a:gd name="connsiteX27" fmla="*/ 324174 w 638006"/>
                <a:gd name="connsiteY27" fmla="*/ 226708 h 872960"/>
                <a:gd name="connsiteX28" fmla="*/ 324174 w 638006"/>
                <a:gd name="connsiteY28" fmla="*/ 226708 h 872960"/>
                <a:gd name="connsiteX29" fmla="*/ 339947 w 638006"/>
                <a:gd name="connsiteY29" fmla="*/ 222365 h 872960"/>
                <a:gd name="connsiteX30" fmla="*/ 437102 w 638006"/>
                <a:gd name="connsiteY30" fmla="*/ 249797 h 872960"/>
                <a:gd name="connsiteX31" fmla="*/ 461791 w 638006"/>
                <a:gd name="connsiteY31" fmla="*/ 359296 h 872960"/>
                <a:gd name="connsiteX32" fmla="*/ 412413 w 638006"/>
                <a:gd name="connsiteY32" fmla="*/ 445250 h 872960"/>
                <a:gd name="connsiteX33" fmla="*/ 274110 w 638006"/>
                <a:gd name="connsiteY33" fmla="*/ 586068 h 872960"/>
                <a:gd name="connsiteX34" fmla="*/ 236391 w 638006"/>
                <a:gd name="connsiteY34" fmla="*/ 634759 h 872960"/>
                <a:gd name="connsiteX35" fmla="*/ 194329 w 638006"/>
                <a:gd name="connsiteY35" fmla="*/ 844157 h 872960"/>
                <a:gd name="connsiteX36" fmla="*/ 208502 w 638006"/>
                <a:gd name="connsiteY36" fmla="*/ 872961 h 872960"/>
                <a:gd name="connsiteX37" fmla="*/ 203473 w 638006"/>
                <a:gd name="connsiteY37" fmla="*/ 870446 h 872960"/>
                <a:gd name="connsiteX38" fmla="*/ 247364 w 638006"/>
                <a:gd name="connsiteY38" fmla="*/ 871132 h 87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638006" h="872960">
                  <a:moveTo>
                    <a:pt x="247364" y="871132"/>
                  </a:moveTo>
                  <a:cubicBezTo>
                    <a:pt x="287598" y="867017"/>
                    <a:pt x="329203" y="860159"/>
                    <a:pt x="363950" y="837756"/>
                  </a:cubicBezTo>
                  <a:cubicBezTo>
                    <a:pt x="386581" y="823126"/>
                    <a:pt x="403498" y="805981"/>
                    <a:pt x="418814" y="784035"/>
                  </a:cubicBezTo>
                  <a:cubicBezTo>
                    <a:pt x="431158" y="766204"/>
                    <a:pt x="438931" y="744259"/>
                    <a:pt x="446017" y="723913"/>
                  </a:cubicBezTo>
                  <a:cubicBezTo>
                    <a:pt x="456533" y="693510"/>
                    <a:pt x="461562" y="661506"/>
                    <a:pt x="472306" y="631102"/>
                  </a:cubicBezTo>
                  <a:cubicBezTo>
                    <a:pt x="476878" y="621958"/>
                    <a:pt x="482136" y="613042"/>
                    <a:pt x="488308" y="604584"/>
                  </a:cubicBezTo>
                  <a:cubicBezTo>
                    <a:pt x="543858" y="534175"/>
                    <a:pt x="603066" y="462624"/>
                    <a:pt x="626840" y="374384"/>
                  </a:cubicBezTo>
                  <a:cubicBezTo>
                    <a:pt x="650386" y="286830"/>
                    <a:pt x="636670" y="191047"/>
                    <a:pt x="585921" y="115380"/>
                  </a:cubicBezTo>
                  <a:cubicBezTo>
                    <a:pt x="561003" y="78118"/>
                    <a:pt x="531285" y="47715"/>
                    <a:pt x="497452" y="20054"/>
                  </a:cubicBezTo>
                  <a:cubicBezTo>
                    <a:pt x="502253" y="21654"/>
                    <a:pt x="507054" y="23254"/>
                    <a:pt x="511626" y="25312"/>
                  </a:cubicBezTo>
                  <a:cubicBezTo>
                    <a:pt x="483508" y="13882"/>
                    <a:pt x="453561" y="8853"/>
                    <a:pt x="423615" y="4738"/>
                  </a:cubicBezTo>
                  <a:cubicBezTo>
                    <a:pt x="321202" y="-9893"/>
                    <a:pt x="225647" y="8624"/>
                    <a:pt x="141294" y="70575"/>
                  </a:cubicBezTo>
                  <a:cubicBezTo>
                    <a:pt x="64484" y="127039"/>
                    <a:pt x="28822" y="210478"/>
                    <a:pt x="3219" y="297803"/>
                  </a:cubicBezTo>
                  <a:cubicBezTo>
                    <a:pt x="247" y="308319"/>
                    <a:pt x="-667" y="318377"/>
                    <a:pt x="476" y="328207"/>
                  </a:cubicBezTo>
                  <a:cubicBezTo>
                    <a:pt x="2762" y="329807"/>
                    <a:pt x="5048" y="331407"/>
                    <a:pt x="7105" y="332779"/>
                  </a:cubicBezTo>
                  <a:cubicBezTo>
                    <a:pt x="20821" y="341923"/>
                    <a:pt x="35909" y="348095"/>
                    <a:pt x="51225" y="354267"/>
                  </a:cubicBezTo>
                  <a:cubicBezTo>
                    <a:pt x="61741" y="358382"/>
                    <a:pt x="72028" y="360439"/>
                    <a:pt x="82772" y="362040"/>
                  </a:cubicBezTo>
                  <a:lnTo>
                    <a:pt x="75914" y="361125"/>
                  </a:lnTo>
                  <a:cubicBezTo>
                    <a:pt x="112033" y="367526"/>
                    <a:pt x="149980" y="370726"/>
                    <a:pt x="182213" y="349467"/>
                  </a:cubicBezTo>
                  <a:cubicBezTo>
                    <a:pt x="198672" y="338722"/>
                    <a:pt x="212617" y="324549"/>
                    <a:pt x="221761" y="306947"/>
                  </a:cubicBezTo>
                  <a:cubicBezTo>
                    <a:pt x="226790" y="297346"/>
                    <a:pt x="230676" y="287287"/>
                    <a:pt x="234791" y="277229"/>
                  </a:cubicBezTo>
                  <a:cubicBezTo>
                    <a:pt x="239820" y="266256"/>
                    <a:pt x="245307" y="255512"/>
                    <a:pt x="251936" y="245454"/>
                  </a:cubicBezTo>
                  <a:cubicBezTo>
                    <a:pt x="255594" y="241339"/>
                    <a:pt x="259480" y="237453"/>
                    <a:pt x="263595" y="233795"/>
                  </a:cubicBezTo>
                  <a:cubicBezTo>
                    <a:pt x="267938" y="230823"/>
                    <a:pt x="272510" y="228309"/>
                    <a:pt x="277082" y="225794"/>
                  </a:cubicBezTo>
                  <a:cubicBezTo>
                    <a:pt x="281883" y="224194"/>
                    <a:pt x="286912" y="222822"/>
                    <a:pt x="291712" y="221679"/>
                  </a:cubicBezTo>
                  <a:cubicBezTo>
                    <a:pt x="296742" y="221451"/>
                    <a:pt x="301999" y="221451"/>
                    <a:pt x="307029" y="221679"/>
                  </a:cubicBezTo>
                  <a:cubicBezTo>
                    <a:pt x="312286" y="222822"/>
                    <a:pt x="317773" y="224422"/>
                    <a:pt x="322802" y="226023"/>
                  </a:cubicBezTo>
                  <a:cubicBezTo>
                    <a:pt x="323259" y="226251"/>
                    <a:pt x="323716" y="226480"/>
                    <a:pt x="324174" y="226708"/>
                  </a:cubicBezTo>
                  <a:cubicBezTo>
                    <a:pt x="324174" y="226708"/>
                    <a:pt x="324174" y="226708"/>
                    <a:pt x="324174" y="226708"/>
                  </a:cubicBezTo>
                  <a:cubicBezTo>
                    <a:pt x="329203" y="225108"/>
                    <a:pt x="334461" y="223508"/>
                    <a:pt x="339947" y="222365"/>
                  </a:cubicBezTo>
                  <a:cubicBezTo>
                    <a:pt x="376980" y="215507"/>
                    <a:pt x="412185" y="226480"/>
                    <a:pt x="437102" y="249797"/>
                  </a:cubicBezTo>
                  <a:cubicBezTo>
                    <a:pt x="467963" y="278601"/>
                    <a:pt x="472992" y="319063"/>
                    <a:pt x="461791" y="359296"/>
                  </a:cubicBezTo>
                  <a:cubicBezTo>
                    <a:pt x="452647" y="391758"/>
                    <a:pt x="434130" y="419190"/>
                    <a:pt x="412413" y="445250"/>
                  </a:cubicBezTo>
                  <a:cubicBezTo>
                    <a:pt x="369894" y="495999"/>
                    <a:pt x="321659" y="540576"/>
                    <a:pt x="274110" y="586068"/>
                  </a:cubicBezTo>
                  <a:cubicBezTo>
                    <a:pt x="259023" y="600469"/>
                    <a:pt x="245535" y="616243"/>
                    <a:pt x="236391" y="634759"/>
                  </a:cubicBezTo>
                  <a:cubicBezTo>
                    <a:pt x="204159" y="700596"/>
                    <a:pt x="197072" y="772148"/>
                    <a:pt x="194329" y="844157"/>
                  </a:cubicBezTo>
                  <a:cubicBezTo>
                    <a:pt x="193643" y="861759"/>
                    <a:pt x="196386" y="867931"/>
                    <a:pt x="208502" y="872961"/>
                  </a:cubicBezTo>
                  <a:cubicBezTo>
                    <a:pt x="206673" y="872275"/>
                    <a:pt x="205073" y="871360"/>
                    <a:pt x="203473" y="870446"/>
                  </a:cubicBezTo>
                  <a:cubicBezTo>
                    <a:pt x="218332" y="872503"/>
                    <a:pt x="232734" y="872503"/>
                    <a:pt x="247364" y="871132"/>
                  </a:cubicBezTo>
                  <a:close/>
                </a:path>
              </a:pathLst>
            </a:custGeom>
            <a:solidFill>
              <a:srgbClr val="FFFFFF"/>
            </a:solidFill>
            <a:ln w="2286" cap="flat">
              <a:noFill/>
              <a:prstDash val="solid"/>
              <a:miter/>
            </a:ln>
          </p:spPr>
          <p:txBody>
            <a:bodyPr rtlCol="0" anchor="ctr"/>
            <a:lstStyle/>
            <a:p>
              <a:endParaRPr lang="en-US"/>
            </a:p>
          </p:txBody>
        </p:sp>
        <p:sp>
          <p:nvSpPr>
            <p:cNvPr id="89" name="Freeform 338">
              <a:extLst>
                <a:ext uri="{FF2B5EF4-FFF2-40B4-BE49-F238E27FC236}">
                  <a16:creationId xmlns:a16="http://schemas.microsoft.com/office/drawing/2014/main" id="{7D177AFF-6E7D-C676-85BE-AAE4FA1B9FCC}"/>
                </a:ext>
              </a:extLst>
            </p:cNvPr>
            <p:cNvSpPr/>
            <p:nvPr/>
          </p:nvSpPr>
          <p:spPr>
            <a:xfrm>
              <a:off x="5534101" y="3179597"/>
              <a:ext cx="3657" cy="1600"/>
            </a:xfrm>
            <a:custGeom>
              <a:avLst/>
              <a:gdLst>
                <a:gd name="connsiteX0" fmla="*/ 0 w 3657"/>
                <a:gd name="connsiteY0" fmla="*/ 0 h 1600"/>
                <a:gd name="connsiteX1" fmla="*/ 3658 w 3657"/>
                <a:gd name="connsiteY1" fmla="*/ 1600 h 1600"/>
                <a:gd name="connsiteX2" fmla="*/ 0 w 3657"/>
                <a:gd name="connsiteY2" fmla="*/ 0 h 1600"/>
              </a:gdLst>
              <a:ahLst/>
              <a:cxnLst>
                <a:cxn ang="0">
                  <a:pos x="connsiteX0" y="connsiteY0"/>
                </a:cxn>
                <a:cxn ang="0">
                  <a:pos x="connsiteX1" y="connsiteY1"/>
                </a:cxn>
                <a:cxn ang="0">
                  <a:pos x="connsiteX2" y="connsiteY2"/>
                </a:cxn>
              </a:cxnLst>
              <a:rect l="l" t="t" r="r" b="b"/>
              <a:pathLst>
                <a:path w="3657" h="1600">
                  <a:moveTo>
                    <a:pt x="0" y="0"/>
                  </a:moveTo>
                  <a:cubicBezTo>
                    <a:pt x="1143" y="457"/>
                    <a:pt x="2515" y="914"/>
                    <a:pt x="3658" y="1600"/>
                  </a:cubicBezTo>
                  <a:cubicBezTo>
                    <a:pt x="2515" y="1143"/>
                    <a:pt x="1143" y="457"/>
                    <a:pt x="0" y="0"/>
                  </a:cubicBezTo>
                  <a:close/>
                </a:path>
              </a:pathLst>
            </a:custGeom>
            <a:solidFill>
              <a:srgbClr val="FFFFFF"/>
            </a:solidFill>
            <a:ln w="2286" cap="flat">
              <a:noFill/>
              <a:prstDash val="solid"/>
              <a:miter/>
            </a:ln>
          </p:spPr>
          <p:txBody>
            <a:bodyPr rtlCol="0" anchor="ctr"/>
            <a:lstStyle/>
            <a:p>
              <a:endParaRPr lang="en-US"/>
            </a:p>
          </p:txBody>
        </p:sp>
        <p:sp>
          <p:nvSpPr>
            <p:cNvPr id="90" name="Freeform 339">
              <a:extLst>
                <a:ext uri="{FF2B5EF4-FFF2-40B4-BE49-F238E27FC236}">
                  <a16:creationId xmlns:a16="http://schemas.microsoft.com/office/drawing/2014/main" id="{6B41E23A-D22E-5DC8-20EB-62C318B5B01E}"/>
                </a:ext>
              </a:extLst>
            </p:cNvPr>
            <p:cNvSpPr/>
            <p:nvPr/>
          </p:nvSpPr>
          <p:spPr>
            <a:xfrm>
              <a:off x="5021351" y="3481578"/>
              <a:ext cx="228" cy="1600"/>
            </a:xfrm>
            <a:custGeom>
              <a:avLst/>
              <a:gdLst>
                <a:gd name="connsiteX0" fmla="*/ 229 w 228"/>
                <a:gd name="connsiteY0" fmla="*/ 1600 h 1600"/>
                <a:gd name="connsiteX1" fmla="*/ 0 w 228"/>
                <a:gd name="connsiteY1" fmla="*/ 0 h 1600"/>
                <a:gd name="connsiteX2" fmla="*/ 229 w 228"/>
                <a:gd name="connsiteY2" fmla="*/ 1600 h 1600"/>
              </a:gdLst>
              <a:ahLst/>
              <a:cxnLst>
                <a:cxn ang="0">
                  <a:pos x="connsiteX0" y="connsiteY0"/>
                </a:cxn>
                <a:cxn ang="0">
                  <a:pos x="connsiteX1" y="connsiteY1"/>
                </a:cxn>
                <a:cxn ang="0">
                  <a:pos x="connsiteX2" y="connsiteY2"/>
                </a:cxn>
              </a:cxnLst>
              <a:rect l="l" t="t" r="r" b="b"/>
              <a:pathLst>
                <a:path w="228" h="1600">
                  <a:moveTo>
                    <a:pt x="229" y="1600"/>
                  </a:moveTo>
                  <a:cubicBezTo>
                    <a:pt x="229" y="1143"/>
                    <a:pt x="0" y="686"/>
                    <a:pt x="0" y="0"/>
                  </a:cubicBezTo>
                  <a:cubicBezTo>
                    <a:pt x="0" y="686"/>
                    <a:pt x="0" y="1143"/>
                    <a:pt x="229" y="1600"/>
                  </a:cubicBezTo>
                  <a:close/>
                </a:path>
              </a:pathLst>
            </a:custGeom>
            <a:solidFill>
              <a:srgbClr val="FFFFFF"/>
            </a:solidFill>
            <a:ln w="2286" cap="flat">
              <a:noFill/>
              <a:prstDash val="solid"/>
              <a:miter/>
            </a:ln>
          </p:spPr>
          <p:txBody>
            <a:bodyPr rtlCol="0" anchor="ctr"/>
            <a:lstStyle/>
            <a:p>
              <a:endParaRPr lang="en-US"/>
            </a:p>
          </p:txBody>
        </p:sp>
        <p:sp>
          <p:nvSpPr>
            <p:cNvPr id="91" name="Freeform 340">
              <a:extLst>
                <a:ext uri="{FF2B5EF4-FFF2-40B4-BE49-F238E27FC236}">
                  <a16:creationId xmlns:a16="http://schemas.microsoft.com/office/drawing/2014/main" id="{2E0D38E1-CF39-A9FA-9E54-257B56AD3449}"/>
                </a:ext>
              </a:extLst>
            </p:cNvPr>
            <p:cNvSpPr/>
            <p:nvPr/>
          </p:nvSpPr>
          <p:spPr>
            <a:xfrm>
              <a:off x="5596966" y="3218230"/>
              <a:ext cx="14401" cy="12115"/>
            </a:xfrm>
            <a:custGeom>
              <a:avLst/>
              <a:gdLst>
                <a:gd name="connsiteX0" fmla="*/ 0 w 14401"/>
                <a:gd name="connsiteY0" fmla="*/ 0 h 12115"/>
                <a:gd name="connsiteX1" fmla="*/ 14402 w 14401"/>
                <a:gd name="connsiteY1" fmla="*/ 12116 h 12115"/>
                <a:gd name="connsiteX2" fmla="*/ 0 w 14401"/>
                <a:gd name="connsiteY2" fmla="*/ 0 h 12115"/>
              </a:gdLst>
              <a:ahLst/>
              <a:cxnLst>
                <a:cxn ang="0">
                  <a:pos x="connsiteX0" y="connsiteY0"/>
                </a:cxn>
                <a:cxn ang="0">
                  <a:pos x="connsiteX1" y="connsiteY1"/>
                </a:cxn>
                <a:cxn ang="0">
                  <a:pos x="connsiteX2" y="connsiteY2"/>
                </a:cxn>
              </a:cxnLst>
              <a:rect l="l" t="t" r="r" b="b"/>
              <a:pathLst>
                <a:path w="14401" h="12115">
                  <a:moveTo>
                    <a:pt x="0" y="0"/>
                  </a:moveTo>
                  <a:cubicBezTo>
                    <a:pt x="5029" y="3886"/>
                    <a:pt x="9601" y="8001"/>
                    <a:pt x="14402" y="12116"/>
                  </a:cubicBezTo>
                  <a:cubicBezTo>
                    <a:pt x="9830" y="8001"/>
                    <a:pt x="5029" y="3886"/>
                    <a:pt x="0" y="0"/>
                  </a:cubicBezTo>
                  <a:close/>
                </a:path>
              </a:pathLst>
            </a:custGeom>
            <a:solidFill>
              <a:srgbClr val="FFFFFF"/>
            </a:solidFill>
            <a:ln w="2286" cap="flat">
              <a:noFill/>
              <a:prstDash val="solid"/>
              <a:miter/>
            </a:ln>
          </p:spPr>
          <p:txBody>
            <a:bodyPr rtlCol="0" anchor="ctr"/>
            <a:lstStyle/>
            <a:p>
              <a:endParaRPr lang="en-US"/>
            </a:p>
          </p:txBody>
        </p:sp>
        <p:sp>
          <p:nvSpPr>
            <p:cNvPr id="92" name="Freeform 341">
              <a:extLst>
                <a:ext uri="{FF2B5EF4-FFF2-40B4-BE49-F238E27FC236}">
                  <a16:creationId xmlns:a16="http://schemas.microsoft.com/office/drawing/2014/main" id="{3E23DAE0-6D14-5640-FA78-AC852FCA77E3}"/>
                </a:ext>
              </a:extLst>
            </p:cNvPr>
            <p:cNvSpPr/>
            <p:nvPr/>
          </p:nvSpPr>
          <p:spPr>
            <a:xfrm>
              <a:off x="5022494" y="3489350"/>
              <a:ext cx="457" cy="1600"/>
            </a:xfrm>
            <a:custGeom>
              <a:avLst/>
              <a:gdLst>
                <a:gd name="connsiteX0" fmla="*/ 457 w 457"/>
                <a:gd name="connsiteY0" fmla="*/ 1600 h 1600"/>
                <a:gd name="connsiteX1" fmla="*/ 0 w 457"/>
                <a:gd name="connsiteY1" fmla="*/ 0 h 1600"/>
                <a:gd name="connsiteX2" fmla="*/ 457 w 457"/>
                <a:gd name="connsiteY2" fmla="*/ 1600 h 1600"/>
              </a:gdLst>
              <a:ahLst/>
              <a:cxnLst>
                <a:cxn ang="0">
                  <a:pos x="connsiteX0" y="connsiteY0"/>
                </a:cxn>
                <a:cxn ang="0">
                  <a:pos x="connsiteX1" y="connsiteY1"/>
                </a:cxn>
                <a:cxn ang="0">
                  <a:pos x="connsiteX2" y="connsiteY2"/>
                </a:cxn>
              </a:cxnLst>
              <a:rect l="l" t="t" r="r" b="b"/>
              <a:pathLst>
                <a:path w="457" h="1600">
                  <a:moveTo>
                    <a:pt x="457" y="1600"/>
                  </a:moveTo>
                  <a:cubicBezTo>
                    <a:pt x="229" y="1143"/>
                    <a:pt x="229" y="457"/>
                    <a:pt x="0" y="0"/>
                  </a:cubicBezTo>
                  <a:cubicBezTo>
                    <a:pt x="229" y="457"/>
                    <a:pt x="229" y="914"/>
                    <a:pt x="457" y="1600"/>
                  </a:cubicBezTo>
                  <a:close/>
                </a:path>
              </a:pathLst>
            </a:custGeom>
            <a:solidFill>
              <a:srgbClr val="FFFFFF"/>
            </a:solidFill>
            <a:ln w="2286" cap="flat">
              <a:noFill/>
              <a:prstDash val="solid"/>
              <a:miter/>
            </a:ln>
          </p:spPr>
          <p:txBody>
            <a:bodyPr rtlCol="0" anchor="ctr"/>
            <a:lstStyle/>
            <a:p>
              <a:endParaRPr lang="en-US"/>
            </a:p>
          </p:txBody>
        </p:sp>
        <p:sp>
          <p:nvSpPr>
            <p:cNvPr id="93" name="Freeform 342">
              <a:extLst>
                <a:ext uri="{FF2B5EF4-FFF2-40B4-BE49-F238E27FC236}">
                  <a16:creationId xmlns:a16="http://schemas.microsoft.com/office/drawing/2014/main" id="{ABA2521B-BC76-5B60-06E6-B96065E27314}"/>
                </a:ext>
              </a:extLst>
            </p:cNvPr>
            <p:cNvSpPr/>
            <p:nvPr/>
          </p:nvSpPr>
          <p:spPr>
            <a:xfrm>
              <a:off x="5021808" y="3485464"/>
              <a:ext cx="228" cy="1828"/>
            </a:xfrm>
            <a:custGeom>
              <a:avLst/>
              <a:gdLst>
                <a:gd name="connsiteX0" fmla="*/ 229 w 228"/>
                <a:gd name="connsiteY0" fmla="*/ 1829 h 1828"/>
                <a:gd name="connsiteX1" fmla="*/ 0 w 228"/>
                <a:gd name="connsiteY1" fmla="*/ 0 h 1828"/>
                <a:gd name="connsiteX2" fmla="*/ 229 w 228"/>
                <a:gd name="connsiteY2" fmla="*/ 1829 h 1828"/>
              </a:gdLst>
              <a:ahLst/>
              <a:cxnLst>
                <a:cxn ang="0">
                  <a:pos x="connsiteX0" y="connsiteY0"/>
                </a:cxn>
                <a:cxn ang="0">
                  <a:pos x="connsiteX1" y="connsiteY1"/>
                </a:cxn>
                <a:cxn ang="0">
                  <a:pos x="connsiteX2" y="connsiteY2"/>
                </a:cxn>
              </a:cxnLst>
              <a:rect l="l" t="t" r="r" b="b"/>
              <a:pathLst>
                <a:path w="228" h="1828">
                  <a:moveTo>
                    <a:pt x="229" y="1829"/>
                  </a:moveTo>
                  <a:cubicBezTo>
                    <a:pt x="229" y="1143"/>
                    <a:pt x="0" y="686"/>
                    <a:pt x="0" y="0"/>
                  </a:cubicBezTo>
                  <a:cubicBezTo>
                    <a:pt x="0" y="686"/>
                    <a:pt x="229" y="1143"/>
                    <a:pt x="229" y="1829"/>
                  </a:cubicBezTo>
                  <a:close/>
                </a:path>
              </a:pathLst>
            </a:custGeom>
            <a:solidFill>
              <a:srgbClr val="FFFFFF"/>
            </a:solidFill>
            <a:ln w="2286" cap="flat">
              <a:noFill/>
              <a:prstDash val="solid"/>
              <a:miter/>
            </a:ln>
          </p:spPr>
          <p:txBody>
            <a:bodyPr rtlCol="0" anchor="ctr"/>
            <a:lstStyle/>
            <a:p>
              <a:endParaRPr lang="en-US"/>
            </a:p>
          </p:txBody>
        </p:sp>
        <p:sp>
          <p:nvSpPr>
            <p:cNvPr id="94" name="Freeform 343">
              <a:extLst>
                <a:ext uri="{FF2B5EF4-FFF2-40B4-BE49-F238E27FC236}">
                  <a16:creationId xmlns:a16="http://schemas.microsoft.com/office/drawing/2014/main" id="{9E482A1D-67B0-BB0F-1029-1F5A99D6FEB2}"/>
                </a:ext>
              </a:extLst>
            </p:cNvPr>
            <p:cNvSpPr/>
            <p:nvPr/>
          </p:nvSpPr>
          <p:spPr>
            <a:xfrm>
              <a:off x="5549188" y="3186684"/>
              <a:ext cx="1828" cy="914"/>
            </a:xfrm>
            <a:custGeom>
              <a:avLst/>
              <a:gdLst>
                <a:gd name="connsiteX0" fmla="*/ 0 w 1828"/>
                <a:gd name="connsiteY0" fmla="*/ 0 h 914"/>
                <a:gd name="connsiteX1" fmla="*/ 1829 w 1828"/>
                <a:gd name="connsiteY1" fmla="*/ 914 h 914"/>
                <a:gd name="connsiteX2" fmla="*/ 0 w 1828"/>
                <a:gd name="connsiteY2" fmla="*/ 0 h 914"/>
              </a:gdLst>
              <a:ahLst/>
              <a:cxnLst>
                <a:cxn ang="0">
                  <a:pos x="connsiteX0" y="connsiteY0"/>
                </a:cxn>
                <a:cxn ang="0">
                  <a:pos x="connsiteX1" y="connsiteY1"/>
                </a:cxn>
                <a:cxn ang="0">
                  <a:pos x="connsiteX2" y="connsiteY2"/>
                </a:cxn>
              </a:cxnLst>
              <a:rect l="l" t="t" r="r" b="b"/>
              <a:pathLst>
                <a:path w="1828" h="914">
                  <a:moveTo>
                    <a:pt x="0" y="0"/>
                  </a:moveTo>
                  <a:cubicBezTo>
                    <a:pt x="686" y="229"/>
                    <a:pt x="1372" y="686"/>
                    <a:pt x="1829" y="914"/>
                  </a:cubicBezTo>
                  <a:cubicBezTo>
                    <a:pt x="1372" y="686"/>
                    <a:pt x="686" y="229"/>
                    <a:pt x="0" y="0"/>
                  </a:cubicBezTo>
                  <a:close/>
                </a:path>
              </a:pathLst>
            </a:custGeom>
            <a:solidFill>
              <a:srgbClr val="FFFFFF"/>
            </a:solidFill>
            <a:ln w="2286" cap="flat">
              <a:noFill/>
              <a:prstDash val="solid"/>
              <a:miter/>
            </a:ln>
          </p:spPr>
          <p:txBody>
            <a:bodyPr rtlCol="0" anchor="ctr"/>
            <a:lstStyle/>
            <a:p>
              <a:endParaRPr lang="en-US"/>
            </a:p>
          </p:txBody>
        </p:sp>
        <p:sp>
          <p:nvSpPr>
            <p:cNvPr id="95" name="Freeform 344">
              <a:extLst>
                <a:ext uri="{FF2B5EF4-FFF2-40B4-BE49-F238E27FC236}">
                  <a16:creationId xmlns:a16="http://schemas.microsoft.com/office/drawing/2014/main" id="{C888B01C-A5B1-D915-AAFB-C22383A3CF67}"/>
                </a:ext>
              </a:extLst>
            </p:cNvPr>
            <p:cNvSpPr/>
            <p:nvPr/>
          </p:nvSpPr>
          <p:spPr>
            <a:xfrm>
              <a:off x="5543016" y="3183483"/>
              <a:ext cx="2286" cy="1143"/>
            </a:xfrm>
            <a:custGeom>
              <a:avLst/>
              <a:gdLst>
                <a:gd name="connsiteX0" fmla="*/ 0 w 2286"/>
                <a:gd name="connsiteY0" fmla="*/ 0 h 1143"/>
                <a:gd name="connsiteX1" fmla="*/ 2286 w 2286"/>
                <a:gd name="connsiteY1" fmla="*/ 1143 h 1143"/>
                <a:gd name="connsiteX2" fmla="*/ 0 w 2286"/>
                <a:gd name="connsiteY2" fmla="*/ 0 h 1143"/>
              </a:gdLst>
              <a:ahLst/>
              <a:cxnLst>
                <a:cxn ang="0">
                  <a:pos x="connsiteX0" y="connsiteY0"/>
                </a:cxn>
                <a:cxn ang="0">
                  <a:pos x="connsiteX1" y="connsiteY1"/>
                </a:cxn>
                <a:cxn ang="0">
                  <a:pos x="connsiteX2" y="connsiteY2"/>
                </a:cxn>
              </a:cxnLst>
              <a:rect l="l" t="t" r="r" b="b"/>
              <a:pathLst>
                <a:path w="2286" h="1143">
                  <a:moveTo>
                    <a:pt x="0" y="0"/>
                  </a:moveTo>
                  <a:cubicBezTo>
                    <a:pt x="686" y="457"/>
                    <a:pt x="1372" y="686"/>
                    <a:pt x="2286" y="1143"/>
                  </a:cubicBezTo>
                  <a:cubicBezTo>
                    <a:pt x="1372" y="686"/>
                    <a:pt x="686" y="457"/>
                    <a:pt x="0" y="0"/>
                  </a:cubicBezTo>
                  <a:close/>
                </a:path>
              </a:pathLst>
            </a:custGeom>
            <a:solidFill>
              <a:srgbClr val="FFFFFF"/>
            </a:solidFill>
            <a:ln w="2286" cap="flat">
              <a:noFill/>
              <a:prstDash val="solid"/>
              <a:miter/>
            </a:ln>
          </p:spPr>
          <p:txBody>
            <a:bodyPr rtlCol="0" anchor="ctr"/>
            <a:lstStyle/>
            <a:p>
              <a:endParaRPr lang="en-US"/>
            </a:p>
          </p:txBody>
        </p:sp>
        <p:sp>
          <p:nvSpPr>
            <p:cNvPr id="96" name="Freeform 345">
              <a:extLst>
                <a:ext uri="{FF2B5EF4-FFF2-40B4-BE49-F238E27FC236}">
                  <a16:creationId xmlns:a16="http://schemas.microsoft.com/office/drawing/2014/main" id="{674B757F-A095-B124-80DC-726B7EFBA808}"/>
                </a:ext>
              </a:extLst>
            </p:cNvPr>
            <p:cNvSpPr/>
            <p:nvPr/>
          </p:nvSpPr>
          <p:spPr>
            <a:xfrm>
              <a:off x="5023408" y="3493236"/>
              <a:ext cx="457" cy="1371"/>
            </a:xfrm>
            <a:custGeom>
              <a:avLst/>
              <a:gdLst>
                <a:gd name="connsiteX0" fmla="*/ 457 w 457"/>
                <a:gd name="connsiteY0" fmla="*/ 1372 h 1371"/>
                <a:gd name="connsiteX1" fmla="*/ 0 w 457"/>
                <a:gd name="connsiteY1" fmla="*/ 0 h 1371"/>
                <a:gd name="connsiteX2" fmla="*/ 457 w 457"/>
                <a:gd name="connsiteY2" fmla="*/ 1372 h 1371"/>
              </a:gdLst>
              <a:ahLst/>
              <a:cxnLst>
                <a:cxn ang="0">
                  <a:pos x="connsiteX0" y="connsiteY0"/>
                </a:cxn>
                <a:cxn ang="0">
                  <a:pos x="connsiteX1" y="connsiteY1"/>
                </a:cxn>
                <a:cxn ang="0">
                  <a:pos x="connsiteX2" y="connsiteY2"/>
                </a:cxn>
              </a:cxnLst>
              <a:rect l="l" t="t" r="r" b="b"/>
              <a:pathLst>
                <a:path w="457" h="1371">
                  <a:moveTo>
                    <a:pt x="457" y="1372"/>
                  </a:moveTo>
                  <a:cubicBezTo>
                    <a:pt x="229" y="914"/>
                    <a:pt x="229" y="457"/>
                    <a:pt x="0" y="0"/>
                  </a:cubicBezTo>
                  <a:cubicBezTo>
                    <a:pt x="229" y="229"/>
                    <a:pt x="229" y="914"/>
                    <a:pt x="457" y="1372"/>
                  </a:cubicBezTo>
                  <a:close/>
                </a:path>
              </a:pathLst>
            </a:custGeom>
            <a:solidFill>
              <a:srgbClr val="FFFFFF"/>
            </a:solidFill>
            <a:ln w="2286" cap="flat">
              <a:noFill/>
              <a:prstDash val="solid"/>
              <a:miter/>
            </a:ln>
          </p:spPr>
          <p:txBody>
            <a:bodyPr rtlCol="0" anchor="ctr"/>
            <a:lstStyle/>
            <a:p>
              <a:endParaRPr lang="en-US"/>
            </a:p>
          </p:txBody>
        </p:sp>
        <p:sp>
          <p:nvSpPr>
            <p:cNvPr id="97" name="Freeform 346">
              <a:extLst>
                <a:ext uri="{FF2B5EF4-FFF2-40B4-BE49-F238E27FC236}">
                  <a16:creationId xmlns:a16="http://schemas.microsoft.com/office/drawing/2014/main" id="{1C54C878-EB96-DC97-A864-F2274FE7A225}"/>
                </a:ext>
              </a:extLst>
            </p:cNvPr>
            <p:cNvSpPr/>
            <p:nvPr/>
          </p:nvSpPr>
          <p:spPr>
            <a:xfrm>
              <a:off x="5272582" y="3477463"/>
              <a:ext cx="2286" cy="2286"/>
            </a:xfrm>
            <a:custGeom>
              <a:avLst/>
              <a:gdLst>
                <a:gd name="connsiteX0" fmla="*/ 0 w 2286"/>
                <a:gd name="connsiteY0" fmla="*/ 2286 h 2286"/>
                <a:gd name="connsiteX1" fmla="*/ 0 w 2286"/>
                <a:gd name="connsiteY1" fmla="*/ 0 h 2286"/>
                <a:gd name="connsiteX2" fmla="*/ 0 w 2286"/>
                <a:gd name="connsiteY2" fmla="*/ 2286 h 2286"/>
              </a:gdLst>
              <a:ahLst/>
              <a:cxnLst>
                <a:cxn ang="0">
                  <a:pos x="connsiteX0" y="connsiteY0"/>
                </a:cxn>
                <a:cxn ang="0">
                  <a:pos x="connsiteX1" y="connsiteY1"/>
                </a:cxn>
                <a:cxn ang="0">
                  <a:pos x="connsiteX2" y="connsiteY2"/>
                </a:cxn>
              </a:cxnLst>
              <a:rect l="l" t="t" r="r" b="b"/>
              <a:pathLst>
                <a:path w="2286" h="2286">
                  <a:moveTo>
                    <a:pt x="0" y="2286"/>
                  </a:moveTo>
                  <a:cubicBezTo>
                    <a:pt x="0" y="1600"/>
                    <a:pt x="0" y="686"/>
                    <a:pt x="0" y="0"/>
                  </a:cubicBezTo>
                  <a:cubicBezTo>
                    <a:pt x="0" y="914"/>
                    <a:pt x="0" y="1600"/>
                    <a:pt x="0" y="2286"/>
                  </a:cubicBezTo>
                  <a:close/>
                </a:path>
              </a:pathLst>
            </a:custGeom>
            <a:solidFill>
              <a:srgbClr val="FFFFFF"/>
            </a:solidFill>
            <a:ln w="2286" cap="flat">
              <a:noFill/>
              <a:prstDash val="solid"/>
              <a:miter/>
            </a:ln>
          </p:spPr>
          <p:txBody>
            <a:bodyPr rtlCol="0" anchor="ctr"/>
            <a:lstStyle/>
            <a:p>
              <a:endParaRPr lang="en-US"/>
            </a:p>
          </p:txBody>
        </p:sp>
        <p:sp>
          <p:nvSpPr>
            <p:cNvPr id="98" name="Freeform 347">
              <a:extLst>
                <a:ext uri="{FF2B5EF4-FFF2-40B4-BE49-F238E27FC236}">
                  <a16:creationId xmlns:a16="http://schemas.microsoft.com/office/drawing/2014/main" id="{819DD2CD-72C1-1CD8-445F-547632B363EF}"/>
                </a:ext>
              </a:extLst>
            </p:cNvPr>
            <p:cNvSpPr/>
            <p:nvPr/>
          </p:nvSpPr>
          <p:spPr>
            <a:xfrm>
              <a:off x="5319903" y="3390823"/>
              <a:ext cx="2971" cy="1600"/>
            </a:xfrm>
            <a:custGeom>
              <a:avLst/>
              <a:gdLst>
                <a:gd name="connsiteX0" fmla="*/ 2972 w 2971"/>
                <a:gd name="connsiteY0" fmla="*/ 0 h 1600"/>
                <a:gd name="connsiteX1" fmla="*/ 0 w 2971"/>
                <a:gd name="connsiteY1" fmla="*/ 1600 h 1600"/>
                <a:gd name="connsiteX2" fmla="*/ 2972 w 2971"/>
                <a:gd name="connsiteY2" fmla="*/ 0 h 1600"/>
              </a:gdLst>
              <a:ahLst/>
              <a:cxnLst>
                <a:cxn ang="0">
                  <a:pos x="connsiteX0" y="connsiteY0"/>
                </a:cxn>
                <a:cxn ang="0">
                  <a:pos x="connsiteX1" y="connsiteY1"/>
                </a:cxn>
                <a:cxn ang="0">
                  <a:pos x="connsiteX2" y="connsiteY2"/>
                </a:cxn>
              </a:cxnLst>
              <a:rect l="l" t="t" r="r" b="b"/>
              <a:pathLst>
                <a:path w="2971" h="1600">
                  <a:moveTo>
                    <a:pt x="2972" y="0"/>
                  </a:moveTo>
                  <a:cubicBezTo>
                    <a:pt x="2057" y="457"/>
                    <a:pt x="914" y="1143"/>
                    <a:pt x="0" y="1600"/>
                  </a:cubicBezTo>
                  <a:cubicBezTo>
                    <a:pt x="914" y="1143"/>
                    <a:pt x="2057" y="457"/>
                    <a:pt x="2972" y="0"/>
                  </a:cubicBezTo>
                  <a:close/>
                </a:path>
              </a:pathLst>
            </a:custGeom>
            <a:solidFill>
              <a:srgbClr val="FFFFFF"/>
            </a:solidFill>
            <a:ln w="2286" cap="flat">
              <a:noFill/>
              <a:prstDash val="solid"/>
              <a:miter/>
            </a:ln>
          </p:spPr>
          <p:txBody>
            <a:bodyPr rtlCol="0" anchor="ctr"/>
            <a:lstStyle/>
            <a:p>
              <a:endParaRPr lang="en-US"/>
            </a:p>
          </p:txBody>
        </p:sp>
        <p:sp>
          <p:nvSpPr>
            <p:cNvPr id="99" name="Freeform 348">
              <a:extLst>
                <a:ext uri="{FF2B5EF4-FFF2-40B4-BE49-F238E27FC236}">
                  <a16:creationId xmlns:a16="http://schemas.microsoft.com/office/drawing/2014/main" id="{5CC4CE7D-F92E-DF30-CE21-180831CDD5EE}"/>
                </a:ext>
              </a:extLst>
            </p:cNvPr>
            <p:cNvSpPr/>
            <p:nvPr/>
          </p:nvSpPr>
          <p:spPr>
            <a:xfrm>
              <a:off x="5072557" y="3551986"/>
              <a:ext cx="914" cy="457"/>
            </a:xfrm>
            <a:custGeom>
              <a:avLst/>
              <a:gdLst>
                <a:gd name="connsiteX0" fmla="*/ 914 w 914"/>
                <a:gd name="connsiteY0" fmla="*/ 457 h 457"/>
                <a:gd name="connsiteX1" fmla="*/ 0 w 914"/>
                <a:gd name="connsiteY1" fmla="*/ 0 h 457"/>
                <a:gd name="connsiteX2" fmla="*/ 914 w 914"/>
                <a:gd name="connsiteY2" fmla="*/ 457 h 457"/>
              </a:gdLst>
              <a:ahLst/>
              <a:cxnLst>
                <a:cxn ang="0">
                  <a:pos x="connsiteX0" y="connsiteY0"/>
                </a:cxn>
                <a:cxn ang="0">
                  <a:pos x="connsiteX1" y="connsiteY1"/>
                </a:cxn>
                <a:cxn ang="0">
                  <a:pos x="connsiteX2" y="connsiteY2"/>
                </a:cxn>
              </a:cxnLst>
              <a:rect l="l" t="t" r="r" b="b"/>
              <a:pathLst>
                <a:path w="914" h="457">
                  <a:moveTo>
                    <a:pt x="914" y="457"/>
                  </a:moveTo>
                  <a:cubicBezTo>
                    <a:pt x="686" y="229"/>
                    <a:pt x="229" y="229"/>
                    <a:pt x="0" y="0"/>
                  </a:cubicBezTo>
                  <a:cubicBezTo>
                    <a:pt x="457" y="0"/>
                    <a:pt x="686" y="229"/>
                    <a:pt x="914" y="457"/>
                  </a:cubicBezTo>
                  <a:close/>
                </a:path>
              </a:pathLst>
            </a:custGeom>
            <a:solidFill>
              <a:srgbClr val="FFFFFF"/>
            </a:solidFill>
            <a:ln w="2286" cap="flat">
              <a:noFill/>
              <a:prstDash val="solid"/>
              <a:miter/>
            </a:ln>
          </p:spPr>
          <p:txBody>
            <a:bodyPr rtlCol="0" anchor="ctr"/>
            <a:lstStyle/>
            <a:p>
              <a:endParaRPr lang="en-US"/>
            </a:p>
          </p:txBody>
        </p:sp>
        <p:sp>
          <p:nvSpPr>
            <p:cNvPr id="100" name="Freeform 349">
              <a:extLst>
                <a:ext uri="{FF2B5EF4-FFF2-40B4-BE49-F238E27FC236}">
                  <a16:creationId xmlns:a16="http://schemas.microsoft.com/office/drawing/2014/main" id="{5914ED92-61E5-FE59-DD14-7B964DA4E277}"/>
                </a:ext>
              </a:extLst>
            </p:cNvPr>
            <p:cNvSpPr/>
            <p:nvPr/>
          </p:nvSpPr>
          <p:spPr>
            <a:xfrm>
              <a:off x="5314645" y="3394024"/>
              <a:ext cx="2743" cy="1828"/>
            </a:xfrm>
            <a:custGeom>
              <a:avLst/>
              <a:gdLst>
                <a:gd name="connsiteX0" fmla="*/ 2743 w 2743"/>
                <a:gd name="connsiteY0" fmla="*/ 0 h 1828"/>
                <a:gd name="connsiteX1" fmla="*/ 0 w 2743"/>
                <a:gd name="connsiteY1" fmla="*/ 1829 h 1828"/>
                <a:gd name="connsiteX2" fmla="*/ 2743 w 2743"/>
                <a:gd name="connsiteY2" fmla="*/ 0 h 1828"/>
              </a:gdLst>
              <a:ahLst/>
              <a:cxnLst>
                <a:cxn ang="0">
                  <a:pos x="connsiteX0" y="connsiteY0"/>
                </a:cxn>
                <a:cxn ang="0">
                  <a:pos x="connsiteX1" y="connsiteY1"/>
                </a:cxn>
                <a:cxn ang="0">
                  <a:pos x="connsiteX2" y="connsiteY2"/>
                </a:cxn>
              </a:cxnLst>
              <a:rect l="l" t="t" r="r" b="b"/>
              <a:pathLst>
                <a:path w="2743" h="1828">
                  <a:moveTo>
                    <a:pt x="2743" y="0"/>
                  </a:moveTo>
                  <a:cubicBezTo>
                    <a:pt x="1829" y="686"/>
                    <a:pt x="914" y="1143"/>
                    <a:pt x="0" y="1829"/>
                  </a:cubicBezTo>
                  <a:cubicBezTo>
                    <a:pt x="914" y="1372"/>
                    <a:pt x="1829" y="686"/>
                    <a:pt x="2743" y="0"/>
                  </a:cubicBezTo>
                  <a:close/>
                </a:path>
              </a:pathLst>
            </a:custGeom>
            <a:solidFill>
              <a:srgbClr val="FFFFFF"/>
            </a:solidFill>
            <a:ln w="2286" cap="flat">
              <a:noFill/>
              <a:prstDash val="solid"/>
              <a:miter/>
            </a:ln>
          </p:spPr>
          <p:txBody>
            <a:bodyPr rtlCol="0" anchor="ctr"/>
            <a:lstStyle/>
            <a:p>
              <a:endParaRPr lang="en-US"/>
            </a:p>
          </p:txBody>
        </p:sp>
        <p:sp>
          <p:nvSpPr>
            <p:cNvPr id="101" name="Freeform 350">
              <a:extLst>
                <a:ext uri="{FF2B5EF4-FFF2-40B4-BE49-F238E27FC236}">
                  <a16:creationId xmlns:a16="http://schemas.microsoft.com/office/drawing/2014/main" id="{23B70096-C1B4-931C-B3FA-9AA65CECB909}"/>
                </a:ext>
              </a:extLst>
            </p:cNvPr>
            <p:cNvSpPr/>
            <p:nvPr/>
          </p:nvSpPr>
          <p:spPr>
            <a:xfrm>
              <a:off x="5331790" y="3384651"/>
              <a:ext cx="3657" cy="1600"/>
            </a:xfrm>
            <a:custGeom>
              <a:avLst/>
              <a:gdLst>
                <a:gd name="connsiteX0" fmla="*/ 3658 w 3657"/>
                <a:gd name="connsiteY0" fmla="*/ 0 h 1600"/>
                <a:gd name="connsiteX1" fmla="*/ 0 w 3657"/>
                <a:gd name="connsiteY1" fmla="*/ 1600 h 1600"/>
                <a:gd name="connsiteX2" fmla="*/ 3658 w 3657"/>
                <a:gd name="connsiteY2" fmla="*/ 0 h 1600"/>
              </a:gdLst>
              <a:ahLst/>
              <a:cxnLst>
                <a:cxn ang="0">
                  <a:pos x="connsiteX0" y="connsiteY0"/>
                </a:cxn>
                <a:cxn ang="0">
                  <a:pos x="connsiteX1" y="connsiteY1"/>
                </a:cxn>
                <a:cxn ang="0">
                  <a:pos x="connsiteX2" y="connsiteY2"/>
                </a:cxn>
              </a:cxnLst>
              <a:rect l="l" t="t" r="r" b="b"/>
              <a:pathLst>
                <a:path w="3657" h="1600">
                  <a:moveTo>
                    <a:pt x="3658" y="0"/>
                  </a:moveTo>
                  <a:cubicBezTo>
                    <a:pt x="2515" y="457"/>
                    <a:pt x="1143" y="914"/>
                    <a:pt x="0" y="1600"/>
                  </a:cubicBezTo>
                  <a:cubicBezTo>
                    <a:pt x="1143" y="914"/>
                    <a:pt x="2515" y="457"/>
                    <a:pt x="3658" y="0"/>
                  </a:cubicBezTo>
                  <a:close/>
                </a:path>
              </a:pathLst>
            </a:custGeom>
            <a:solidFill>
              <a:srgbClr val="FFFFFF"/>
            </a:solidFill>
            <a:ln w="2286" cap="flat">
              <a:noFill/>
              <a:prstDash val="solid"/>
              <a:miter/>
            </a:ln>
          </p:spPr>
          <p:txBody>
            <a:bodyPr rtlCol="0" anchor="ctr"/>
            <a:lstStyle/>
            <a:p>
              <a:endParaRPr lang="en-US"/>
            </a:p>
          </p:txBody>
        </p:sp>
        <p:sp>
          <p:nvSpPr>
            <p:cNvPr id="102" name="Freeform 351">
              <a:extLst>
                <a:ext uri="{FF2B5EF4-FFF2-40B4-BE49-F238E27FC236}">
                  <a16:creationId xmlns:a16="http://schemas.microsoft.com/office/drawing/2014/main" id="{19EA80B2-0166-751A-A072-602C918F5C75}"/>
                </a:ext>
              </a:extLst>
            </p:cNvPr>
            <p:cNvSpPr/>
            <p:nvPr/>
          </p:nvSpPr>
          <p:spPr>
            <a:xfrm>
              <a:off x="5325618" y="3387623"/>
              <a:ext cx="3200" cy="1600"/>
            </a:xfrm>
            <a:custGeom>
              <a:avLst/>
              <a:gdLst>
                <a:gd name="connsiteX0" fmla="*/ 3200 w 3200"/>
                <a:gd name="connsiteY0" fmla="*/ 0 h 1600"/>
                <a:gd name="connsiteX1" fmla="*/ 0 w 3200"/>
                <a:gd name="connsiteY1" fmla="*/ 1600 h 1600"/>
                <a:gd name="connsiteX2" fmla="*/ 3200 w 3200"/>
                <a:gd name="connsiteY2" fmla="*/ 0 h 1600"/>
              </a:gdLst>
              <a:ahLst/>
              <a:cxnLst>
                <a:cxn ang="0">
                  <a:pos x="connsiteX0" y="connsiteY0"/>
                </a:cxn>
                <a:cxn ang="0">
                  <a:pos x="connsiteX1" y="connsiteY1"/>
                </a:cxn>
                <a:cxn ang="0">
                  <a:pos x="connsiteX2" y="connsiteY2"/>
                </a:cxn>
              </a:cxnLst>
              <a:rect l="l" t="t" r="r" b="b"/>
              <a:pathLst>
                <a:path w="3200" h="1600">
                  <a:moveTo>
                    <a:pt x="3200" y="0"/>
                  </a:moveTo>
                  <a:cubicBezTo>
                    <a:pt x="2057" y="457"/>
                    <a:pt x="1143" y="1143"/>
                    <a:pt x="0" y="1600"/>
                  </a:cubicBezTo>
                  <a:cubicBezTo>
                    <a:pt x="1143" y="1143"/>
                    <a:pt x="2286" y="457"/>
                    <a:pt x="3200" y="0"/>
                  </a:cubicBezTo>
                  <a:close/>
                </a:path>
              </a:pathLst>
            </a:custGeom>
            <a:solidFill>
              <a:srgbClr val="FFFFFF"/>
            </a:solidFill>
            <a:ln w="2286" cap="flat">
              <a:noFill/>
              <a:prstDash val="solid"/>
              <a:miter/>
            </a:ln>
          </p:spPr>
          <p:txBody>
            <a:bodyPr rtlCol="0" anchor="ctr"/>
            <a:lstStyle/>
            <a:p>
              <a:endParaRPr lang="en-US"/>
            </a:p>
          </p:txBody>
        </p:sp>
        <p:sp>
          <p:nvSpPr>
            <p:cNvPr id="103" name="Freeform 352">
              <a:extLst>
                <a:ext uri="{FF2B5EF4-FFF2-40B4-BE49-F238E27FC236}">
                  <a16:creationId xmlns:a16="http://schemas.microsoft.com/office/drawing/2014/main" id="{74A05708-F42F-3A23-DD36-1FD0DA7BB8F0}"/>
                </a:ext>
              </a:extLst>
            </p:cNvPr>
            <p:cNvSpPr/>
            <p:nvPr/>
          </p:nvSpPr>
          <p:spPr>
            <a:xfrm>
              <a:off x="5297043" y="3409111"/>
              <a:ext cx="1828" cy="2057"/>
            </a:xfrm>
            <a:custGeom>
              <a:avLst/>
              <a:gdLst>
                <a:gd name="connsiteX0" fmla="*/ 1829 w 1828"/>
                <a:gd name="connsiteY0" fmla="*/ 0 h 2057"/>
                <a:gd name="connsiteX1" fmla="*/ 0 w 1828"/>
                <a:gd name="connsiteY1" fmla="*/ 2057 h 2057"/>
                <a:gd name="connsiteX2" fmla="*/ 1829 w 1828"/>
                <a:gd name="connsiteY2" fmla="*/ 0 h 2057"/>
              </a:gdLst>
              <a:ahLst/>
              <a:cxnLst>
                <a:cxn ang="0">
                  <a:pos x="connsiteX0" y="connsiteY0"/>
                </a:cxn>
                <a:cxn ang="0">
                  <a:pos x="connsiteX1" y="connsiteY1"/>
                </a:cxn>
                <a:cxn ang="0">
                  <a:pos x="connsiteX2" y="connsiteY2"/>
                </a:cxn>
              </a:cxnLst>
              <a:rect l="l" t="t" r="r" b="b"/>
              <a:pathLst>
                <a:path w="1828" h="2057">
                  <a:moveTo>
                    <a:pt x="1829" y="0"/>
                  </a:moveTo>
                  <a:cubicBezTo>
                    <a:pt x="1143" y="686"/>
                    <a:pt x="457" y="1372"/>
                    <a:pt x="0" y="2057"/>
                  </a:cubicBezTo>
                  <a:cubicBezTo>
                    <a:pt x="686" y="1600"/>
                    <a:pt x="1143" y="686"/>
                    <a:pt x="1829" y="0"/>
                  </a:cubicBezTo>
                  <a:close/>
                </a:path>
              </a:pathLst>
            </a:custGeom>
            <a:solidFill>
              <a:srgbClr val="FFFFFF"/>
            </a:solidFill>
            <a:ln w="2286" cap="flat">
              <a:noFill/>
              <a:prstDash val="solid"/>
              <a:miter/>
            </a:ln>
          </p:spPr>
          <p:txBody>
            <a:bodyPr rtlCol="0" anchor="ctr"/>
            <a:lstStyle/>
            <a:p>
              <a:endParaRPr lang="en-US"/>
            </a:p>
          </p:txBody>
        </p:sp>
        <p:sp>
          <p:nvSpPr>
            <p:cNvPr id="104" name="Freeform 353">
              <a:extLst>
                <a:ext uri="{FF2B5EF4-FFF2-40B4-BE49-F238E27FC236}">
                  <a16:creationId xmlns:a16="http://schemas.microsoft.com/office/drawing/2014/main" id="{3E7B6878-4F1D-C586-002B-3D0D259A9214}"/>
                </a:ext>
              </a:extLst>
            </p:cNvPr>
            <p:cNvSpPr/>
            <p:nvPr/>
          </p:nvSpPr>
          <p:spPr>
            <a:xfrm>
              <a:off x="5305044" y="3401339"/>
              <a:ext cx="2286" cy="1828"/>
            </a:xfrm>
            <a:custGeom>
              <a:avLst/>
              <a:gdLst>
                <a:gd name="connsiteX0" fmla="*/ 2286 w 2286"/>
                <a:gd name="connsiteY0" fmla="*/ 0 h 1828"/>
                <a:gd name="connsiteX1" fmla="*/ 0 w 2286"/>
                <a:gd name="connsiteY1" fmla="*/ 1829 h 1828"/>
                <a:gd name="connsiteX2" fmla="*/ 2286 w 2286"/>
                <a:gd name="connsiteY2" fmla="*/ 0 h 1828"/>
              </a:gdLst>
              <a:ahLst/>
              <a:cxnLst>
                <a:cxn ang="0">
                  <a:pos x="connsiteX0" y="connsiteY0"/>
                </a:cxn>
                <a:cxn ang="0">
                  <a:pos x="connsiteX1" y="connsiteY1"/>
                </a:cxn>
                <a:cxn ang="0">
                  <a:pos x="connsiteX2" y="connsiteY2"/>
                </a:cxn>
              </a:cxnLst>
              <a:rect l="l" t="t" r="r" b="b"/>
              <a:pathLst>
                <a:path w="2286" h="1828">
                  <a:moveTo>
                    <a:pt x="2286" y="0"/>
                  </a:moveTo>
                  <a:cubicBezTo>
                    <a:pt x="1600" y="686"/>
                    <a:pt x="686" y="1372"/>
                    <a:pt x="0" y="1829"/>
                  </a:cubicBezTo>
                  <a:cubicBezTo>
                    <a:pt x="686" y="1372"/>
                    <a:pt x="1600" y="686"/>
                    <a:pt x="2286" y="0"/>
                  </a:cubicBezTo>
                  <a:close/>
                </a:path>
              </a:pathLst>
            </a:custGeom>
            <a:solidFill>
              <a:srgbClr val="FFFFFF"/>
            </a:solidFill>
            <a:ln w="2286" cap="flat">
              <a:noFill/>
              <a:prstDash val="solid"/>
              <a:miter/>
            </a:ln>
          </p:spPr>
          <p:txBody>
            <a:bodyPr rtlCol="0" anchor="ctr"/>
            <a:lstStyle/>
            <a:p>
              <a:endParaRPr lang="en-US"/>
            </a:p>
          </p:txBody>
        </p:sp>
        <p:sp>
          <p:nvSpPr>
            <p:cNvPr id="105" name="Freeform 354">
              <a:extLst>
                <a:ext uri="{FF2B5EF4-FFF2-40B4-BE49-F238E27FC236}">
                  <a16:creationId xmlns:a16="http://schemas.microsoft.com/office/drawing/2014/main" id="{8F0A3FC5-550F-D6F0-A625-18433ED9FCC1}"/>
                </a:ext>
              </a:extLst>
            </p:cNvPr>
            <p:cNvSpPr/>
            <p:nvPr/>
          </p:nvSpPr>
          <p:spPr>
            <a:xfrm>
              <a:off x="5290185" y="3417570"/>
              <a:ext cx="1600" cy="2286"/>
            </a:xfrm>
            <a:custGeom>
              <a:avLst/>
              <a:gdLst>
                <a:gd name="connsiteX0" fmla="*/ 1600 w 1600"/>
                <a:gd name="connsiteY0" fmla="*/ 0 h 2286"/>
                <a:gd name="connsiteX1" fmla="*/ 0 w 1600"/>
                <a:gd name="connsiteY1" fmla="*/ 2286 h 2286"/>
                <a:gd name="connsiteX2" fmla="*/ 1600 w 1600"/>
                <a:gd name="connsiteY2" fmla="*/ 0 h 2286"/>
              </a:gdLst>
              <a:ahLst/>
              <a:cxnLst>
                <a:cxn ang="0">
                  <a:pos x="connsiteX0" y="connsiteY0"/>
                </a:cxn>
                <a:cxn ang="0">
                  <a:pos x="connsiteX1" y="connsiteY1"/>
                </a:cxn>
                <a:cxn ang="0">
                  <a:pos x="connsiteX2" y="connsiteY2"/>
                </a:cxn>
              </a:cxnLst>
              <a:rect l="l" t="t" r="r" b="b"/>
              <a:pathLst>
                <a:path w="1600" h="2286">
                  <a:moveTo>
                    <a:pt x="1600" y="0"/>
                  </a:moveTo>
                  <a:cubicBezTo>
                    <a:pt x="1143" y="686"/>
                    <a:pt x="457" y="1372"/>
                    <a:pt x="0" y="2286"/>
                  </a:cubicBezTo>
                  <a:cubicBezTo>
                    <a:pt x="686" y="1372"/>
                    <a:pt x="1143" y="686"/>
                    <a:pt x="1600" y="0"/>
                  </a:cubicBezTo>
                  <a:close/>
                </a:path>
              </a:pathLst>
            </a:custGeom>
            <a:solidFill>
              <a:srgbClr val="FFFFFF"/>
            </a:solidFill>
            <a:ln w="2286" cap="flat">
              <a:noFill/>
              <a:prstDash val="solid"/>
              <a:miter/>
            </a:ln>
          </p:spPr>
          <p:txBody>
            <a:bodyPr rtlCol="0" anchor="ctr"/>
            <a:lstStyle/>
            <a:p>
              <a:endParaRPr lang="en-US"/>
            </a:p>
          </p:txBody>
        </p:sp>
        <p:sp>
          <p:nvSpPr>
            <p:cNvPr id="106" name="Freeform 355">
              <a:extLst>
                <a:ext uri="{FF2B5EF4-FFF2-40B4-BE49-F238E27FC236}">
                  <a16:creationId xmlns:a16="http://schemas.microsoft.com/office/drawing/2014/main" id="{AA894858-2DFC-3CC3-A343-B987C01134B6}"/>
                </a:ext>
              </a:extLst>
            </p:cNvPr>
            <p:cNvSpPr/>
            <p:nvPr/>
          </p:nvSpPr>
          <p:spPr>
            <a:xfrm>
              <a:off x="5287441" y="3421913"/>
              <a:ext cx="1371" cy="2286"/>
            </a:xfrm>
            <a:custGeom>
              <a:avLst/>
              <a:gdLst>
                <a:gd name="connsiteX0" fmla="*/ 1372 w 1371"/>
                <a:gd name="connsiteY0" fmla="*/ 0 h 2286"/>
                <a:gd name="connsiteX1" fmla="*/ 0 w 1371"/>
                <a:gd name="connsiteY1" fmla="*/ 2286 h 2286"/>
                <a:gd name="connsiteX2" fmla="*/ 1372 w 1371"/>
                <a:gd name="connsiteY2" fmla="*/ 0 h 2286"/>
              </a:gdLst>
              <a:ahLst/>
              <a:cxnLst>
                <a:cxn ang="0">
                  <a:pos x="connsiteX0" y="connsiteY0"/>
                </a:cxn>
                <a:cxn ang="0">
                  <a:pos x="connsiteX1" y="connsiteY1"/>
                </a:cxn>
                <a:cxn ang="0">
                  <a:pos x="connsiteX2" y="connsiteY2"/>
                </a:cxn>
              </a:cxnLst>
              <a:rect l="l" t="t" r="r" b="b"/>
              <a:pathLst>
                <a:path w="1371" h="2286">
                  <a:moveTo>
                    <a:pt x="1372" y="0"/>
                  </a:moveTo>
                  <a:cubicBezTo>
                    <a:pt x="914" y="686"/>
                    <a:pt x="457" y="1600"/>
                    <a:pt x="0" y="2286"/>
                  </a:cubicBezTo>
                  <a:cubicBezTo>
                    <a:pt x="457" y="1600"/>
                    <a:pt x="914" y="686"/>
                    <a:pt x="1372" y="0"/>
                  </a:cubicBezTo>
                  <a:close/>
                </a:path>
              </a:pathLst>
            </a:custGeom>
            <a:solidFill>
              <a:srgbClr val="FFFFFF"/>
            </a:solidFill>
            <a:ln w="2286" cap="flat">
              <a:noFill/>
              <a:prstDash val="solid"/>
              <a:miter/>
            </a:ln>
          </p:spPr>
          <p:txBody>
            <a:bodyPr rtlCol="0" anchor="ctr"/>
            <a:lstStyle/>
            <a:p>
              <a:endParaRPr lang="en-US"/>
            </a:p>
          </p:txBody>
        </p:sp>
        <p:sp>
          <p:nvSpPr>
            <p:cNvPr id="107" name="Freeform 356">
              <a:extLst>
                <a:ext uri="{FF2B5EF4-FFF2-40B4-BE49-F238E27FC236}">
                  <a16:creationId xmlns:a16="http://schemas.microsoft.com/office/drawing/2014/main" id="{D779B559-B431-926C-300D-5A26AC3DB429}"/>
                </a:ext>
              </a:extLst>
            </p:cNvPr>
            <p:cNvSpPr/>
            <p:nvPr/>
          </p:nvSpPr>
          <p:spPr>
            <a:xfrm>
              <a:off x="5338419" y="3381679"/>
              <a:ext cx="4343" cy="1600"/>
            </a:xfrm>
            <a:custGeom>
              <a:avLst/>
              <a:gdLst>
                <a:gd name="connsiteX0" fmla="*/ 4343 w 4343"/>
                <a:gd name="connsiteY0" fmla="*/ 0 h 1600"/>
                <a:gd name="connsiteX1" fmla="*/ 0 w 4343"/>
                <a:gd name="connsiteY1" fmla="*/ 1600 h 1600"/>
                <a:gd name="connsiteX2" fmla="*/ 4343 w 4343"/>
                <a:gd name="connsiteY2" fmla="*/ 0 h 1600"/>
              </a:gdLst>
              <a:ahLst/>
              <a:cxnLst>
                <a:cxn ang="0">
                  <a:pos x="connsiteX0" y="connsiteY0"/>
                </a:cxn>
                <a:cxn ang="0">
                  <a:pos x="connsiteX1" y="connsiteY1"/>
                </a:cxn>
                <a:cxn ang="0">
                  <a:pos x="connsiteX2" y="connsiteY2"/>
                </a:cxn>
              </a:cxnLst>
              <a:rect l="l" t="t" r="r" b="b"/>
              <a:pathLst>
                <a:path w="4343" h="1600">
                  <a:moveTo>
                    <a:pt x="4343" y="0"/>
                  </a:moveTo>
                  <a:cubicBezTo>
                    <a:pt x="2972" y="457"/>
                    <a:pt x="1372" y="1143"/>
                    <a:pt x="0" y="1600"/>
                  </a:cubicBezTo>
                  <a:cubicBezTo>
                    <a:pt x="1372" y="1143"/>
                    <a:pt x="2972" y="686"/>
                    <a:pt x="4343" y="0"/>
                  </a:cubicBezTo>
                  <a:close/>
                </a:path>
              </a:pathLst>
            </a:custGeom>
            <a:solidFill>
              <a:srgbClr val="FFFFFF"/>
            </a:solidFill>
            <a:ln w="2286" cap="flat">
              <a:noFill/>
              <a:prstDash val="solid"/>
              <a:miter/>
            </a:ln>
          </p:spPr>
          <p:txBody>
            <a:bodyPr rtlCol="0" anchor="ctr"/>
            <a:lstStyle/>
            <a:p>
              <a:endParaRPr lang="en-US"/>
            </a:p>
          </p:txBody>
        </p:sp>
        <p:sp>
          <p:nvSpPr>
            <p:cNvPr id="108" name="Freeform 357">
              <a:extLst>
                <a:ext uri="{FF2B5EF4-FFF2-40B4-BE49-F238E27FC236}">
                  <a16:creationId xmlns:a16="http://schemas.microsoft.com/office/drawing/2014/main" id="{D1443D6B-839B-38C4-C9C1-B1F1A4E9DC73}"/>
                </a:ext>
              </a:extLst>
            </p:cNvPr>
            <p:cNvSpPr/>
            <p:nvPr/>
          </p:nvSpPr>
          <p:spPr>
            <a:xfrm>
              <a:off x="5293385" y="3413455"/>
              <a:ext cx="1828" cy="2057"/>
            </a:xfrm>
            <a:custGeom>
              <a:avLst/>
              <a:gdLst>
                <a:gd name="connsiteX0" fmla="*/ 1829 w 1828"/>
                <a:gd name="connsiteY0" fmla="*/ 0 h 2057"/>
                <a:gd name="connsiteX1" fmla="*/ 0 w 1828"/>
                <a:gd name="connsiteY1" fmla="*/ 2057 h 2057"/>
                <a:gd name="connsiteX2" fmla="*/ 1829 w 1828"/>
                <a:gd name="connsiteY2" fmla="*/ 0 h 2057"/>
              </a:gdLst>
              <a:ahLst/>
              <a:cxnLst>
                <a:cxn ang="0">
                  <a:pos x="connsiteX0" y="connsiteY0"/>
                </a:cxn>
                <a:cxn ang="0">
                  <a:pos x="connsiteX1" y="connsiteY1"/>
                </a:cxn>
                <a:cxn ang="0">
                  <a:pos x="connsiteX2" y="connsiteY2"/>
                </a:cxn>
              </a:cxnLst>
              <a:rect l="l" t="t" r="r" b="b"/>
              <a:pathLst>
                <a:path w="1828" h="2057">
                  <a:moveTo>
                    <a:pt x="1829" y="0"/>
                  </a:moveTo>
                  <a:cubicBezTo>
                    <a:pt x="1143" y="686"/>
                    <a:pt x="686" y="1372"/>
                    <a:pt x="0" y="2057"/>
                  </a:cubicBezTo>
                  <a:cubicBezTo>
                    <a:pt x="686" y="1372"/>
                    <a:pt x="1143" y="686"/>
                    <a:pt x="1829" y="0"/>
                  </a:cubicBezTo>
                  <a:close/>
                </a:path>
              </a:pathLst>
            </a:custGeom>
            <a:solidFill>
              <a:srgbClr val="FFFFFF"/>
            </a:solidFill>
            <a:ln w="2286" cap="flat">
              <a:noFill/>
              <a:prstDash val="solid"/>
              <a:miter/>
            </a:ln>
          </p:spPr>
          <p:txBody>
            <a:bodyPr rtlCol="0" anchor="ctr"/>
            <a:lstStyle/>
            <a:p>
              <a:endParaRPr lang="en-US"/>
            </a:p>
          </p:txBody>
        </p:sp>
        <p:sp>
          <p:nvSpPr>
            <p:cNvPr id="109" name="Freeform 358">
              <a:extLst>
                <a:ext uri="{FF2B5EF4-FFF2-40B4-BE49-F238E27FC236}">
                  <a16:creationId xmlns:a16="http://schemas.microsoft.com/office/drawing/2014/main" id="{6F7E7F81-68EF-0D5C-24CF-088B372A186C}"/>
                </a:ext>
              </a:extLst>
            </p:cNvPr>
            <p:cNvSpPr/>
            <p:nvPr/>
          </p:nvSpPr>
          <p:spPr>
            <a:xfrm>
              <a:off x="5284698" y="3426256"/>
              <a:ext cx="1371" cy="2286"/>
            </a:xfrm>
            <a:custGeom>
              <a:avLst/>
              <a:gdLst>
                <a:gd name="connsiteX0" fmla="*/ 1372 w 1371"/>
                <a:gd name="connsiteY0" fmla="*/ 0 h 2286"/>
                <a:gd name="connsiteX1" fmla="*/ 0 w 1371"/>
                <a:gd name="connsiteY1" fmla="*/ 2286 h 2286"/>
                <a:gd name="connsiteX2" fmla="*/ 1372 w 1371"/>
                <a:gd name="connsiteY2" fmla="*/ 0 h 2286"/>
              </a:gdLst>
              <a:ahLst/>
              <a:cxnLst>
                <a:cxn ang="0">
                  <a:pos x="connsiteX0" y="connsiteY0"/>
                </a:cxn>
                <a:cxn ang="0">
                  <a:pos x="connsiteX1" y="connsiteY1"/>
                </a:cxn>
                <a:cxn ang="0">
                  <a:pos x="connsiteX2" y="connsiteY2"/>
                </a:cxn>
              </a:cxnLst>
              <a:rect l="l" t="t" r="r" b="b"/>
              <a:pathLst>
                <a:path w="1371" h="2286">
                  <a:moveTo>
                    <a:pt x="1372" y="0"/>
                  </a:moveTo>
                  <a:cubicBezTo>
                    <a:pt x="914" y="686"/>
                    <a:pt x="457" y="1600"/>
                    <a:pt x="0" y="2286"/>
                  </a:cubicBezTo>
                  <a:cubicBezTo>
                    <a:pt x="457" y="1600"/>
                    <a:pt x="914" y="914"/>
                    <a:pt x="1372" y="0"/>
                  </a:cubicBezTo>
                  <a:close/>
                </a:path>
              </a:pathLst>
            </a:custGeom>
            <a:solidFill>
              <a:srgbClr val="FFFFFF"/>
            </a:solidFill>
            <a:ln w="2286" cap="flat">
              <a:noFill/>
              <a:prstDash val="solid"/>
              <a:miter/>
            </a:ln>
          </p:spPr>
          <p:txBody>
            <a:bodyPr rtlCol="0" anchor="ctr"/>
            <a:lstStyle/>
            <a:p>
              <a:endParaRPr lang="en-US"/>
            </a:p>
          </p:txBody>
        </p:sp>
        <p:sp>
          <p:nvSpPr>
            <p:cNvPr id="110" name="Freeform 359">
              <a:extLst>
                <a:ext uri="{FF2B5EF4-FFF2-40B4-BE49-F238E27FC236}">
                  <a16:creationId xmlns:a16="http://schemas.microsoft.com/office/drawing/2014/main" id="{D7E7A25C-3AF6-4F21-99B9-403075E3357D}"/>
                </a:ext>
              </a:extLst>
            </p:cNvPr>
            <p:cNvSpPr/>
            <p:nvPr/>
          </p:nvSpPr>
          <p:spPr>
            <a:xfrm>
              <a:off x="5509641" y="3864711"/>
              <a:ext cx="2743" cy="6172"/>
            </a:xfrm>
            <a:custGeom>
              <a:avLst/>
              <a:gdLst>
                <a:gd name="connsiteX0" fmla="*/ 2743 w 2743"/>
                <a:gd name="connsiteY0" fmla="*/ 0 h 6172"/>
                <a:gd name="connsiteX1" fmla="*/ 0 w 2743"/>
                <a:gd name="connsiteY1" fmla="*/ 6172 h 6172"/>
                <a:gd name="connsiteX2" fmla="*/ 2743 w 2743"/>
                <a:gd name="connsiteY2" fmla="*/ 0 h 6172"/>
              </a:gdLst>
              <a:ahLst/>
              <a:cxnLst>
                <a:cxn ang="0">
                  <a:pos x="connsiteX0" y="connsiteY0"/>
                </a:cxn>
                <a:cxn ang="0">
                  <a:pos x="connsiteX1" y="connsiteY1"/>
                </a:cxn>
                <a:cxn ang="0">
                  <a:pos x="connsiteX2" y="connsiteY2"/>
                </a:cxn>
              </a:cxnLst>
              <a:rect l="l" t="t" r="r" b="b"/>
              <a:pathLst>
                <a:path w="2743" h="6172">
                  <a:moveTo>
                    <a:pt x="2743" y="0"/>
                  </a:moveTo>
                  <a:cubicBezTo>
                    <a:pt x="1829" y="2057"/>
                    <a:pt x="686" y="4115"/>
                    <a:pt x="0" y="6172"/>
                  </a:cubicBezTo>
                  <a:cubicBezTo>
                    <a:pt x="914" y="4115"/>
                    <a:pt x="1829" y="2057"/>
                    <a:pt x="2743" y="0"/>
                  </a:cubicBezTo>
                  <a:close/>
                </a:path>
              </a:pathLst>
            </a:custGeom>
            <a:solidFill>
              <a:srgbClr val="FFFFFF"/>
            </a:solidFill>
            <a:ln w="2286" cap="flat">
              <a:noFill/>
              <a:prstDash val="solid"/>
              <a:miter/>
            </a:ln>
          </p:spPr>
          <p:txBody>
            <a:bodyPr rtlCol="0" anchor="ctr"/>
            <a:lstStyle/>
            <a:p>
              <a:endParaRPr lang="en-US"/>
            </a:p>
          </p:txBody>
        </p:sp>
        <p:sp>
          <p:nvSpPr>
            <p:cNvPr id="111" name="Freeform 360">
              <a:extLst>
                <a:ext uri="{FF2B5EF4-FFF2-40B4-BE49-F238E27FC236}">
                  <a16:creationId xmlns:a16="http://schemas.microsoft.com/office/drawing/2014/main" id="{83DC611E-6E30-FA38-9306-8B0FFA4417A9}"/>
                </a:ext>
              </a:extLst>
            </p:cNvPr>
            <p:cNvSpPr/>
            <p:nvPr/>
          </p:nvSpPr>
          <p:spPr>
            <a:xfrm>
              <a:off x="5526557" y="3842080"/>
              <a:ext cx="914" cy="914"/>
            </a:xfrm>
            <a:custGeom>
              <a:avLst/>
              <a:gdLst>
                <a:gd name="connsiteX0" fmla="*/ 914 w 914"/>
                <a:gd name="connsiteY0" fmla="*/ 0 h 914"/>
                <a:gd name="connsiteX1" fmla="*/ 0 w 914"/>
                <a:gd name="connsiteY1" fmla="*/ 914 h 914"/>
                <a:gd name="connsiteX2" fmla="*/ 914 w 914"/>
                <a:gd name="connsiteY2" fmla="*/ 0 h 914"/>
              </a:gdLst>
              <a:ahLst/>
              <a:cxnLst>
                <a:cxn ang="0">
                  <a:pos x="connsiteX0" y="connsiteY0"/>
                </a:cxn>
                <a:cxn ang="0">
                  <a:pos x="connsiteX1" y="connsiteY1"/>
                </a:cxn>
                <a:cxn ang="0">
                  <a:pos x="connsiteX2" y="connsiteY2"/>
                </a:cxn>
              </a:cxnLst>
              <a:rect l="l" t="t" r="r" b="b"/>
              <a:pathLst>
                <a:path w="914" h="914">
                  <a:moveTo>
                    <a:pt x="914" y="0"/>
                  </a:moveTo>
                  <a:cubicBezTo>
                    <a:pt x="686" y="229"/>
                    <a:pt x="457" y="686"/>
                    <a:pt x="0" y="914"/>
                  </a:cubicBezTo>
                  <a:cubicBezTo>
                    <a:pt x="457" y="686"/>
                    <a:pt x="686" y="229"/>
                    <a:pt x="914" y="0"/>
                  </a:cubicBezTo>
                  <a:close/>
                </a:path>
              </a:pathLst>
            </a:custGeom>
            <a:solidFill>
              <a:srgbClr val="FFFFFF"/>
            </a:solidFill>
            <a:ln w="2286" cap="flat">
              <a:noFill/>
              <a:prstDash val="solid"/>
              <a:miter/>
            </a:ln>
          </p:spPr>
          <p:txBody>
            <a:bodyPr rtlCol="0" anchor="ctr"/>
            <a:lstStyle/>
            <a:p>
              <a:endParaRPr lang="en-US"/>
            </a:p>
          </p:txBody>
        </p:sp>
        <p:sp>
          <p:nvSpPr>
            <p:cNvPr id="112" name="Freeform 361">
              <a:extLst>
                <a:ext uri="{FF2B5EF4-FFF2-40B4-BE49-F238E27FC236}">
                  <a16:creationId xmlns:a16="http://schemas.microsoft.com/office/drawing/2014/main" id="{1F02BA2F-51E5-D6A5-418F-40B1D4994F5E}"/>
                </a:ext>
              </a:extLst>
            </p:cNvPr>
            <p:cNvSpPr/>
            <p:nvPr/>
          </p:nvSpPr>
          <p:spPr>
            <a:xfrm>
              <a:off x="5507355" y="3870883"/>
              <a:ext cx="2286" cy="6172"/>
            </a:xfrm>
            <a:custGeom>
              <a:avLst/>
              <a:gdLst>
                <a:gd name="connsiteX0" fmla="*/ 2286 w 2286"/>
                <a:gd name="connsiteY0" fmla="*/ 0 h 6172"/>
                <a:gd name="connsiteX1" fmla="*/ 0 w 2286"/>
                <a:gd name="connsiteY1" fmla="*/ 6172 h 6172"/>
                <a:gd name="connsiteX2" fmla="*/ 2286 w 2286"/>
                <a:gd name="connsiteY2" fmla="*/ 0 h 6172"/>
              </a:gdLst>
              <a:ahLst/>
              <a:cxnLst>
                <a:cxn ang="0">
                  <a:pos x="connsiteX0" y="connsiteY0"/>
                </a:cxn>
                <a:cxn ang="0">
                  <a:pos x="connsiteX1" y="connsiteY1"/>
                </a:cxn>
                <a:cxn ang="0">
                  <a:pos x="connsiteX2" y="connsiteY2"/>
                </a:cxn>
              </a:cxnLst>
              <a:rect l="l" t="t" r="r" b="b"/>
              <a:pathLst>
                <a:path w="2286" h="6172">
                  <a:moveTo>
                    <a:pt x="2286" y="0"/>
                  </a:moveTo>
                  <a:cubicBezTo>
                    <a:pt x="1372" y="2057"/>
                    <a:pt x="686" y="4115"/>
                    <a:pt x="0" y="6172"/>
                  </a:cubicBezTo>
                  <a:cubicBezTo>
                    <a:pt x="686" y="4343"/>
                    <a:pt x="1372" y="2057"/>
                    <a:pt x="2286" y="0"/>
                  </a:cubicBezTo>
                  <a:close/>
                </a:path>
              </a:pathLst>
            </a:custGeom>
            <a:solidFill>
              <a:srgbClr val="FFFFFF"/>
            </a:solidFill>
            <a:ln w="2286" cap="flat">
              <a:noFill/>
              <a:prstDash val="solid"/>
              <a:miter/>
            </a:ln>
          </p:spPr>
          <p:txBody>
            <a:bodyPr rtlCol="0" anchor="ctr"/>
            <a:lstStyle/>
            <a:p>
              <a:endParaRPr lang="en-US"/>
            </a:p>
          </p:txBody>
        </p:sp>
        <p:sp>
          <p:nvSpPr>
            <p:cNvPr id="113" name="Freeform 362">
              <a:extLst>
                <a:ext uri="{FF2B5EF4-FFF2-40B4-BE49-F238E27FC236}">
                  <a16:creationId xmlns:a16="http://schemas.microsoft.com/office/drawing/2014/main" id="{2188375F-6821-EBB5-1DC0-E2F452523100}"/>
                </a:ext>
              </a:extLst>
            </p:cNvPr>
            <p:cNvSpPr/>
            <p:nvPr/>
          </p:nvSpPr>
          <p:spPr>
            <a:xfrm>
              <a:off x="5617311" y="3704691"/>
              <a:ext cx="29489" cy="41376"/>
            </a:xfrm>
            <a:custGeom>
              <a:avLst/>
              <a:gdLst>
                <a:gd name="connsiteX0" fmla="*/ 29489 w 29489"/>
                <a:gd name="connsiteY0" fmla="*/ 0 h 41376"/>
                <a:gd name="connsiteX1" fmla="*/ 0 w 29489"/>
                <a:gd name="connsiteY1" fmla="*/ 41377 h 41376"/>
                <a:gd name="connsiteX2" fmla="*/ 29489 w 29489"/>
                <a:gd name="connsiteY2" fmla="*/ 0 h 41376"/>
              </a:gdLst>
              <a:ahLst/>
              <a:cxnLst>
                <a:cxn ang="0">
                  <a:pos x="connsiteX0" y="connsiteY0"/>
                </a:cxn>
                <a:cxn ang="0">
                  <a:pos x="connsiteX1" y="connsiteY1"/>
                </a:cxn>
                <a:cxn ang="0">
                  <a:pos x="connsiteX2" y="connsiteY2"/>
                </a:cxn>
              </a:cxnLst>
              <a:rect l="l" t="t" r="r" b="b"/>
              <a:pathLst>
                <a:path w="29489" h="41376">
                  <a:moveTo>
                    <a:pt x="29489" y="0"/>
                  </a:moveTo>
                  <a:cubicBezTo>
                    <a:pt x="20345" y="14173"/>
                    <a:pt x="10516" y="27889"/>
                    <a:pt x="0" y="41377"/>
                  </a:cubicBezTo>
                  <a:cubicBezTo>
                    <a:pt x="10516" y="28118"/>
                    <a:pt x="20574" y="14173"/>
                    <a:pt x="29489" y="0"/>
                  </a:cubicBezTo>
                  <a:close/>
                </a:path>
              </a:pathLst>
            </a:custGeom>
            <a:solidFill>
              <a:srgbClr val="FFFFFF"/>
            </a:solidFill>
            <a:ln w="2286" cap="flat">
              <a:noFill/>
              <a:prstDash val="solid"/>
              <a:miter/>
            </a:ln>
          </p:spPr>
          <p:txBody>
            <a:bodyPr rtlCol="0" anchor="ctr"/>
            <a:lstStyle/>
            <a:p>
              <a:endParaRPr lang="en-US"/>
            </a:p>
          </p:txBody>
        </p:sp>
        <p:sp>
          <p:nvSpPr>
            <p:cNvPr id="114" name="Freeform 363">
              <a:extLst>
                <a:ext uri="{FF2B5EF4-FFF2-40B4-BE49-F238E27FC236}">
                  <a16:creationId xmlns:a16="http://schemas.microsoft.com/office/drawing/2014/main" id="{63402582-9FB3-EF38-8CAE-D6276750527F}"/>
                </a:ext>
              </a:extLst>
            </p:cNvPr>
            <p:cNvSpPr/>
            <p:nvPr/>
          </p:nvSpPr>
          <p:spPr>
            <a:xfrm>
              <a:off x="5230063" y="4027017"/>
              <a:ext cx="1828" cy="685"/>
            </a:xfrm>
            <a:custGeom>
              <a:avLst/>
              <a:gdLst>
                <a:gd name="connsiteX0" fmla="*/ 1829 w 1828"/>
                <a:gd name="connsiteY0" fmla="*/ 686 h 685"/>
                <a:gd name="connsiteX1" fmla="*/ 0 w 1828"/>
                <a:gd name="connsiteY1" fmla="*/ 0 h 685"/>
                <a:gd name="connsiteX2" fmla="*/ 1829 w 1828"/>
                <a:gd name="connsiteY2" fmla="*/ 686 h 685"/>
              </a:gdLst>
              <a:ahLst/>
              <a:cxnLst>
                <a:cxn ang="0">
                  <a:pos x="connsiteX0" y="connsiteY0"/>
                </a:cxn>
                <a:cxn ang="0">
                  <a:pos x="connsiteX1" y="connsiteY1"/>
                </a:cxn>
                <a:cxn ang="0">
                  <a:pos x="connsiteX2" y="connsiteY2"/>
                </a:cxn>
              </a:cxnLst>
              <a:rect l="l" t="t" r="r" b="b"/>
              <a:pathLst>
                <a:path w="1828" h="685">
                  <a:moveTo>
                    <a:pt x="1829" y="686"/>
                  </a:moveTo>
                  <a:cubicBezTo>
                    <a:pt x="1143" y="457"/>
                    <a:pt x="686" y="229"/>
                    <a:pt x="0" y="0"/>
                  </a:cubicBezTo>
                  <a:cubicBezTo>
                    <a:pt x="457" y="229"/>
                    <a:pt x="1143" y="457"/>
                    <a:pt x="1829" y="686"/>
                  </a:cubicBezTo>
                  <a:close/>
                </a:path>
              </a:pathLst>
            </a:custGeom>
            <a:solidFill>
              <a:srgbClr val="FFFFFF"/>
            </a:solidFill>
            <a:ln w="2286" cap="flat">
              <a:noFill/>
              <a:prstDash val="solid"/>
              <a:miter/>
            </a:ln>
          </p:spPr>
          <p:txBody>
            <a:bodyPr rtlCol="0" anchor="ctr"/>
            <a:lstStyle/>
            <a:p>
              <a:endParaRPr lang="en-US"/>
            </a:p>
          </p:txBody>
        </p:sp>
        <p:sp>
          <p:nvSpPr>
            <p:cNvPr id="115" name="Freeform 364">
              <a:extLst>
                <a:ext uri="{FF2B5EF4-FFF2-40B4-BE49-F238E27FC236}">
                  <a16:creationId xmlns:a16="http://schemas.microsoft.com/office/drawing/2014/main" id="{8F528B3D-35BB-731D-09DC-128484CCA19A}"/>
                </a:ext>
              </a:extLst>
            </p:cNvPr>
            <p:cNvSpPr/>
            <p:nvPr/>
          </p:nvSpPr>
          <p:spPr>
            <a:xfrm>
              <a:off x="5703036" y="3524326"/>
              <a:ext cx="2743" cy="22402"/>
            </a:xfrm>
            <a:custGeom>
              <a:avLst/>
              <a:gdLst>
                <a:gd name="connsiteX0" fmla="*/ 2743 w 2743"/>
                <a:gd name="connsiteY0" fmla="*/ 0 h 22402"/>
                <a:gd name="connsiteX1" fmla="*/ 0 w 2743"/>
                <a:gd name="connsiteY1" fmla="*/ 22403 h 22402"/>
                <a:gd name="connsiteX2" fmla="*/ 2743 w 2743"/>
                <a:gd name="connsiteY2" fmla="*/ 0 h 22402"/>
              </a:gdLst>
              <a:ahLst/>
              <a:cxnLst>
                <a:cxn ang="0">
                  <a:pos x="connsiteX0" y="connsiteY0"/>
                </a:cxn>
                <a:cxn ang="0">
                  <a:pos x="connsiteX1" y="connsiteY1"/>
                </a:cxn>
                <a:cxn ang="0">
                  <a:pos x="connsiteX2" y="connsiteY2"/>
                </a:cxn>
              </a:cxnLst>
              <a:rect l="l" t="t" r="r" b="b"/>
              <a:pathLst>
                <a:path w="2743" h="22402">
                  <a:moveTo>
                    <a:pt x="2743" y="0"/>
                  </a:moveTo>
                  <a:cubicBezTo>
                    <a:pt x="2057" y="7544"/>
                    <a:pt x="1143" y="15088"/>
                    <a:pt x="0" y="22403"/>
                  </a:cubicBezTo>
                  <a:cubicBezTo>
                    <a:pt x="1143" y="14859"/>
                    <a:pt x="2057" y="7315"/>
                    <a:pt x="2743" y="0"/>
                  </a:cubicBezTo>
                  <a:close/>
                </a:path>
              </a:pathLst>
            </a:custGeom>
            <a:solidFill>
              <a:srgbClr val="FFFFFF"/>
            </a:solidFill>
            <a:ln w="2286" cap="flat">
              <a:noFill/>
              <a:prstDash val="solid"/>
              <a:miter/>
            </a:ln>
          </p:spPr>
          <p:txBody>
            <a:bodyPr rtlCol="0" anchor="ctr"/>
            <a:lstStyle/>
            <a:p>
              <a:endParaRPr lang="en-US"/>
            </a:p>
          </p:txBody>
        </p:sp>
        <p:sp>
          <p:nvSpPr>
            <p:cNvPr id="116" name="Freeform 365">
              <a:extLst>
                <a:ext uri="{FF2B5EF4-FFF2-40B4-BE49-F238E27FC236}">
                  <a16:creationId xmlns:a16="http://schemas.microsoft.com/office/drawing/2014/main" id="{673A846B-0C03-D94B-7DCB-432913ED3726}"/>
                </a:ext>
              </a:extLst>
            </p:cNvPr>
            <p:cNvSpPr/>
            <p:nvPr/>
          </p:nvSpPr>
          <p:spPr>
            <a:xfrm>
              <a:off x="5237149" y="4029532"/>
              <a:ext cx="1143" cy="457"/>
            </a:xfrm>
            <a:custGeom>
              <a:avLst/>
              <a:gdLst>
                <a:gd name="connsiteX0" fmla="*/ 1143 w 1143"/>
                <a:gd name="connsiteY0" fmla="*/ 457 h 457"/>
                <a:gd name="connsiteX1" fmla="*/ 0 w 1143"/>
                <a:gd name="connsiteY1" fmla="*/ 0 h 457"/>
                <a:gd name="connsiteX2" fmla="*/ 1143 w 1143"/>
                <a:gd name="connsiteY2" fmla="*/ 457 h 457"/>
              </a:gdLst>
              <a:ahLst/>
              <a:cxnLst>
                <a:cxn ang="0">
                  <a:pos x="connsiteX0" y="connsiteY0"/>
                </a:cxn>
                <a:cxn ang="0">
                  <a:pos x="connsiteX1" y="connsiteY1"/>
                </a:cxn>
                <a:cxn ang="0">
                  <a:pos x="connsiteX2" y="connsiteY2"/>
                </a:cxn>
              </a:cxnLst>
              <a:rect l="l" t="t" r="r" b="b"/>
              <a:pathLst>
                <a:path w="1143" h="457">
                  <a:moveTo>
                    <a:pt x="1143" y="457"/>
                  </a:moveTo>
                  <a:cubicBezTo>
                    <a:pt x="686" y="229"/>
                    <a:pt x="229" y="229"/>
                    <a:pt x="0" y="0"/>
                  </a:cubicBezTo>
                  <a:cubicBezTo>
                    <a:pt x="457" y="0"/>
                    <a:pt x="914" y="229"/>
                    <a:pt x="1143" y="457"/>
                  </a:cubicBezTo>
                  <a:close/>
                </a:path>
              </a:pathLst>
            </a:custGeom>
            <a:solidFill>
              <a:srgbClr val="FFFFFF"/>
            </a:solidFill>
            <a:ln w="2286" cap="flat">
              <a:noFill/>
              <a:prstDash val="solid"/>
              <a:miter/>
            </a:ln>
          </p:spPr>
          <p:txBody>
            <a:bodyPr rtlCol="0" anchor="ctr"/>
            <a:lstStyle/>
            <a:p>
              <a:endParaRPr lang="en-US"/>
            </a:p>
          </p:txBody>
        </p:sp>
        <p:sp>
          <p:nvSpPr>
            <p:cNvPr id="117" name="Freeform 366">
              <a:extLst>
                <a:ext uri="{FF2B5EF4-FFF2-40B4-BE49-F238E27FC236}">
                  <a16:creationId xmlns:a16="http://schemas.microsoft.com/office/drawing/2014/main" id="{8540BCEB-4ACD-6C61-37A3-5C234893CDF7}"/>
                </a:ext>
              </a:extLst>
            </p:cNvPr>
            <p:cNvSpPr/>
            <p:nvPr/>
          </p:nvSpPr>
          <p:spPr>
            <a:xfrm>
              <a:off x="5232349" y="4027932"/>
              <a:ext cx="2971" cy="914"/>
            </a:xfrm>
            <a:custGeom>
              <a:avLst/>
              <a:gdLst>
                <a:gd name="connsiteX0" fmla="*/ 2972 w 2971"/>
                <a:gd name="connsiteY0" fmla="*/ 914 h 914"/>
                <a:gd name="connsiteX1" fmla="*/ 0 w 2971"/>
                <a:gd name="connsiteY1" fmla="*/ 0 h 914"/>
                <a:gd name="connsiteX2" fmla="*/ 2972 w 2971"/>
                <a:gd name="connsiteY2" fmla="*/ 914 h 914"/>
              </a:gdLst>
              <a:ahLst/>
              <a:cxnLst>
                <a:cxn ang="0">
                  <a:pos x="connsiteX0" y="connsiteY0"/>
                </a:cxn>
                <a:cxn ang="0">
                  <a:pos x="connsiteX1" y="connsiteY1"/>
                </a:cxn>
                <a:cxn ang="0">
                  <a:pos x="connsiteX2" y="connsiteY2"/>
                </a:cxn>
              </a:cxnLst>
              <a:rect l="l" t="t" r="r" b="b"/>
              <a:pathLst>
                <a:path w="2971" h="914">
                  <a:moveTo>
                    <a:pt x="2972" y="914"/>
                  </a:moveTo>
                  <a:cubicBezTo>
                    <a:pt x="2057" y="686"/>
                    <a:pt x="914" y="229"/>
                    <a:pt x="0" y="0"/>
                  </a:cubicBezTo>
                  <a:cubicBezTo>
                    <a:pt x="914" y="457"/>
                    <a:pt x="2057" y="686"/>
                    <a:pt x="2972" y="914"/>
                  </a:cubicBezTo>
                  <a:close/>
                </a:path>
              </a:pathLst>
            </a:custGeom>
            <a:solidFill>
              <a:srgbClr val="FFFFFF"/>
            </a:solidFill>
            <a:ln w="2286" cap="flat">
              <a:noFill/>
              <a:prstDash val="solid"/>
              <a:miter/>
            </a:ln>
          </p:spPr>
          <p:txBody>
            <a:bodyPr rtlCol="0" anchor="ctr"/>
            <a:lstStyle/>
            <a:p>
              <a:endParaRPr lang="en-US"/>
            </a:p>
          </p:txBody>
        </p:sp>
        <p:sp>
          <p:nvSpPr>
            <p:cNvPr id="118" name="Freeform 367">
              <a:extLst>
                <a:ext uri="{FF2B5EF4-FFF2-40B4-BE49-F238E27FC236}">
                  <a16:creationId xmlns:a16="http://schemas.microsoft.com/office/drawing/2014/main" id="{9DC20FB6-51FD-86CE-768C-8A07D52820BF}"/>
                </a:ext>
              </a:extLst>
            </p:cNvPr>
            <p:cNvSpPr/>
            <p:nvPr/>
          </p:nvSpPr>
          <p:spPr>
            <a:xfrm>
              <a:off x="5506897" y="3957523"/>
              <a:ext cx="2514" cy="25831"/>
            </a:xfrm>
            <a:custGeom>
              <a:avLst/>
              <a:gdLst>
                <a:gd name="connsiteX0" fmla="*/ 0 w 2514"/>
                <a:gd name="connsiteY0" fmla="*/ 0 h 25831"/>
                <a:gd name="connsiteX1" fmla="*/ 2515 w 2514"/>
                <a:gd name="connsiteY1" fmla="*/ 25832 h 25831"/>
                <a:gd name="connsiteX2" fmla="*/ 0 w 2514"/>
                <a:gd name="connsiteY2" fmla="*/ 0 h 25831"/>
              </a:gdLst>
              <a:ahLst/>
              <a:cxnLst>
                <a:cxn ang="0">
                  <a:pos x="connsiteX0" y="connsiteY0"/>
                </a:cxn>
                <a:cxn ang="0">
                  <a:pos x="connsiteX1" y="connsiteY1"/>
                </a:cxn>
                <a:cxn ang="0">
                  <a:pos x="connsiteX2" y="connsiteY2"/>
                </a:cxn>
              </a:cxnLst>
              <a:rect l="l" t="t" r="r" b="b"/>
              <a:pathLst>
                <a:path w="2514" h="25831">
                  <a:moveTo>
                    <a:pt x="0" y="0"/>
                  </a:moveTo>
                  <a:cubicBezTo>
                    <a:pt x="1372" y="8687"/>
                    <a:pt x="2057" y="17145"/>
                    <a:pt x="2515" y="25832"/>
                  </a:cubicBezTo>
                  <a:cubicBezTo>
                    <a:pt x="2057" y="17374"/>
                    <a:pt x="1372" y="8687"/>
                    <a:pt x="0" y="0"/>
                  </a:cubicBezTo>
                  <a:close/>
                </a:path>
              </a:pathLst>
            </a:custGeom>
            <a:solidFill>
              <a:srgbClr val="FFFFFF"/>
            </a:solidFill>
            <a:ln w="2286" cap="flat">
              <a:noFill/>
              <a:prstDash val="solid"/>
              <a:miter/>
            </a:ln>
          </p:spPr>
          <p:txBody>
            <a:bodyPr rtlCol="0" anchor="ctr"/>
            <a:lstStyle/>
            <a:p>
              <a:endParaRPr lang="en-US"/>
            </a:p>
          </p:txBody>
        </p:sp>
        <p:sp>
          <p:nvSpPr>
            <p:cNvPr id="119" name="Freeform 368">
              <a:extLst>
                <a:ext uri="{FF2B5EF4-FFF2-40B4-BE49-F238E27FC236}">
                  <a16:creationId xmlns:a16="http://schemas.microsoft.com/office/drawing/2014/main" id="{222C5830-B428-4F42-439C-2F9F2B8D7E8A}"/>
                </a:ext>
              </a:extLst>
            </p:cNvPr>
            <p:cNvSpPr/>
            <p:nvPr/>
          </p:nvSpPr>
          <p:spPr>
            <a:xfrm>
              <a:off x="5319217" y="4049420"/>
              <a:ext cx="15316" cy="1828"/>
            </a:xfrm>
            <a:custGeom>
              <a:avLst/>
              <a:gdLst>
                <a:gd name="connsiteX0" fmla="*/ 15316 w 15316"/>
                <a:gd name="connsiteY0" fmla="*/ 1829 h 1828"/>
                <a:gd name="connsiteX1" fmla="*/ 0 w 15316"/>
                <a:gd name="connsiteY1" fmla="*/ 0 h 1828"/>
                <a:gd name="connsiteX2" fmla="*/ 15316 w 15316"/>
                <a:gd name="connsiteY2" fmla="*/ 1829 h 1828"/>
              </a:gdLst>
              <a:ahLst/>
              <a:cxnLst>
                <a:cxn ang="0">
                  <a:pos x="connsiteX0" y="connsiteY0"/>
                </a:cxn>
                <a:cxn ang="0">
                  <a:pos x="connsiteX1" y="connsiteY1"/>
                </a:cxn>
                <a:cxn ang="0">
                  <a:pos x="connsiteX2" y="connsiteY2"/>
                </a:cxn>
              </a:cxnLst>
              <a:rect l="l" t="t" r="r" b="b"/>
              <a:pathLst>
                <a:path w="15316" h="1828">
                  <a:moveTo>
                    <a:pt x="15316" y="1829"/>
                  </a:moveTo>
                  <a:cubicBezTo>
                    <a:pt x="10287" y="1372"/>
                    <a:pt x="5258" y="914"/>
                    <a:pt x="0" y="0"/>
                  </a:cubicBezTo>
                  <a:cubicBezTo>
                    <a:pt x="5029" y="686"/>
                    <a:pt x="10287" y="1372"/>
                    <a:pt x="15316" y="1829"/>
                  </a:cubicBezTo>
                  <a:close/>
                </a:path>
              </a:pathLst>
            </a:custGeom>
            <a:solidFill>
              <a:srgbClr val="FFFFFF"/>
            </a:solidFill>
            <a:ln w="2286" cap="flat">
              <a:noFill/>
              <a:prstDash val="solid"/>
              <a:miter/>
            </a:ln>
          </p:spPr>
          <p:txBody>
            <a:bodyPr rtlCol="0" anchor="ctr"/>
            <a:lstStyle/>
            <a:p>
              <a:endParaRPr lang="en-US"/>
            </a:p>
          </p:txBody>
        </p:sp>
        <p:sp>
          <p:nvSpPr>
            <p:cNvPr id="120" name="Freeform 369">
              <a:extLst>
                <a:ext uri="{FF2B5EF4-FFF2-40B4-BE49-F238E27FC236}">
                  <a16:creationId xmlns:a16="http://schemas.microsoft.com/office/drawing/2014/main" id="{C128BDFA-658A-9025-1C5D-4207B30A8539}"/>
                </a:ext>
              </a:extLst>
            </p:cNvPr>
            <p:cNvSpPr/>
            <p:nvPr/>
          </p:nvSpPr>
          <p:spPr>
            <a:xfrm>
              <a:off x="5303901" y="4046677"/>
              <a:ext cx="15316" cy="2743"/>
            </a:xfrm>
            <a:custGeom>
              <a:avLst/>
              <a:gdLst>
                <a:gd name="connsiteX0" fmla="*/ 15316 w 15316"/>
                <a:gd name="connsiteY0" fmla="*/ 2743 h 2743"/>
                <a:gd name="connsiteX1" fmla="*/ 0 w 15316"/>
                <a:gd name="connsiteY1" fmla="*/ 0 h 2743"/>
                <a:gd name="connsiteX2" fmla="*/ 15316 w 15316"/>
                <a:gd name="connsiteY2" fmla="*/ 2743 h 2743"/>
              </a:gdLst>
              <a:ahLst/>
              <a:cxnLst>
                <a:cxn ang="0">
                  <a:pos x="connsiteX0" y="connsiteY0"/>
                </a:cxn>
                <a:cxn ang="0">
                  <a:pos x="connsiteX1" y="connsiteY1"/>
                </a:cxn>
                <a:cxn ang="0">
                  <a:pos x="connsiteX2" y="connsiteY2"/>
                </a:cxn>
              </a:cxnLst>
              <a:rect l="l" t="t" r="r" b="b"/>
              <a:pathLst>
                <a:path w="15316" h="2743">
                  <a:moveTo>
                    <a:pt x="15316" y="2743"/>
                  </a:moveTo>
                  <a:cubicBezTo>
                    <a:pt x="10287" y="2057"/>
                    <a:pt x="5029" y="1143"/>
                    <a:pt x="0" y="0"/>
                  </a:cubicBezTo>
                  <a:cubicBezTo>
                    <a:pt x="5029" y="1143"/>
                    <a:pt x="10287" y="2057"/>
                    <a:pt x="15316" y="2743"/>
                  </a:cubicBezTo>
                  <a:close/>
                </a:path>
              </a:pathLst>
            </a:custGeom>
            <a:solidFill>
              <a:srgbClr val="FFFFFF"/>
            </a:solidFill>
            <a:ln w="2286" cap="flat">
              <a:noFill/>
              <a:prstDash val="solid"/>
              <a:miter/>
            </a:ln>
          </p:spPr>
          <p:txBody>
            <a:bodyPr rtlCol="0" anchor="ctr"/>
            <a:lstStyle/>
            <a:p>
              <a:endParaRPr lang="en-US"/>
            </a:p>
          </p:txBody>
        </p:sp>
        <p:sp>
          <p:nvSpPr>
            <p:cNvPr id="121" name="Freeform 370">
              <a:extLst>
                <a:ext uri="{FF2B5EF4-FFF2-40B4-BE49-F238E27FC236}">
                  <a16:creationId xmlns:a16="http://schemas.microsoft.com/office/drawing/2014/main" id="{51F4B5BA-A52B-0943-A358-B9B8B2FB1977}"/>
                </a:ext>
              </a:extLst>
            </p:cNvPr>
            <p:cNvSpPr/>
            <p:nvPr/>
          </p:nvSpPr>
          <p:spPr>
            <a:xfrm>
              <a:off x="5309616" y="3397681"/>
              <a:ext cx="2514" cy="1828"/>
            </a:xfrm>
            <a:custGeom>
              <a:avLst/>
              <a:gdLst>
                <a:gd name="connsiteX0" fmla="*/ 2515 w 2514"/>
                <a:gd name="connsiteY0" fmla="*/ 0 h 1828"/>
                <a:gd name="connsiteX1" fmla="*/ 0 w 2514"/>
                <a:gd name="connsiteY1" fmla="*/ 1829 h 1828"/>
                <a:gd name="connsiteX2" fmla="*/ 2515 w 2514"/>
                <a:gd name="connsiteY2" fmla="*/ 0 h 1828"/>
              </a:gdLst>
              <a:ahLst/>
              <a:cxnLst>
                <a:cxn ang="0">
                  <a:pos x="connsiteX0" y="connsiteY0"/>
                </a:cxn>
                <a:cxn ang="0">
                  <a:pos x="connsiteX1" y="connsiteY1"/>
                </a:cxn>
                <a:cxn ang="0">
                  <a:pos x="connsiteX2" y="connsiteY2"/>
                </a:cxn>
              </a:cxnLst>
              <a:rect l="l" t="t" r="r" b="b"/>
              <a:pathLst>
                <a:path w="2514" h="1828">
                  <a:moveTo>
                    <a:pt x="2515" y="0"/>
                  </a:moveTo>
                  <a:cubicBezTo>
                    <a:pt x="1600" y="686"/>
                    <a:pt x="914" y="1143"/>
                    <a:pt x="0" y="1829"/>
                  </a:cubicBezTo>
                  <a:cubicBezTo>
                    <a:pt x="914" y="1143"/>
                    <a:pt x="1600" y="686"/>
                    <a:pt x="2515" y="0"/>
                  </a:cubicBezTo>
                  <a:close/>
                </a:path>
              </a:pathLst>
            </a:custGeom>
            <a:solidFill>
              <a:srgbClr val="FFFFFF"/>
            </a:solidFill>
            <a:ln w="2286" cap="flat">
              <a:noFill/>
              <a:prstDash val="solid"/>
              <a:miter/>
            </a:ln>
          </p:spPr>
          <p:txBody>
            <a:bodyPr rtlCol="0" anchor="ctr"/>
            <a:lstStyle/>
            <a:p>
              <a:endParaRPr lang="en-US"/>
            </a:p>
          </p:txBody>
        </p:sp>
        <p:sp>
          <p:nvSpPr>
            <p:cNvPr id="122" name="Freeform 371">
              <a:extLst>
                <a:ext uri="{FF2B5EF4-FFF2-40B4-BE49-F238E27FC236}">
                  <a16:creationId xmlns:a16="http://schemas.microsoft.com/office/drawing/2014/main" id="{B845A143-2A22-1D6A-C93A-FD3FB587DE3E}"/>
                </a:ext>
              </a:extLst>
            </p:cNvPr>
            <p:cNvSpPr/>
            <p:nvPr/>
          </p:nvSpPr>
          <p:spPr>
            <a:xfrm>
              <a:off x="5272125" y="3532555"/>
              <a:ext cx="3200" cy="10058"/>
            </a:xfrm>
            <a:custGeom>
              <a:avLst/>
              <a:gdLst>
                <a:gd name="connsiteX0" fmla="*/ 3200 w 3200"/>
                <a:gd name="connsiteY0" fmla="*/ 0 h 10058"/>
                <a:gd name="connsiteX1" fmla="*/ 0 w 3200"/>
                <a:gd name="connsiteY1" fmla="*/ 10058 h 10058"/>
                <a:gd name="connsiteX2" fmla="*/ 3200 w 3200"/>
                <a:gd name="connsiteY2" fmla="*/ 0 h 10058"/>
              </a:gdLst>
              <a:ahLst/>
              <a:cxnLst>
                <a:cxn ang="0">
                  <a:pos x="connsiteX0" y="connsiteY0"/>
                </a:cxn>
                <a:cxn ang="0">
                  <a:pos x="connsiteX1" y="connsiteY1"/>
                </a:cxn>
                <a:cxn ang="0">
                  <a:pos x="connsiteX2" y="connsiteY2"/>
                </a:cxn>
              </a:cxnLst>
              <a:rect l="l" t="t" r="r" b="b"/>
              <a:pathLst>
                <a:path w="3200" h="10058">
                  <a:moveTo>
                    <a:pt x="3200" y="0"/>
                  </a:moveTo>
                  <a:cubicBezTo>
                    <a:pt x="2515" y="3658"/>
                    <a:pt x="1372" y="6858"/>
                    <a:pt x="0" y="10058"/>
                  </a:cubicBezTo>
                  <a:cubicBezTo>
                    <a:pt x="1600" y="6858"/>
                    <a:pt x="2515" y="3658"/>
                    <a:pt x="3200" y="0"/>
                  </a:cubicBezTo>
                  <a:close/>
                </a:path>
              </a:pathLst>
            </a:custGeom>
            <a:solidFill>
              <a:srgbClr val="FFFFFF"/>
            </a:solidFill>
            <a:ln w="2286" cap="flat">
              <a:noFill/>
              <a:prstDash val="solid"/>
              <a:miter/>
            </a:ln>
          </p:spPr>
          <p:txBody>
            <a:bodyPr rtlCol="0" anchor="ctr"/>
            <a:lstStyle/>
            <a:p>
              <a:endParaRPr lang="en-US"/>
            </a:p>
          </p:txBody>
        </p:sp>
        <p:sp>
          <p:nvSpPr>
            <p:cNvPr id="123" name="Freeform 372">
              <a:extLst>
                <a:ext uri="{FF2B5EF4-FFF2-40B4-BE49-F238E27FC236}">
                  <a16:creationId xmlns:a16="http://schemas.microsoft.com/office/drawing/2014/main" id="{23B49277-5787-EF95-3F5E-11BF3932E22D}"/>
                </a:ext>
              </a:extLst>
            </p:cNvPr>
            <p:cNvSpPr/>
            <p:nvPr/>
          </p:nvSpPr>
          <p:spPr>
            <a:xfrm>
              <a:off x="5267325" y="3545586"/>
              <a:ext cx="3429" cy="5486"/>
            </a:xfrm>
            <a:custGeom>
              <a:avLst/>
              <a:gdLst>
                <a:gd name="connsiteX0" fmla="*/ 3429 w 3429"/>
                <a:gd name="connsiteY0" fmla="*/ 0 h 5486"/>
                <a:gd name="connsiteX1" fmla="*/ 0 w 3429"/>
                <a:gd name="connsiteY1" fmla="*/ 5486 h 5486"/>
                <a:gd name="connsiteX2" fmla="*/ 3429 w 3429"/>
                <a:gd name="connsiteY2" fmla="*/ 0 h 5486"/>
              </a:gdLst>
              <a:ahLst/>
              <a:cxnLst>
                <a:cxn ang="0">
                  <a:pos x="connsiteX0" y="connsiteY0"/>
                </a:cxn>
                <a:cxn ang="0">
                  <a:pos x="connsiteX1" y="connsiteY1"/>
                </a:cxn>
                <a:cxn ang="0">
                  <a:pos x="connsiteX2" y="connsiteY2"/>
                </a:cxn>
              </a:cxnLst>
              <a:rect l="l" t="t" r="r" b="b"/>
              <a:pathLst>
                <a:path w="3429" h="5486">
                  <a:moveTo>
                    <a:pt x="3429" y="0"/>
                  </a:moveTo>
                  <a:cubicBezTo>
                    <a:pt x="2515" y="2057"/>
                    <a:pt x="1372" y="3886"/>
                    <a:pt x="0" y="5486"/>
                  </a:cubicBezTo>
                  <a:cubicBezTo>
                    <a:pt x="1372" y="3658"/>
                    <a:pt x="2515" y="1829"/>
                    <a:pt x="3429" y="0"/>
                  </a:cubicBezTo>
                  <a:close/>
                </a:path>
              </a:pathLst>
            </a:custGeom>
            <a:solidFill>
              <a:srgbClr val="FFFFFF"/>
            </a:solidFill>
            <a:ln w="2286" cap="flat">
              <a:noFill/>
              <a:prstDash val="solid"/>
              <a:miter/>
            </a:ln>
          </p:spPr>
          <p:txBody>
            <a:bodyPr rtlCol="0" anchor="ctr"/>
            <a:lstStyle/>
            <a:p>
              <a:endParaRPr lang="en-US"/>
            </a:p>
          </p:txBody>
        </p:sp>
        <p:sp>
          <p:nvSpPr>
            <p:cNvPr id="124" name="Freeform 373">
              <a:extLst>
                <a:ext uri="{FF2B5EF4-FFF2-40B4-BE49-F238E27FC236}">
                  <a16:creationId xmlns:a16="http://schemas.microsoft.com/office/drawing/2014/main" id="{9DE4FE71-D287-51BE-5D1A-DA1E01D724C2}"/>
                </a:ext>
              </a:extLst>
            </p:cNvPr>
            <p:cNvSpPr/>
            <p:nvPr/>
          </p:nvSpPr>
          <p:spPr>
            <a:xfrm>
              <a:off x="5273725" y="3496665"/>
              <a:ext cx="457" cy="2286"/>
            </a:xfrm>
            <a:custGeom>
              <a:avLst/>
              <a:gdLst>
                <a:gd name="connsiteX0" fmla="*/ 0 w 457"/>
                <a:gd name="connsiteY0" fmla="*/ 0 h 2286"/>
                <a:gd name="connsiteX1" fmla="*/ 457 w 457"/>
                <a:gd name="connsiteY1" fmla="*/ 2286 h 2286"/>
                <a:gd name="connsiteX2" fmla="*/ 0 w 457"/>
                <a:gd name="connsiteY2" fmla="*/ 0 h 2286"/>
              </a:gdLst>
              <a:ahLst/>
              <a:cxnLst>
                <a:cxn ang="0">
                  <a:pos x="connsiteX0" y="connsiteY0"/>
                </a:cxn>
                <a:cxn ang="0">
                  <a:pos x="connsiteX1" y="connsiteY1"/>
                </a:cxn>
                <a:cxn ang="0">
                  <a:pos x="connsiteX2" y="connsiteY2"/>
                </a:cxn>
              </a:cxnLst>
              <a:rect l="l" t="t" r="r" b="b"/>
              <a:pathLst>
                <a:path w="457" h="2286">
                  <a:moveTo>
                    <a:pt x="0" y="0"/>
                  </a:moveTo>
                  <a:cubicBezTo>
                    <a:pt x="0" y="686"/>
                    <a:pt x="229" y="1600"/>
                    <a:pt x="457" y="2286"/>
                  </a:cubicBezTo>
                  <a:cubicBezTo>
                    <a:pt x="229" y="1600"/>
                    <a:pt x="0" y="914"/>
                    <a:pt x="0" y="0"/>
                  </a:cubicBezTo>
                  <a:close/>
                </a:path>
              </a:pathLst>
            </a:custGeom>
            <a:solidFill>
              <a:srgbClr val="FFFFFF"/>
            </a:solidFill>
            <a:ln w="2286" cap="flat">
              <a:noFill/>
              <a:prstDash val="solid"/>
              <a:miter/>
            </a:ln>
          </p:spPr>
          <p:txBody>
            <a:bodyPr rtlCol="0" anchor="ctr"/>
            <a:lstStyle/>
            <a:p>
              <a:endParaRPr lang="en-US"/>
            </a:p>
          </p:txBody>
        </p:sp>
        <p:sp>
          <p:nvSpPr>
            <p:cNvPr id="125" name="Freeform 374">
              <a:extLst>
                <a:ext uri="{FF2B5EF4-FFF2-40B4-BE49-F238E27FC236}">
                  <a16:creationId xmlns:a16="http://schemas.microsoft.com/office/drawing/2014/main" id="{2088EFBA-25D5-14C4-3EAB-8C87AA64A845}"/>
                </a:ext>
              </a:extLst>
            </p:cNvPr>
            <p:cNvSpPr/>
            <p:nvPr/>
          </p:nvSpPr>
          <p:spPr>
            <a:xfrm>
              <a:off x="5272582" y="3485692"/>
              <a:ext cx="228" cy="2286"/>
            </a:xfrm>
            <a:custGeom>
              <a:avLst/>
              <a:gdLst>
                <a:gd name="connsiteX0" fmla="*/ 0 w 228"/>
                <a:gd name="connsiteY0" fmla="*/ 0 h 2286"/>
                <a:gd name="connsiteX1" fmla="*/ 229 w 228"/>
                <a:gd name="connsiteY1" fmla="*/ 2286 h 2286"/>
                <a:gd name="connsiteX2" fmla="*/ 0 w 228"/>
                <a:gd name="connsiteY2" fmla="*/ 0 h 2286"/>
              </a:gdLst>
              <a:ahLst/>
              <a:cxnLst>
                <a:cxn ang="0">
                  <a:pos x="connsiteX0" y="connsiteY0"/>
                </a:cxn>
                <a:cxn ang="0">
                  <a:pos x="connsiteX1" y="connsiteY1"/>
                </a:cxn>
                <a:cxn ang="0">
                  <a:pos x="connsiteX2" y="connsiteY2"/>
                </a:cxn>
              </a:cxnLst>
              <a:rect l="l" t="t" r="r" b="b"/>
              <a:pathLst>
                <a:path w="228" h="2286">
                  <a:moveTo>
                    <a:pt x="0" y="0"/>
                  </a:moveTo>
                  <a:cubicBezTo>
                    <a:pt x="0" y="686"/>
                    <a:pt x="0" y="1372"/>
                    <a:pt x="229" y="2286"/>
                  </a:cubicBezTo>
                  <a:cubicBezTo>
                    <a:pt x="229" y="1372"/>
                    <a:pt x="229" y="686"/>
                    <a:pt x="0" y="0"/>
                  </a:cubicBezTo>
                  <a:close/>
                </a:path>
              </a:pathLst>
            </a:custGeom>
            <a:solidFill>
              <a:srgbClr val="FFFFFF"/>
            </a:solidFill>
            <a:ln w="2286" cap="flat">
              <a:noFill/>
              <a:prstDash val="solid"/>
              <a:miter/>
            </a:ln>
          </p:spPr>
          <p:txBody>
            <a:bodyPr rtlCol="0" anchor="ctr"/>
            <a:lstStyle/>
            <a:p>
              <a:endParaRPr lang="en-US"/>
            </a:p>
          </p:txBody>
        </p:sp>
        <p:sp>
          <p:nvSpPr>
            <p:cNvPr id="126" name="Freeform 375">
              <a:extLst>
                <a:ext uri="{FF2B5EF4-FFF2-40B4-BE49-F238E27FC236}">
                  <a16:creationId xmlns:a16="http://schemas.microsoft.com/office/drawing/2014/main" id="{BD4E76CC-F883-27A7-598F-DB367E54B5C2}"/>
                </a:ext>
              </a:extLst>
            </p:cNvPr>
            <p:cNvSpPr/>
            <p:nvPr/>
          </p:nvSpPr>
          <p:spPr>
            <a:xfrm>
              <a:off x="5282641" y="3430828"/>
              <a:ext cx="1143" cy="2514"/>
            </a:xfrm>
            <a:custGeom>
              <a:avLst/>
              <a:gdLst>
                <a:gd name="connsiteX0" fmla="*/ 1143 w 1143"/>
                <a:gd name="connsiteY0" fmla="*/ 0 h 2514"/>
                <a:gd name="connsiteX1" fmla="*/ 0 w 1143"/>
                <a:gd name="connsiteY1" fmla="*/ 2515 h 2514"/>
                <a:gd name="connsiteX2" fmla="*/ 1143 w 1143"/>
                <a:gd name="connsiteY2" fmla="*/ 0 h 2514"/>
              </a:gdLst>
              <a:ahLst/>
              <a:cxnLst>
                <a:cxn ang="0">
                  <a:pos x="connsiteX0" y="connsiteY0"/>
                </a:cxn>
                <a:cxn ang="0">
                  <a:pos x="connsiteX1" y="connsiteY1"/>
                </a:cxn>
                <a:cxn ang="0">
                  <a:pos x="connsiteX2" y="connsiteY2"/>
                </a:cxn>
              </a:cxnLst>
              <a:rect l="l" t="t" r="r" b="b"/>
              <a:pathLst>
                <a:path w="1143" h="2514">
                  <a:moveTo>
                    <a:pt x="1143" y="0"/>
                  </a:moveTo>
                  <a:cubicBezTo>
                    <a:pt x="686" y="914"/>
                    <a:pt x="229" y="1600"/>
                    <a:pt x="0" y="2515"/>
                  </a:cubicBezTo>
                  <a:cubicBezTo>
                    <a:pt x="229" y="1600"/>
                    <a:pt x="686" y="686"/>
                    <a:pt x="1143" y="0"/>
                  </a:cubicBezTo>
                  <a:close/>
                </a:path>
              </a:pathLst>
            </a:custGeom>
            <a:solidFill>
              <a:srgbClr val="FFFFFF"/>
            </a:solidFill>
            <a:ln w="2286" cap="flat">
              <a:noFill/>
              <a:prstDash val="solid"/>
              <a:miter/>
            </a:ln>
          </p:spPr>
          <p:txBody>
            <a:bodyPr rtlCol="0" anchor="ctr"/>
            <a:lstStyle/>
            <a:p>
              <a:endParaRPr lang="en-US"/>
            </a:p>
          </p:txBody>
        </p:sp>
        <p:sp>
          <p:nvSpPr>
            <p:cNvPr id="127" name="Freeform 376">
              <a:extLst>
                <a:ext uri="{FF2B5EF4-FFF2-40B4-BE49-F238E27FC236}">
                  <a16:creationId xmlns:a16="http://schemas.microsoft.com/office/drawing/2014/main" id="{01E11582-442E-1BD3-4470-2F96E5E78C4D}"/>
                </a:ext>
              </a:extLst>
            </p:cNvPr>
            <p:cNvSpPr/>
            <p:nvPr/>
          </p:nvSpPr>
          <p:spPr>
            <a:xfrm>
              <a:off x="5272811" y="3489579"/>
              <a:ext cx="228" cy="2057"/>
            </a:xfrm>
            <a:custGeom>
              <a:avLst/>
              <a:gdLst>
                <a:gd name="connsiteX0" fmla="*/ 0 w 228"/>
                <a:gd name="connsiteY0" fmla="*/ 0 h 2057"/>
                <a:gd name="connsiteX1" fmla="*/ 229 w 228"/>
                <a:gd name="connsiteY1" fmla="*/ 2057 h 2057"/>
                <a:gd name="connsiteX2" fmla="*/ 0 w 228"/>
                <a:gd name="connsiteY2" fmla="*/ 0 h 2057"/>
              </a:gdLst>
              <a:ahLst/>
              <a:cxnLst>
                <a:cxn ang="0">
                  <a:pos x="connsiteX0" y="connsiteY0"/>
                </a:cxn>
                <a:cxn ang="0">
                  <a:pos x="connsiteX1" y="connsiteY1"/>
                </a:cxn>
                <a:cxn ang="0">
                  <a:pos x="connsiteX2" y="connsiteY2"/>
                </a:cxn>
              </a:cxnLst>
              <a:rect l="l" t="t" r="r" b="b"/>
              <a:pathLst>
                <a:path w="228" h="2057">
                  <a:moveTo>
                    <a:pt x="0" y="0"/>
                  </a:moveTo>
                  <a:cubicBezTo>
                    <a:pt x="0" y="686"/>
                    <a:pt x="229" y="1372"/>
                    <a:pt x="229" y="2057"/>
                  </a:cubicBezTo>
                  <a:cubicBezTo>
                    <a:pt x="229" y="1372"/>
                    <a:pt x="229" y="686"/>
                    <a:pt x="0" y="0"/>
                  </a:cubicBezTo>
                  <a:close/>
                </a:path>
              </a:pathLst>
            </a:custGeom>
            <a:solidFill>
              <a:srgbClr val="FFFFFF"/>
            </a:solidFill>
            <a:ln w="2286" cap="flat">
              <a:noFill/>
              <a:prstDash val="solid"/>
              <a:miter/>
            </a:ln>
          </p:spPr>
          <p:txBody>
            <a:bodyPr rtlCol="0" anchor="ctr"/>
            <a:lstStyle/>
            <a:p>
              <a:endParaRPr lang="en-US"/>
            </a:p>
          </p:txBody>
        </p:sp>
        <p:sp>
          <p:nvSpPr>
            <p:cNvPr id="128" name="Freeform 377">
              <a:extLst>
                <a:ext uri="{FF2B5EF4-FFF2-40B4-BE49-F238E27FC236}">
                  <a16:creationId xmlns:a16="http://schemas.microsoft.com/office/drawing/2014/main" id="{FBD0C521-EBC1-B2CD-B760-D93862453156}"/>
                </a:ext>
              </a:extLst>
            </p:cNvPr>
            <p:cNvSpPr/>
            <p:nvPr/>
          </p:nvSpPr>
          <p:spPr>
            <a:xfrm>
              <a:off x="5169941" y="3577132"/>
              <a:ext cx="16230" cy="914"/>
            </a:xfrm>
            <a:custGeom>
              <a:avLst/>
              <a:gdLst>
                <a:gd name="connsiteX0" fmla="*/ 16231 w 16230"/>
                <a:gd name="connsiteY0" fmla="*/ 914 h 914"/>
                <a:gd name="connsiteX1" fmla="*/ 0 w 16230"/>
                <a:gd name="connsiteY1" fmla="*/ 0 h 914"/>
                <a:gd name="connsiteX2" fmla="*/ 16231 w 16230"/>
                <a:gd name="connsiteY2" fmla="*/ 914 h 914"/>
              </a:gdLst>
              <a:ahLst/>
              <a:cxnLst>
                <a:cxn ang="0">
                  <a:pos x="connsiteX0" y="connsiteY0"/>
                </a:cxn>
                <a:cxn ang="0">
                  <a:pos x="connsiteX1" y="connsiteY1"/>
                </a:cxn>
                <a:cxn ang="0">
                  <a:pos x="connsiteX2" y="connsiteY2"/>
                </a:cxn>
              </a:cxnLst>
              <a:rect l="l" t="t" r="r" b="b"/>
              <a:pathLst>
                <a:path w="16230" h="914">
                  <a:moveTo>
                    <a:pt x="16231" y="914"/>
                  </a:moveTo>
                  <a:cubicBezTo>
                    <a:pt x="10744" y="914"/>
                    <a:pt x="5486" y="457"/>
                    <a:pt x="0" y="0"/>
                  </a:cubicBezTo>
                  <a:cubicBezTo>
                    <a:pt x="5258" y="686"/>
                    <a:pt x="10744" y="914"/>
                    <a:pt x="16231" y="914"/>
                  </a:cubicBezTo>
                  <a:close/>
                </a:path>
              </a:pathLst>
            </a:custGeom>
            <a:solidFill>
              <a:srgbClr val="FFFFFF"/>
            </a:solidFill>
            <a:ln w="2286" cap="flat">
              <a:noFill/>
              <a:prstDash val="solid"/>
              <a:miter/>
            </a:ln>
          </p:spPr>
          <p:txBody>
            <a:bodyPr rtlCol="0" anchor="ctr"/>
            <a:lstStyle/>
            <a:p>
              <a:endParaRPr lang="en-US"/>
            </a:p>
          </p:txBody>
        </p:sp>
        <p:sp>
          <p:nvSpPr>
            <p:cNvPr id="129" name="Freeform 378">
              <a:extLst>
                <a:ext uri="{FF2B5EF4-FFF2-40B4-BE49-F238E27FC236}">
                  <a16:creationId xmlns:a16="http://schemas.microsoft.com/office/drawing/2014/main" id="{B3E8812C-8893-82D5-AFE7-F41AC20CAD23}"/>
                </a:ext>
              </a:extLst>
            </p:cNvPr>
            <p:cNvSpPr/>
            <p:nvPr/>
          </p:nvSpPr>
          <p:spPr>
            <a:xfrm>
              <a:off x="5079415" y="3554958"/>
              <a:ext cx="914" cy="457"/>
            </a:xfrm>
            <a:custGeom>
              <a:avLst/>
              <a:gdLst>
                <a:gd name="connsiteX0" fmla="*/ 914 w 914"/>
                <a:gd name="connsiteY0" fmla="*/ 457 h 457"/>
                <a:gd name="connsiteX1" fmla="*/ 0 w 914"/>
                <a:gd name="connsiteY1" fmla="*/ 0 h 457"/>
                <a:gd name="connsiteX2" fmla="*/ 914 w 914"/>
                <a:gd name="connsiteY2" fmla="*/ 457 h 457"/>
              </a:gdLst>
              <a:ahLst/>
              <a:cxnLst>
                <a:cxn ang="0">
                  <a:pos x="connsiteX0" y="connsiteY0"/>
                </a:cxn>
                <a:cxn ang="0">
                  <a:pos x="connsiteX1" y="connsiteY1"/>
                </a:cxn>
                <a:cxn ang="0">
                  <a:pos x="connsiteX2" y="connsiteY2"/>
                </a:cxn>
              </a:cxnLst>
              <a:rect l="l" t="t" r="r" b="b"/>
              <a:pathLst>
                <a:path w="914" h="457">
                  <a:moveTo>
                    <a:pt x="914" y="457"/>
                  </a:moveTo>
                  <a:cubicBezTo>
                    <a:pt x="686" y="229"/>
                    <a:pt x="229" y="229"/>
                    <a:pt x="0" y="0"/>
                  </a:cubicBezTo>
                  <a:cubicBezTo>
                    <a:pt x="229" y="229"/>
                    <a:pt x="686" y="457"/>
                    <a:pt x="914" y="457"/>
                  </a:cubicBezTo>
                  <a:close/>
                </a:path>
              </a:pathLst>
            </a:custGeom>
            <a:solidFill>
              <a:srgbClr val="FFFFFF"/>
            </a:solidFill>
            <a:ln w="2286" cap="flat">
              <a:noFill/>
              <a:prstDash val="solid"/>
              <a:miter/>
            </a:ln>
          </p:spPr>
          <p:txBody>
            <a:bodyPr rtlCol="0" anchor="ctr"/>
            <a:lstStyle/>
            <a:p>
              <a:endParaRPr lang="en-US"/>
            </a:p>
          </p:txBody>
        </p:sp>
        <p:sp>
          <p:nvSpPr>
            <p:cNvPr id="130" name="Freeform 379">
              <a:extLst>
                <a:ext uri="{FF2B5EF4-FFF2-40B4-BE49-F238E27FC236}">
                  <a16:creationId xmlns:a16="http://schemas.microsoft.com/office/drawing/2014/main" id="{A04AD224-FDE4-044C-8D69-C14574508A9C}"/>
                </a:ext>
              </a:extLst>
            </p:cNvPr>
            <p:cNvSpPr/>
            <p:nvPr/>
          </p:nvSpPr>
          <p:spPr>
            <a:xfrm>
              <a:off x="5075986" y="3553587"/>
              <a:ext cx="1143" cy="457"/>
            </a:xfrm>
            <a:custGeom>
              <a:avLst/>
              <a:gdLst>
                <a:gd name="connsiteX0" fmla="*/ 1143 w 1143"/>
                <a:gd name="connsiteY0" fmla="*/ 457 h 457"/>
                <a:gd name="connsiteX1" fmla="*/ 0 w 1143"/>
                <a:gd name="connsiteY1" fmla="*/ 0 h 457"/>
                <a:gd name="connsiteX2" fmla="*/ 1143 w 1143"/>
                <a:gd name="connsiteY2" fmla="*/ 457 h 457"/>
              </a:gdLst>
              <a:ahLst/>
              <a:cxnLst>
                <a:cxn ang="0">
                  <a:pos x="connsiteX0" y="connsiteY0"/>
                </a:cxn>
                <a:cxn ang="0">
                  <a:pos x="connsiteX1" y="connsiteY1"/>
                </a:cxn>
                <a:cxn ang="0">
                  <a:pos x="connsiteX2" y="connsiteY2"/>
                </a:cxn>
              </a:cxnLst>
              <a:rect l="l" t="t" r="r" b="b"/>
              <a:pathLst>
                <a:path w="1143" h="457">
                  <a:moveTo>
                    <a:pt x="1143" y="457"/>
                  </a:moveTo>
                  <a:cubicBezTo>
                    <a:pt x="686" y="229"/>
                    <a:pt x="457" y="229"/>
                    <a:pt x="0" y="0"/>
                  </a:cubicBezTo>
                  <a:cubicBezTo>
                    <a:pt x="457" y="0"/>
                    <a:pt x="686" y="229"/>
                    <a:pt x="1143" y="457"/>
                  </a:cubicBezTo>
                  <a:close/>
                </a:path>
              </a:pathLst>
            </a:custGeom>
            <a:solidFill>
              <a:srgbClr val="FFFFFF"/>
            </a:solidFill>
            <a:ln w="2286" cap="flat">
              <a:noFill/>
              <a:prstDash val="solid"/>
              <a:miter/>
            </a:ln>
          </p:spPr>
          <p:txBody>
            <a:bodyPr rtlCol="0" anchor="ctr"/>
            <a:lstStyle/>
            <a:p>
              <a:endParaRPr lang="en-US"/>
            </a:p>
          </p:txBody>
        </p:sp>
        <p:sp>
          <p:nvSpPr>
            <p:cNvPr id="131" name="Freeform 380">
              <a:extLst>
                <a:ext uri="{FF2B5EF4-FFF2-40B4-BE49-F238E27FC236}">
                  <a16:creationId xmlns:a16="http://schemas.microsoft.com/office/drawing/2014/main" id="{378A9BFE-7316-5121-7011-42F5078487BF}"/>
                </a:ext>
              </a:extLst>
            </p:cNvPr>
            <p:cNvSpPr/>
            <p:nvPr/>
          </p:nvSpPr>
          <p:spPr>
            <a:xfrm>
              <a:off x="5144795" y="3573703"/>
              <a:ext cx="2286" cy="457"/>
            </a:xfrm>
            <a:custGeom>
              <a:avLst/>
              <a:gdLst>
                <a:gd name="connsiteX0" fmla="*/ 2286 w 2286"/>
                <a:gd name="connsiteY0" fmla="*/ 457 h 457"/>
                <a:gd name="connsiteX1" fmla="*/ 0 w 2286"/>
                <a:gd name="connsiteY1" fmla="*/ 0 h 457"/>
                <a:gd name="connsiteX2" fmla="*/ 2286 w 2286"/>
                <a:gd name="connsiteY2" fmla="*/ 457 h 457"/>
              </a:gdLst>
              <a:ahLst/>
              <a:cxnLst>
                <a:cxn ang="0">
                  <a:pos x="connsiteX0" y="connsiteY0"/>
                </a:cxn>
                <a:cxn ang="0">
                  <a:pos x="connsiteX1" y="connsiteY1"/>
                </a:cxn>
                <a:cxn ang="0">
                  <a:pos x="connsiteX2" y="connsiteY2"/>
                </a:cxn>
              </a:cxnLst>
              <a:rect l="l" t="t" r="r" b="b"/>
              <a:pathLst>
                <a:path w="2286" h="457">
                  <a:moveTo>
                    <a:pt x="2286" y="457"/>
                  </a:moveTo>
                  <a:cubicBezTo>
                    <a:pt x="1600" y="229"/>
                    <a:pt x="686" y="229"/>
                    <a:pt x="0" y="0"/>
                  </a:cubicBezTo>
                  <a:cubicBezTo>
                    <a:pt x="686" y="229"/>
                    <a:pt x="1600" y="457"/>
                    <a:pt x="2286" y="457"/>
                  </a:cubicBezTo>
                  <a:close/>
                </a:path>
              </a:pathLst>
            </a:custGeom>
            <a:solidFill>
              <a:srgbClr val="FFFFFF"/>
            </a:solidFill>
            <a:ln w="2286" cap="flat">
              <a:noFill/>
              <a:prstDash val="solid"/>
              <a:miter/>
            </a:ln>
          </p:spPr>
          <p:txBody>
            <a:bodyPr rtlCol="0" anchor="ctr"/>
            <a:lstStyle/>
            <a:p>
              <a:endParaRPr lang="en-US"/>
            </a:p>
          </p:txBody>
        </p:sp>
        <p:sp>
          <p:nvSpPr>
            <p:cNvPr id="132" name="Freeform 381">
              <a:extLst>
                <a:ext uri="{FF2B5EF4-FFF2-40B4-BE49-F238E27FC236}">
                  <a16:creationId xmlns:a16="http://schemas.microsoft.com/office/drawing/2014/main" id="{CD616EA6-4F20-F913-5900-F6171C74AD44}"/>
                </a:ext>
              </a:extLst>
            </p:cNvPr>
            <p:cNvSpPr/>
            <p:nvPr/>
          </p:nvSpPr>
          <p:spPr>
            <a:xfrm>
              <a:off x="5112791" y="3566388"/>
              <a:ext cx="3429" cy="914"/>
            </a:xfrm>
            <a:custGeom>
              <a:avLst/>
              <a:gdLst>
                <a:gd name="connsiteX0" fmla="*/ 3429 w 3429"/>
                <a:gd name="connsiteY0" fmla="*/ 914 h 914"/>
                <a:gd name="connsiteX1" fmla="*/ 0 w 3429"/>
                <a:gd name="connsiteY1" fmla="*/ 0 h 914"/>
                <a:gd name="connsiteX2" fmla="*/ 3429 w 3429"/>
                <a:gd name="connsiteY2" fmla="*/ 914 h 914"/>
              </a:gdLst>
              <a:ahLst/>
              <a:cxnLst>
                <a:cxn ang="0">
                  <a:pos x="connsiteX0" y="connsiteY0"/>
                </a:cxn>
                <a:cxn ang="0">
                  <a:pos x="connsiteX1" y="connsiteY1"/>
                </a:cxn>
                <a:cxn ang="0">
                  <a:pos x="connsiteX2" y="connsiteY2"/>
                </a:cxn>
              </a:cxnLst>
              <a:rect l="l" t="t" r="r" b="b"/>
              <a:pathLst>
                <a:path w="3429" h="914">
                  <a:moveTo>
                    <a:pt x="3429" y="914"/>
                  </a:moveTo>
                  <a:cubicBezTo>
                    <a:pt x="2286" y="686"/>
                    <a:pt x="1143" y="229"/>
                    <a:pt x="0" y="0"/>
                  </a:cubicBezTo>
                  <a:cubicBezTo>
                    <a:pt x="1143" y="229"/>
                    <a:pt x="2286" y="457"/>
                    <a:pt x="3429" y="914"/>
                  </a:cubicBezTo>
                  <a:close/>
                </a:path>
              </a:pathLst>
            </a:custGeom>
            <a:solidFill>
              <a:srgbClr val="FFFFFF"/>
            </a:solidFill>
            <a:ln w="2286" cap="flat">
              <a:noFill/>
              <a:prstDash val="solid"/>
              <a:miter/>
            </a:ln>
          </p:spPr>
          <p:txBody>
            <a:bodyPr rtlCol="0" anchor="ctr"/>
            <a:lstStyle/>
            <a:p>
              <a:endParaRPr lang="en-US"/>
            </a:p>
          </p:txBody>
        </p:sp>
        <p:sp>
          <p:nvSpPr>
            <p:cNvPr id="133" name="Freeform 382">
              <a:extLst>
                <a:ext uri="{FF2B5EF4-FFF2-40B4-BE49-F238E27FC236}">
                  <a16:creationId xmlns:a16="http://schemas.microsoft.com/office/drawing/2014/main" id="{783FBB63-D34B-EA66-6B87-85A059E22BE0}"/>
                </a:ext>
              </a:extLst>
            </p:cNvPr>
            <p:cNvSpPr/>
            <p:nvPr/>
          </p:nvSpPr>
          <p:spPr>
            <a:xfrm>
              <a:off x="5273268" y="3493236"/>
              <a:ext cx="228" cy="2286"/>
            </a:xfrm>
            <a:custGeom>
              <a:avLst/>
              <a:gdLst>
                <a:gd name="connsiteX0" fmla="*/ 0 w 228"/>
                <a:gd name="connsiteY0" fmla="*/ 0 h 2286"/>
                <a:gd name="connsiteX1" fmla="*/ 229 w 228"/>
                <a:gd name="connsiteY1" fmla="*/ 2286 h 2286"/>
                <a:gd name="connsiteX2" fmla="*/ 0 w 228"/>
                <a:gd name="connsiteY2" fmla="*/ 0 h 2286"/>
              </a:gdLst>
              <a:ahLst/>
              <a:cxnLst>
                <a:cxn ang="0">
                  <a:pos x="connsiteX0" y="connsiteY0"/>
                </a:cxn>
                <a:cxn ang="0">
                  <a:pos x="connsiteX1" y="connsiteY1"/>
                </a:cxn>
                <a:cxn ang="0">
                  <a:pos x="connsiteX2" y="connsiteY2"/>
                </a:cxn>
              </a:cxnLst>
              <a:rect l="l" t="t" r="r" b="b"/>
              <a:pathLst>
                <a:path w="228" h="2286">
                  <a:moveTo>
                    <a:pt x="0" y="0"/>
                  </a:moveTo>
                  <a:cubicBezTo>
                    <a:pt x="0" y="686"/>
                    <a:pt x="229" y="1372"/>
                    <a:pt x="229" y="2286"/>
                  </a:cubicBezTo>
                  <a:cubicBezTo>
                    <a:pt x="229" y="1372"/>
                    <a:pt x="0" y="686"/>
                    <a:pt x="0" y="0"/>
                  </a:cubicBezTo>
                  <a:close/>
                </a:path>
              </a:pathLst>
            </a:custGeom>
            <a:solidFill>
              <a:srgbClr val="FFFFFF"/>
            </a:solidFill>
            <a:ln w="2286" cap="flat">
              <a:noFill/>
              <a:prstDash val="solid"/>
              <a:miter/>
            </a:ln>
          </p:spPr>
          <p:txBody>
            <a:bodyPr rtlCol="0" anchor="ctr"/>
            <a:lstStyle/>
            <a:p>
              <a:endParaRPr lang="en-US"/>
            </a:p>
          </p:txBody>
        </p:sp>
        <p:sp>
          <p:nvSpPr>
            <p:cNvPr id="134" name="Freeform 383">
              <a:extLst>
                <a:ext uri="{FF2B5EF4-FFF2-40B4-BE49-F238E27FC236}">
                  <a16:creationId xmlns:a16="http://schemas.microsoft.com/office/drawing/2014/main" id="{3E2F817C-3E10-B151-65C5-412C7CF01FDD}"/>
                </a:ext>
              </a:extLst>
            </p:cNvPr>
            <p:cNvSpPr/>
            <p:nvPr/>
          </p:nvSpPr>
          <p:spPr>
            <a:xfrm>
              <a:off x="5275326" y="3450945"/>
              <a:ext cx="685" cy="2514"/>
            </a:xfrm>
            <a:custGeom>
              <a:avLst/>
              <a:gdLst>
                <a:gd name="connsiteX0" fmla="*/ 686 w 685"/>
                <a:gd name="connsiteY0" fmla="*/ 0 h 2514"/>
                <a:gd name="connsiteX1" fmla="*/ 0 w 685"/>
                <a:gd name="connsiteY1" fmla="*/ 2515 h 2514"/>
                <a:gd name="connsiteX2" fmla="*/ 686 w 685"/>
                <a:gd name="connsiteY2" fmla="*/ 0 h 2514"/>
              </a:gdLst>
              <a:ahLst/>
              <a:cxnLst>
                <a:cxn ang="0">
                  <a:pos x="connsiteX0" y="connsiteY0"/>
                </a:cxn>
                <a:cxn ang="0">
                  <a:pos x="connsiteX1" y="connsiteY1"/>
                </a:cxn>
                <a:cxn ang="0">
                  <a:pos x="connsiteX2" y="connsiteY2"/>
                </a:cxn>
              </a:cxnLst>
              <a:rect l="l" t="t" r="r" b="b"/>
              <a:pathLst>
                <a:path w="685" h="2514">
                  <a:moveTo>
                    <a:pt x="686" y="0"/>
                  </a:moveTo>
                  <a:cubicBezTo>
                    <a:pt x="457" y="914"/>
                    <a:pt x="229" y="1600"/>
                    <a:pt x="0" y="2515"/>
                  </a:cubicBezTo>
                  <a:cubicBezTo>
                    <a:pt x="457" y="1829"/>
                    <a:pt x="457" y="914"/>
                    <a:pt x="686" y="0"/>
                  </a:cubicBezTo>
                  <a:close/>
                </a:path>
              </a:pathLst>
            </a:custGeom>
            <a:solidFill>
              <a:srgbClr val="FFFFFF"/>
            </a:solidFill>
            <a:ln w="2286" cap="flat">
              <a:noFill/>
              <a:prstDash val="solid"/>
              <a:miter/>
            </a:ln>
          </p:spPr>
          <p:txBody>
            <a:bodyPr rtlCol="0" anchor="ctr"/>
            <a:lstStyle/>
            <a:p>
              <a:endParaRPr lang="en-US"/>
            </a:p>
          </p:txBody>
        </p:sp>
        <p:sp>
          <p:nvSpPr>
            <p:cNvPr id="135" name="Freeform 384">
              <a:extLst>
                <a:ext uri="{FF2B5EF4-FFF2-40B4-BE49-F238E27FC236}">
                  <a16:creationId xmlns:a16="http://schemas.microsoft.com/office/drawing/2014/main" id="{BF0C611C-ABF0-8967-11F1-5B013B19AF6D}"/>
                </a:ext>
              </a:extLst>
            </p:cNvPr>
            <p:cNvSpPr/>
            <p:nvPr/>
          </p:nvSpPr>
          <p:spPr>
            <a:xfrm>
              <a:off x="5276697" y="3446373"/>
              <a:ext cx="685" cy="2514"/>
            </a:xfrm>
            <a:custGeom>
              <a:avLst/>
              <a:gdLst>
                <a:gd name="connsiteX0" fmla="*/ 686 w 685"/>
                <a:gd name="connsiteY0" fmla="*/ 0 h 2514"/>
                <a:gd name="connsiteX1" fmla="*/ 0 w 685"/>
                <a:gd name="connsiteY1" fmla="*/ 2515 h 2514"/>
                <a:gd name="connsiteX2" fmla="*/ 686 w 685"/>
                <a:gd name="connsiteY2" fmla="*/ 0 h 2514"/>
              </a:gdLst>
              <a:ahLst/>
              <a:cxnLst>
                <a:cxn ang="0">
                  <a:pos x="connsiteX0" y="connsiteY0"/>
                </a:cxn>
                <a:cxn ang="0">
                  <a:pos x="connsiteX1" y="connsiteY1"/>
                </a:cxn>
                <a:cxn ang="0">
                  <a:pos x="connsiteX2" y="connsiteY2"/>
                </a:cxn>
              </a:cxnLst>
              <a:rect l="l" t="t" r="r" b="b"/>
              <a:pathLst>
                <a:path w="685" h="2514">
                  <a:moveTo>
                    <a:pt x="686" y="0"/>
                  </a:moveTo>
                  <a:cubicBezTo>
                    <a:pt x="457" y="914"/>
                    <a:pt x="229" y="1600"/>
                    <a:pt x="0" y="2515"/>
                  </a:cubicBezTo>
                  <a:cubicBezTo>
                    <a:pt x="229" y="1600"/>
                    <a:pt x="457" y="914"/>
                    <a:pt x="686" y="0"/>
                  </a:cubicBezTo>
                  <a:close/>
                </a:path>
              </a:pathLst>
            </a:custGeom>
            <a:solidFill>
              <a:srgbClr val="FFFFFF"/>
            </a:solidFill>
            <a:ln w="2286" cap="flat">
              <a:noFill/>
              <a:prstDash val="solid"/>
              <a:miter/>
            </a:ln>
          </p:spPr>
          <p:txBody>
            <a:bodyPr rtlCol="0" anchor="ctr"/>
            <a:lstStyle/>
            <a:p>
              <a:endParaRPr lang="en-US"/>
            </a:p>
          </p:txBody>
        </p:sp>
        <p:sp>
          <p:nvSpPr>
            <p:cNvPr id="136" name="Freeform 385">
              <a:extLst>
                <a:ext uri="{FF2B5EF4-FFF2-40B4-BE49-F238E27FC236}">
                  <a16:creationId xmlns:a16="http://schemas.microsoft.com/office/drawing/2014/main" id="{0C3E3CB5-A1F9-8A6D-50EF-5B5EEEC93153}"/>
                </a:ext>
              </a:extLst>
            </p:cNvPr>
            <p:cNvSpPr/>
            <p:nvPr/>
          </p:nvSpPr>
          <p:spPr>
            <a:xfrm>
              <a:off x="5279898" y="3435172"/>
              <a:ext cx="1600" cy="3657"/>
            </a:xfrm>
            <a:custGeom>
              <a:avLst/>
              <a:gdLst>
                <a:gd name="connsiteX0" fmla="*/ 1600 w 1600"/>
                <a:gd name="connsiteY0" fmla="*/ 0 h 3657"/>
                <a:gd name="connsiteX1" fmla="*/ 0 w 1600"/>
                <a:gd name="connsiteY1" fmla="*/ 3658 h 3657"/>
                <a:gd name="connsiteX2" fmla="*/ 1600 w 1600"/>
                <a:gd name="connsiteY2" fmla="*/ 0 h 3657"/>
              </a:gdLst>
              <a:ahLst/>
              <a:cxnLst>
                <a:cxn ang="0">
                  <a:pos x="connsiteX0" y="connsiteY0"/>
                </a:cxn>
                <a:cxn ang="0">
                  <a:pos x="connsiteX1" y="connsiteY1"/>
                </a:cxn>
                <a:cxn ang="0">
                  <a:pos x="connsiteX2" y="connsiteY2"/>
                </a:cxn>
              </a:cxnLst>
              <a:rect l="l" t="t" r="r" b="b"/>
              <a:pathLst>
                <a:path w="1600" h="3657">
                  <a:moveTo>
                    <a:pt x="1600" y="0"/>
                  </a:moveTo>
                  <a:cubicBezTo>
                    <a:pt x="1143" y="1143"/>
                    <a:pt x="686" y="2286"/>
                    <a:pt x="0" y="3658"/>
                  </a:cubicBezTo>
                  <a:cubicBezTo>
                    <a:pt x="686" y="2515"/>
                    <a:pt x="1143" y="1372"/>
                    <a:pt x="1600" y="0"/>
                  </a:cubicBezTo>
                  <a:close/>
                </a:path>
              </a:pathLst>
            </a:custGeom>
            <a:solidFill>
              <a:srgbClr val="FFFFFF"/>
            </a:solidFill>
            <a:ln w="2286" cap="flat">
              <a:noFill/>
              <a:prstDash val="solid"/>
              <a:miter/>
            </a:ln>
          </p:spPr>
          <p:txBody>
            <a:bodyPr rtlCol="0" anchor="ctr"/>
            <a:lstStyle/>
            <a:p>
              <a:endParaRPr lang="en-US"/>
            </a:p>
          </p:txBody>
        </p:sp>
        <p:sp>
          <p:nvSpPr>
            <p:cNvPr id="137" name="Freeform 386">
              <a:extLst>
                <a:ext uri="{FF2B5EF4-FFF2-40B4-BE49-F238E27FC236}">
                  <a16:creationId xmlns:a16="http://schemas.microsoft.com/office/drawing/2014/main" id="{05172DE7-BBB8-8C30-63BE-2579CC20F0CC}"/>
                </a:ext>
              </a:extLst>
            </p:cNvPr>
            <p:cNvSpPr/>
            <p:nvPr/>
          </p:nvSpPr>
          <p:spPr>
            <a:xfrm>
              <a:off x="5278069" y="3441344"/>
              <a:ext cx="1143" cy="2971"/>
            </a:xfrm>
            <a:custGeom>
              <a:avLst/>
              <a:gdLst>
                <a:gd name="connsiteX0" fmla="*/ 1143 w 1143"/>
                <a:gd name="connsiteY0" fmla="*/ 0 h 2971"/>
                <a:gd name="connsiteX1" fmla="*/ 0 w 1143"/>
                <a:gd name="connsiteY1" fmla="*/ 2972 h 2971"/>
                <a:gd name="connsiteX2" fmla="*/ 1143 w 1143"/>
                <a:gd name="connsiteY2" fmla="*/ 0 h 2971"/>
              </a:gdLst>
              <a:ahLst/>
              <a:cxnLst>
                <a:cxn ang="0">
                  <a:pos x="connsiteX0" y="connsiteY0"/>
                </a:cxn>
                <a:cxn ang="0">
                  <a:pos x="connsiteX1" y="connsiteY1"/>
                </a:cxn>
                <a:cxn ang="0">
                  <a:pos x="connsiteX2" y="connsiteY2"/>
                </a:cxn>
              </a:cxnLst>
              <a:rect l="l" t="t" r="r" b="b"/>
              <a:pathLst>
                <a:path w="1143" h="2971">
                  <a:moveTo>
                    <a:pt x="1143" y="0"/>
                  </a:moveTo>
                  <a:cubicBezTo>
                    <a:pt x="686" y="914"/>
                    <a:pt x="457" y="2057"/>
                    <a:pt x="0" y="2972"/>
                  </a:cubicBezTo>
                  <a:cubicBezTo>
                    <a:pt x="229" y="2057"/>
                    <a:pt x="686" y="914"/>
                    <a:pt x="1143" y="0"/>
                  </a:cubicBezTo>
                  <a:close/>
                </a:path>
              </a:pathLst>
            </a:custGeom>
            <a:solidFill>
              <a:srgbClr val="FFFFFF"/>
            </a:solidFill>
            <a:ln w="2286" cap="flat">
              <a:noFill/>
              <a:prstDash val="solid"/>
              <a:miter/>
            </a:ln>
          </p:spPr>
          <p:txBody>
            <a:bodyPr rtlCol="0" anchor="ctr"/>
            <a:lstStyle/>
            <a:p>
              <a:endParaRPr lang="en-US"/>
            </a:p>
          </p:txBody>
        </p:sp>
        <p:sp>
          <p:nvSpPr>
            <p:cNvPr id="138" name="Freeform 387">
              <a:extLst>
                <a:ext uri="{FF2B5EF4-FFF2-40B4-BE49-F238E27FC236}">
                  <a16:creationId xmlns:a16="http://schemas.microsoft.com/office/drawing/2014/main" id="{A21BF91F-E4E1-4EE6-E9CA-68C55777078B}"/>
                </a:ext>
              </a:extLst>
            </p:cNvPr>
            <p:cNvSpPr/>
            <p:nvPr/>
          </p:nvSpPr>
          <p:spPr>
            <a:xfrm>
              <a:off x="5272582" y="3481806"/>
              <a:ext cx="2286" cy="2286"/>
            </a:xfrm>
            <a:custGeom>
              <a:avLst/>
              <a:gdLst>
                <a:gd name="connsiteX0" fmla="*/ 0 w 2286"/>
                <a:gd name="connsiteY0" fmla="*/ 0 h 2286"/>
                <a:gd name="connsiteX1" fmla="*/ 0 w 2286"/>
                <a:gd name="connsiteY1" fmla="*/ 2286 h 2286"/>
                <a:gd name="connsiteX2" fmla="*/ 0 w 2286"/>
                <a:gd name="connsiteY2" fmla="*/ 0 h 2286"/>
              </a:gdLst>
              <a:ahLst/>
              <a:cxnLst>
                <a:cxn ang="0">
                  <a:pos x="connsiteX0" y="connsiteY0"/>
                </a:cxn>
                <a:cxn ang="0">
                  <a:pos x="connsiteX1" y="connsiteY1"/>
                </a:cxn>
                <a:cxn ang="0">
                  <a:pos x="connsiteX2" y="connsiteY2"/>
                </a:cxn>
              </a:cxnLst>
              <a:rect l="l" t="t" r="r" b="b"/>
              <a:pathLst>
                <a:path w="2286" h="2286">
                  <a:moveTo>
                    <a:pt x="0" y="0"/>
                  </a:moveTo>
                  <a:cubicBezTo>
                    <a:pt x="0" y="686"/>
                    <a:pt x="0" y="1372"/>
                    <a:pt x="0" y="2286"/>
                  </a:cubicBezTo>
                  <a:cubicBezTo>
                    <a:pt x="0" y="1372"/>
                    <a:pt x="0" y="686"/>
                    <a:pt x="0" y="0"/>
                  </a:cubicBezTo>
                  <a:close/>
                </a:path>
              </a:pathLst>
            </a:custGeom>
            <a:solidFill>
              <a:srgbClr val="FFFFFF"/>
            </a:solidFill>
            <a:ln w="2286" cap="flat">
              <a:noFill/>
              <a:prstDash val="solid"/>
              <a:miter/>
            </a:ln>
          </p:spPr>
          <p:txBody>
            <a:bodyPr rtlCol="0" anchor="ctr"/>
            <a:lstStyle/>
            <a:p>
              <a:endParaRPr lang="en-US"/>
            </a:p>
          </p:txBody>
        </p:sp>
        <p:sp>
          <p:nvSpPr>
            <p:cNvPr id="139" name="Freeform 388">
              <a:extLst>
                <a:ext uri="{FF2B5EF4-FFF2-40B4-BE49-F238E27FC236}">
                  <a16:creationId xmlns:a16="http://schemas.microsoft.com/office/drawing/2014/main" id="{6AC1F336-24AE-9BC3-9E3A-9791B88CBFE0}"/>
                </a:ext>
              </a:extLst>
            </p:cNvPr>
            <p:cNvSpPr/>
            <p:nvPr/>
          </p:nvSpPr>
          <p:spPr>
            <a:xfrm>
              <a:off x="5274640" y="3455517"/>
              <a:ext cx="457" cy="2514"/>
            </a:xfrm>
            <a:custGeom>
              <a:avLst/>
              <a:gdLst>
                <a:gd name="connsiteX0" fmla="*/ 457 w 457"/>
                <a:gd name="connsiteY0" fmla="*/ 0 h 2514"/>
                <a:gd name="connsiteX1" fmla="*/ 0 w 457"/>
                <a:gd name="connsiteY1" fmla="*/ 2515 h 2514"/>
                <a:gd name="connsiteX2" fmla="*/ 457 w 457"/>
                <a:gd name="connsiteY2" fmla="*/ 0 h 2514"/>
              </a:gdLst>
              <a:ahLst/>
              <a:cxnLst>
                <a:cxn ang="0">
                  <a:pos x="connsiteX0" y="connsiteY0"/>
                </a:cxn>
                <a:cxn ang="0">
                  <a:pos x="connsiteX1" y="connsiteY1"/>
                </a:cxn>
                <a:cxn ang="0">
                  <a:pos x="connsiteX2" y="connsiteY2"/>
                </a:cxn>
              </a:cxnLst>
              <a:rect l="l" t="t" r="r" b="b"/>
              <a:pathLst>
                <a:path w="457" h="2514">
                  <a:moveTo>
                    <a:pt x="457" y="0"/>
                  </a:moveTo>
                  <a:cubicBezTo>
                    <a:pt x="229" y="914"/>
                    <a:pt x="0" y="1600"/>
                    <a:pt x="0" y="2515"/>
                  </a:cubicBezTo>
                  <a:cubicBezTo>
                    <a:pt x="0" y="1600"/>
                    <a:pt x="229" y="914"/>
                    <a:pt x="457" y="0"/>
                  </a:cubicBezTo>
                  <a:close/>
                </a:path>
              </a:pathLst>
            </a:custGeom>
            <a:solidFill>
              <a:srgbClr val="FFFFFF"/>
            </a:solidFill>
            <a:ln w="2286" cap="flat">
              <a:noFill/>
              <a:prstDash val="solid"/>
              <a:miter/>
            </a:ln>
          </p:spPr>
          <p:txBody>
            <a:bodyPr rtlCol="0" anchor="ctr"/>
            <a:lstStyle/>
            <a:p>
              <a:endParaRPr lang="en-US"/>
            </a:p>
          </p:txBody>
        </p:sp>
        <p:sp>
          <p:nvSpPr>
            <p:cNvPr id="140" name="Freeform 389">
              <a:extLst>
                <a:ext uri="{FF2B5EF4-FFF2-40B4-BE49-F238E27FC236}">
                  <a16:creationId xmlns:a16="http://schemas.microsoft.com/office/drawing/2014/main" id="{EC1A1021-AAC3-8435-B811-4D24B6CF6D9F}"/>
                </a:ext>
              </a:extLst>
            </p:cNvPr>
            <p:cNvSpPr/>
            <p:nvPr/>
          </p:nvSpPr>
          <p:spPr>
            <a:xfrm>
              <a:off x="5272640" y="3473348"/>
              <a:ext cx="171" cy="2286"/>
            </a:xfrm>
            <a:custGeom>
              <a:avLst/>
              <a:gdLst>
                <a:gd name="connsiteX0" fmla="*/ 171 w 171"/>
                <a:gd name="connsiteY0" fmla="*/ 0 h 2286"/>
                <a:gd name="connsiteX1" fmla="*/ 171 w 171"/>
                <a:gd name="connsiteY1" fmla="*/ 2286 h 2286"/>
                <a:gd name="connsiteX2" fmla="*/ 171 w 171"/>
                <a:gd name="connsiteY2" fmla="*/ 0 h 2286"/>
              </a:gdLst>
              <a:ahLst/>
              <a:cxnLst>
                <a:cxn ang="0">
                  <a:pos x="connsiteX0" y="connsiteY0"/>
                </a:cxn>
                <a:cxn ang="0">
                  <a:pos x="connsiteX1" y="connsiteY1"/>
                </a:cxn>
                <a:cxn ang="0">
                  <a:pos x="connsiteX2" y="connsiteY2"/>
                </a:cxn>
              </a:cxnLst>
              <a:rect l="l" t="t" r="r" b="b"/>
              <a:pathLst>
                <a:path w="171" h="2286">
                  <a:moveTo>
                    <a:pt x="171" y="0"/>
                  </a:moveTo>
                  <a:cubicBezTo>
                    <a:pt x="171" y="686"/>
                    <a:pt x="171" y="1600"/>
                    <a:pt x="171" y="2286"/>
                  </a:cubicBezTo>
                  <a:cubicBezTo>
                    <a:pt x="-57" y="1600"/>
                    <a:pt x="-57" y="686"/>
                    <a:pt x="171" y="0"/>
                  </a:cubicBezTo>
                  <a:close/>
                </a:path>
              </a:pathLst>
            </a:custGeom>
            <a:solidFill>
              <a:srgbClr val="FFFFFF"/>
            </a:solidFill>
            <a:ln w="2286" cap="flat">
              <a:noFill/>
              <a:prstDash val="solid"/>
              <a:miter/>
            </a:ln>
          </p:spPr>
          <p:txBody>
            <a:bodyPr rtlCol="0" anchor="ctr"/>
            <a:lstStyle/>
            <a:p>
              <a:endParaRPr lang="en-US"/>
            </a:p>
          </p:txBody>
        </p:sp>
        <p:sp>
          <p:nvSpPr>
            <p:cNvPr id="141" name="Freeform 390">
              <a:extLst>
                <a:ext uri="{FF2B5EF4-FFF2-40B4-BE49-F238E27FC236}">
                  <a16:creationId xmlns:a16="http://schemas.microsoft.com/office/drawing/2014/main" id="{A9EDF9BB-82B6-B774-4657-F1B18F96E38F}"/>
                </a:ext>
              </a:extLst>
            </p:cNvPr>
            <p:cNvSpPr/>
            <p:nvPr/>
          </p:nvSpPr>
          <p:spPr>
            <a:xfrm>
              <a:off x="5273725" y="3460089"/>
              <a:ext cx="457" cy="2286"/>
            </a:xfrm>
            <a:custGeom>
              <a:avLst/>
              <a:gdLst>
                <a:gd name="connsiteX0" fmla="*/ 457 w 457"/>
                <a:gd name="connsiteY0" fmla="*/ 0 h 2286"/>
                <a:gd name="connsiteX1" fmla="*/ 0 w 457"/>
                <a:gd name="connsiteY1" fmla="*/ 2286 h 2286"/>
                <a:gd name="connsiteX2" fmla="*/ 457 w 457"/>
                <a:gd name="connsiteY2" fmla="*/ 0 h 2286"/>
              </a:gdLst>
              <a:ahLst/>
              <a:cxnLst>
                <a:cxn ang="0">
                  <a:pos x="connsiteX0" y="connsiteY0"/>
                </a:cxn>
                <a:cxn ang="0">
                  <a:pos x="connsiteX1" y="connsiteY1"/>
                </a:cxn>
                <a:cxn ang="0">
                  <a:pos x="connsiteX2" y="connsiteY2"/>
                </a:cxn>
              </a:cxnLst>
              <a:rect l="l" t="t" r="r" b="b"/>
              <a:pathLst>
                <a:path w="457" h="2286">
                  <a:moveTo>
                    <a:pt x="457" y="0"/>
                  </a:moveTo>
                  <a:cubicBezTo>
                    <a:pt x="229" y="686"/>
                    <a:pt x="229" y="1600"/>
                    <a:pt x="0" y="2286"/>
                  </a:cubicBezTo>
                  <a:cubicBezTo>
                    <a:pt x="229" y="1600"/>
                    <a:pt x="229" y="914"/>
                    <a:pt x="457" y="0"/>
                  </a:cubicBezTo>
                  <a:close/>
                </a:path>
              </a:pathLst>
            </a:custGeom>
            <a:solidFill>
              <a:srgbClr val="FFFFFF"/>
            </a:solidFill>
            <a:ln w="2286" cap="flat">
              <a:noFill/>
              <a:prstDash val="solid"/>
              <a:miter/>
            </a:ln>
          </p:spPr>
          <p:txBody>
            <a:bodyPr rtlCol="0" anchor="ctr"/>
            <a:lstStyle/>
            <a:p>
              <a:endParaRPr lang="en-US"/>
            </a:p>
          </p:txBody>
        </p:sp>
        <p:sp>
          <p:nvSpPr>
            <p:cNvPr id="142" name="Freeform 391">
              <a:extLst>
                <a:ext uri="{FF2B5EF4-FFF2-40B4-BE49-F238E27FC236}">
                  <a16:creationId xmlns:a16="http://schemas.microsoft.com/office/drawing/2014/main" id="{1D8A9F00-B197-116D-2DFF-0EFB993C07A2}"/>
                </a:ext>
              </a:extLst>
            </p:cNvPr>
            <p:cNvSpPr/>
            <p:nvPr/>
          </p:nvSpPr>
          <p:spPr>
            <a:xfrm>
              <a:off x="5272811" y="3469005"/>
              <a:ext cx="228" cy="2286"/>
            </a:xfrm>
            <a:custGeom>
              <a:avLst/>
              <a:gdLst>
                <a:gd name="connsiteX0" fmla="*/ 229 w 228"/>
                <a:gd name="connsiteY0" fmla="*/ 0 h 2286"/>
                <a:gd name="connsiteX1" fmla="*/ 0 w 228"/>
                <a:gd name="connsiteY1" fmla="*/ 2286 h 2286"/>
                <a:gd name="connsiteX2" fmla="*/ 229 w 228"/>
                <a:gd name="connsiteY2" fmla="*/ 0 h 2286"/>
              </a:gdLst>
              <a:ahLst/>
              <a:cxnLst>
                <a:cxn ang="0">
                  <a:pos x="connsiteX0" y="connsiteY0"/>
                </a:cxn>
                <a:cxn ang="0">
                  <a:pos x="connsiteX1" y="connsiteY1"/>
                </a:cxn>
                <a:cxn ang="0">
                  <a:pos x="connsiteX2" y="connsiteY2"/>
                </a:cxn>
              </a:cxnLst>
              <a:rect l="l" t="t" r="r" b="b"/>
              <a:pathLst>
                <a:path w="228" h="2286">
                  <a:moveTo>
                    <a:pt x="229" y="0"/>
                  </a:moveTo>
                  <a:cubicBezTo>
                    <a:pt x="229" y="686"/>
                    <a:pt x="0" y="1600"/>
                    <a:pt x="0" y="2286"/>
                  </a:cubicBezTo>
                  <a:cubicBezTo>
                    <a:pt x="0" y="1600"/>
                    <a:pt x="229" y="914"/>
                    <a:pt x="229" y="0"/>
                  </a:cubicBezTo>
                  <a:close/>
                </a:path>
              </a:pathLst>
            </a:custGeom>
            <a:solidFill>
              <a:srgbClr val="FFFFFF"/>
            </a:solidFill>
            <a:ln w="2286" cap="flat">
              <a:noFill/>
              <a:prstDash val="solid"/>
              <a:miter/>
            </a:ln>
          </p:spPr>
          <p:txBody>
            <a:bodyPr rtlCol="0" anchor="ctr"/>
            <a:lstStyle/>
            <a:p>
              <a:endParaRPr lang="en-US"/>
            </a:p>
          </p:txBody>
        </p:sp>
        <p:sp>
          <p:nvSpPr>
            <p:cNvPr id="143" name="Freeform 392">
              <a:extLst>
                <a:ext uri="{FF2B5EF4-FFF2-40B4-BE49-F238E27FC236}">
                  <a16:creationId xmlns:a16="http://schemas.microsoft.com/office/drawing/2014/main" id="{19FD1F4E-D908-0DB8-4911-38EFC1FE5B7C}"/>
                </a:ext>
              </a:extLst>
            </p:cNvPr>
            <p:cNvSpPr/>
            <p:nvPr/>
          </p:nvSpPr>
          <p:spPr>
            <a:xfrm>
              <a:off x="5273268" y="3464661"/>
              <a:ext cx="228" cy="2286"/>
            </a:xfrm>
            <a:custGeom>
              <a:avLst/>
              <a:gdLst>
                <a:gd name="connsiteX0" fmla="*/ 229 w 228"/>
                <a:gd name="connsiteY0" fmla="*/ 0 h 2286"/>
                <a:gd name="connsiteX1" fmla="*/ 0 w 228"/>
                <a:gd name="connsiteY1" fmla="*/ 2286 h 2286"/>
                <a:gd name="connsiteX2" fmla="*/ 229 w 228"/>
                <a:gd name="connsiteY2" fmla="*/ 0 h 2286"/>
              </a:gdLst>
              <a:ahLst/>
              <a:cxnLst>
                <a:cxn ang="0">
                  <a:pos x="connsiteX0" y="connsiteY0"/>
                </a:cxn>
                <a:cxn ang="0">
                  <a:pos x="connsiteX1" y="connsiteY1"/>
                </a:cxn>
                <a:cxn ang="0">
                  <a:pos x="connsiteX2" y="connsiteY2"/>
                </a:cxn>
              </a:cxnLst>
              <a:rect l="l" t="t" r="r" b="b"/>
              <a:pathLst>
                <a:path w="228" h="2286">
                  <a:moveTo>
                    <a:pt x="229" y="0"/>
                  </a:moveTo>
                  <a:cubicBezTo>
                    <a:pt x="229" y="686"/>
                    <a:pt x="0" y="1600"/>
                    <a:pt x="0" y="2286"/>
                  </a:cubicBezTo>
                  <a:cubicBezTo>
                    <a:pt x="0" y="1600"/>
                    <a:pt x="229" y="686"/>
                    <a:pt x="229" y="0"/>
                  </a:cubicBezTo>
                  <a:close/>
                </a:path>
              </a:pathLst>
            </a:custGeom>
            <a:solidFill>
              <a:srgbClr val="FFFFFF"/>
            </a:solidFill>
            <a:ln w="2286" cap="flat">
              <a:noFill/>
              <a:prstDash val="solid"/>
              <a:miter/>
            </a:ln>
          </p:spPr>
          <p:txBody>
            <a:bodyPr rtlCol="0" anchor="ctr"/>
            <a:lstStyle/>
            <a:p>
              <a:endParaRPr lang="en-US"/>
            </a:p>
          </p:txBody>
        </p:sp>
        <p:sp>
          <p:nvSpPr>
            <p:cNvPr id="144" name="Freeform 393">
              <a:extLst>
                <a:ext uri="{FF2B5EF4-FFF2-40B4-BE49-F238E27FC236}">
                  <a16:creationId xmlns:a16="http://schemas.microsoft.com/office/drawing/2014/main" id="{04D6AA25-0775-BDC2-452D-CF78CE204A3D}"/>
                </a:ext>
              </a:extLst>
            </p:cNvPr>
            <p:cNvSpPr/>
            <p:nvPr/>
          </p:nvSpPr>
          <p:spPr>
            <a:xfrm>
              <a:off x="5226177" y="4318482"/>
              <a:ext cx="1600" cy="3657"/>
            </a:xfrm>
            <a:custGeom>
              <a:avLst/>
              <a:gdLst>
                <a:gd name="connsiteX0" fmla="*/ 1600 w 1600"/>
                <a:gd name="connsiteY0" fmla="*/ 3658 h 3657"/>
                <a:gd name="connsiteX1" fmla="*/ 0 w 1600"/>
                <a:gd name="connsiteY1" fmla="*/ 0 h 3657"/>
                <a:gd name="connsiteX2" fmla="*/ 1600 w 1600"/>
                <a:gd name="connsiteY2" fmla="*/ 3658 h 3657"/>
              </a:gdLst>
              <a:ahLst/>
              <a:cxnLst>
                <a:cxn ang="0">
                  <a:pos x="connsiteX0" y="connsiteY0"/>
                </a:cxn>
                <a:cxn ang="0">
                  <a:pos x="connsiteX1" y="connsiteY1"/>
                </a:cxn>
                <a:cxn ang="0">
                  <a:pos x="connsiteX2" y="connsiteY2"/>
                </a:cxn>
              </a:cxnLst>
              <a:rect l="l" t="t" r="r" b="b"/>
              <a:pathLst>
                <a:path w="1600" h="3657">
                  <a:moveTo>
                    <a:pt x="1600" y="3658"/>
                  </a:moveTo>
                  <a:cubicBezTo>
                    <a:pt x="1143" y="2515"/>
                    <a:pt x="686" y="1143"/>
                    <a:pt x="0" y="0"/>
                  </a:cubicBezTo>
                  <a:cubicBezTo>
                    <a:pt x="686" y="1143"/>
                    <a:pt x="1143" y="2515"/>
                    <a:pt x="1600" y="3658"/>
                  </a:cubicBezTo>
                  <a:close/>
                </a:path>
              </a:pathLst>
            </a:custGeom>
            <a:solidFill>
              <a:srgbClr val="FFFFFF"/>
            </a:solidFill>
            <a:ln w="2286" cap="flat">
              <a:noFill/>
              <a:prstDash val="solid"/>
              <a:miter/>
            </a:ln>
          </p:spPr>
          <p:txBody>
            <a:bodyPr rtlCol="0" anchor="ctr"/>
            <a:lstStyle/>
            <a:p>
              <a:endParaRPr lang="en-US"/>
            </a:p>
          </p:txBody>
        </p:sp>
        <p:sp>
          <p:nvSpPr>
            <p:cNvPr id="145" name="Freeform 394">
              <a:extLst>
                <a:ext uri="{FF2B5EF4-FFF2-40B4-BE49-F238E27FC236}">
                  <a16:creationId xmlns:a16="http://schemas.microsoft.com/office/drawing/2014/main" id="{094B8E67-FEF9-72D9-CCE7-5AAC9B246C49}"/>
                </a:ext>
              </a:extLst>
            </p:cNvPr>
            <p:cNvSpPr/>
            <p:nvPr/>
          </p:nvSpPr>
          <p:spPr>
            <a:xfrm>
              <a:off x="5520842" y="4276877"/>
              <a:ext cx="228" cy="3200"/>
            </a:xfrm>
            <a:custGeom>
              <a:avLst/>
              <a:gdLst>
                <a:gd name="connsiteX0" fmla="*/ 229 w 228"/>
                <a:gd name="connsiteY0" fmla="*/ 0 h 3200"/>
                <a:gd name="connsiteX1" fmla="*/ 0 w 228"/>
                <a:gd name="connsiteY1" fmla="*/ 3200 h 3200"/>
                <a:gd name="connsiteX2" fmla="*/ 229 w 228"/>
                <a:gd name="connsiteY2" fmla="*/ 0 h 3200"/>
              </a:gdLst>
              <a:ahLst/>
              <a:cxnLst>
                <a:cxn ang="0">
                  <a:pos x="connsiteX0" y="connsiteY0"/>
                </a:cxn>
                <a:cxn ang="0">
                  <a:pos x="connsiteX1" y="connsiteY1"/>
                </a:cxn>
                <a:cxn ang="0">
                  <a:pos x="connsiteX2" y="connsiteY2"/>
                </a:cxn>
              </a:cxnLst>
              <a:rect l="l" t="t" r="r" b="b"/>
              <a:pathLst>
                <a:path w="228" h="3200">
                  <a:moveTo>
                    <a:pt x="229" y="0"/>
                  </a:moveTo>
                  <a:cubicBezTo>
                    <a:pt x="229" y="1143"/>
                    <a:pt x="0" y="2057"/>
                    <a:pt x="0" y="3200"/>
                  </a:cubicBezTo>
                  <a:cubicBezTo>
                    <a:pt x="0" y="2057"/>
                    <a:pt x="229" y="914"/>
                    <a:pt x="229" y="0"/>
                  </a:cubicBezTo>
                  <a:close/>
                </a:path>
              </a:pathLst>
            </a:custGeom>
            <a:solidFill>
              <a:srgbClr val="FFFFFF"/>
            </a:solidFill>
            <a:ln w="2286" cap="flat">
              <a:noFill/>
              <a:prstDash val="solid"/>
              <a:miter/>
            </a:ln>
          </p:spPr>
          <p:txBody>
            <a:bodyPr rtlCol="0" anchor="ctr"/>
            <a:lstStyle/>
            <a:p>
              <a:endParaRPr lang="en-US"/>
            </a:p>
          </p:txBody>
        </p:sp>
        <p:sp>
          <p:nvSpPr>
            <p:cNvPr id="146" name="Freeform 395">
              <a:extLst>
                <a:ext uri="{FF2B5EF4-FFF2-40B4-BE49-F238E27FC236}">
                  <a16:creationId xmlns:a16="http://schemas.microsoft.com/office/drawing/2014/main" id="{2A268EDA-7CB3-F23E-253C-5A6C6A355CAF}"/>
                </a:ext>
              </a:extLst>
            </p:cNvPr>
            <p:cNvSpPr/>
            <p:nvPr/>
          </p:nvSpPr>
          <p:spPr>
            <a:xfrm>
              <a:off x="5515813" y="4300880"/>
              <a:ext cx="914" cy="2971"/>
            </a:xfrm>
            <a:custGeom>
              <a:avLst/>
              <a:gdLst>
                <a:gd name="connsiteX0" fmla="*/ 914 w 914"/>
                <a:gd name="connsiteY0" fmla="*/ 0 h 2971"/>
                <a:gd name="connsiteX1" fmla="*/ 0 w 914"/>
                <a:gd name="connsiteY1" fmla="*/ 2972 h 2971"/>
                <a:gd name="connsiteX2" fmla="*/ 914 w 914"/>
                <a:gd name="connsiteY2" fmla="*/ 0 h 2971"/>
              </a:gdLst>
              <a:ahLst/>
              <a:cxnLst>
                <a:cxn ang="0">
                  <a:pos x="connsiteX0" y="connsiteY0"/>
                </a:cxn>
                <a:cxn ang="0">
                  <a:pos x="connsiteX1" y="connsiteY1"/>
                </a:cxn>
                <a:cxn ang="0">
                  <a:pos x="connsiteX2" y="connsiteY2"/>
                </a:cxn>
              </a:cxnLst>
              <a:rect l="l" t="t" r="r" b="b"/>
              <a:pathLst>
                <a:path w="914" h="2971">
                  <a:moveTo>
                    <a:pt x="914" y="0"/>
                  </a:moveTo>
                  <a:cubicBezTo>
                    <a:pt x="686" y="914"/>
                    <a:pt x="457" y="1829"/>
                    <a:pt x="0" y="2972"/>
                  </a:cubicBezTo>
                  <a:cubicBezTo>
                    <a:pt x="457" y="2057"/>
                    <a:pt x="686" y="1143"/>
                    <a:pt x="914" y="0"/>
                  </a:cubicBezTo>
                  <a:close/>
                </a:path>
              </a:pathLst>
            </a:custGeom>
            <a:solidFill>
              <a:srgbClr val="FFFFFF"/>
            </a:solidFill>
            <a:ln w="2286" cap="flat">
              <a:noFill/>
              <a:prstDash val="solid"/>
              <a:miter/>
            </a:ln>
          </p:spPr>
          <p:txBody>
            <a:bodyPr rtlCol="0" anchor="ctr"/>
            <a:lstStyle/>
            <a:p>
              <a:endParaRPr lang="en-US"/>
            </a:p>
          </p:txBody>
        </p:sp>
        <p:sp>
          <p:nvSpPr>
            <p:cNvPr id="147" name="Freeform 396">
              <a:extLst>
                <a:ext uri="{FF2B5EF4-FFF2-40B4-BE49-F238E27FC236}">
                  <a16:creationId xmlns:a16="http://schemas.microsoft.com/office/drawing/2014/main" id="{BD7967B1-0A4E-2FCF-C0C3-A270BD4D53F6}"/>
                </a:ext>
              </a:extLst>
            </p:cNvPr>
            <p:cNvSpPr/>
            <p:nvPr/>
          </p:nvSpPr>
          <p:spPr>
            <a:xfrm>
              <a:off x="5513984" y="4307052"/>
              <a:ext cx="914" cy="2743"/>
            </a:xfrm>
            <a:custGeom>
              <a:avLst/>
              <a:gdLst>
                <a:gd name="connsiteX0" fmla="*/ 914 w 914"/>
                <a:gd name="connsiteY0" fmla="*/ 0 h 2743"/>
                <a:gd name="connsiteX1" fmla="*/ 0 w 914"/>
                <a:gd name="connsiteY1" fmla="*/ 2743 h 2743"/>
                <a:gd name="connsiteX2" fmla="*/ 914 w 914"/>
                <a:gd name="connsiteY2" fmla="*/ 0 h 2743"/>
              </a:gdLst>
              <a:ahLst/>
              <a:cxnLst>
                <a:cxn ang="0">
                  <a:pos x="connsiteX0" y="connsiteY0"/>
                </a:cxn>
                <a:cxn ang="0">
                  <a:pos x="connsiteX1" y="connsiteY1"/>
                </a:cxn>
                <a:cxn ang="0">
                  <a:pos x="connsiteX2" y="connsiteY2"/>
                </a:cxn>
              </a:cxnLst>
              <a:rect l="l" t="t" r="r" b="b"/>
              <a:pathLst>
                <a:path w="914" h="2743">
                  <a:moveTo>
                    <a:pt x="914" y="0"/>
                  </a:moveTo>
                  <a:cubicBezTo>
                    <a:pt x="686" y="914"/>
                    <a:pt x="229" y="1829"/>
                    <a:pt x="0" y="2743"/>
                  </a:cubicBezTo>
                  <a:cubicBezTo>
                    <a:pt x="229" y="1829"/>
                    <a:pt x="457" y="914"/>
                    <a:pt x="914" y="0"/>
                  </a:cubicBezTo>
                  <a:close/>
                </a:path>
              </a:pathLst>
            </a:custGeom>
            <a:solidFill>
              <a:srgbClr val="FFFFFF"/>
            </a:solidFill>
            <a:ln w="2286" cap="flat">
              <a:noFill/>
              <a:prstDash val="solid"/>
              <a:miter/>
            </a:ln>
          </p:spPr>
          <p:txBody>
            <a:bodyPr rtlCol="0" anchor="ctr"/>
            <a:lstStyle/>
            <a:p>
              <a:endParaRPr lang="en-US"/>
            </a:p>
          </p:txBody>
        </p:sp>
        <p:sp>
          <p:nvSpPr>
            <p:cNvPr id="148" name="Freeform 397">
              <a:extLst>
                <a:ext uri="{FF2B5EF4-FFF2-40B4-BE49-F238E27FC236}">
                  <a16:creationId xmlns:a16="http://schemas.microsoft.com/office/drawing/2014/main" id="{605A5E95-CE25-D9D7-5948-ABE4D8185C28}"/>
                </a:ext>
              </a:extLst>
            </p:cNvPr>
            <p:cNvSpPr/>
            <p:nvPr/>
          </p:nvSpPr>
          <p:spPr>
            <a:xfrm>
              <a:off x="5517642" y="4294936"/>
              <a:ext cx="685" cy="2971"/>
            </a:xfrm>
            <a:custGeom>
              <a:avLst/>
              <a:gdLst>
                <a:gd name="connsiteX0" fmla="*/ 686 w 685"/>
                <a:gd name="connsiteY0" fmla="*/ 0 h 2971"/>
                <a:gd name="connsiteX1" fmla="*/ 0 w 685"/>
                <a:gd name="connsiteY1" fmla="*/ 2972 h 2971"/>
                <a:gd name="connsiteX2" fmla="*/ 686 w 685"/>
                <a:gd name="connsiteY2" fmla="*/ 0 h 2971"/>
              </a:gdLst>
              <a:ahLst/>
              <a:cxnLst>
                <a:cxn ang="0">
                  <a:pos x="connsiteX0" y="connsiteY0"/>
                </a:cxn>
                <a:cxn ang="0">
                  <a:pos x="connsiteX1" y="connsiteY1"/>
                </a:cxn>
                <a:cxn ang="0">
                  <a:pos x="connsiteX2" y="connsiteY2"/>
                </a:cxn>
              </a:cxnLst>
              <a:rect l="l" t="t" r="r" b="b"/>
              <a:pathLst>
                <a:path w="685" h="2971">
                  <a:moveTo>
                    <a:pt x="686" y="0"/>
                  </a:moveTo>
                  <a:cubicBezTo>
                    <a:pt x="457" y="914"/>
                    <a:pt x="229" y="2057"/>
                    <a:pt x="0" y="2972"/>
                  </a:cubicBezTo>
                  <a:cubicBezTo>
                    <a:pt x="229" y="2057"/>
                    <a:pt x="457" y="914"/>
                    <a:pt x="686" y="0"/>
                  </a:cubicBezTo>
                  <a:close/>
                </a:path>
              </a:pathLst>
            </a:custGeom>
            <a:solidFill>
              <a:srgbClr val="FFFFFF"/>
            </a:solidFill>
            <a:ln w="2286" cap="flat">
              <a:noFill/>
              <a:prstDash val="solid"/>
              <a:miter/>
            </a:ln>
          </p:spPr>
          <p:txBody>
            <a:bodyPr rtlCol="0" anchor="ctr"/>
            <a:lstStyle/>
            <a:p>
              <a:endParaRPr lang="en-US"/>
            </a:p>
          </p:txBody>
        </p:sp>
        <p:sp>
          <p:nvSpPr>
            <p:cNvPr id="149" name="Freeform 398">
              <a:extLst>
                <a:ext uri="{FF2B5EF4-FFF2-40B4-BE49-F238E27FC236}">
                  <a16:creationId xmlns:a16="http://schemas.microsoft.com/office/drawing/2014/main" id="{C75F2652-DEFB-D1D8-2B4D-9024F3A67F55}"/>
                </a:ext>
              </a:extLst>
            </p:cNvPr>
            <p:cNvSpPr/>
            <p:nvPr/>
          </p:nvSpPr>
          <p:spPr>
            <a:xfrm>
              <a:off x="5519928" y="4282821"/>
              <a:ext cx="457" cy="2971"/>
            </a:xfrm>
            <a:custGeom>
              <a:avLst/>
              <a:gdLst>
                <a:gd name="connsiteX0" fmla="*/ 457 w 457"/>
                <a:gd name="connsiteY0" fmla="*/ 0 h 2971"/>
                <a:gd name="connsiteX1" fmla="*/ 0 w 457"/>
                <a:gd name="connsiteY1" fmla="*/ 2972 h 2971"/>
                <a:gd name="connsiteX2" fmla="*/ 457 w 457"/>
                <a:gd name="connsiteY2" fmla="*/ 0 h 2971"/>
              </a:gdLst>
              <a:ahLst/>
              <a:cxnLst>
                <a:cxn ang="0">
                  <a:pos x="connsiteX0" y="connsiteY0"/>
                </a:cxn>
                <a:cxn ang="0">
                  <a:pos x="connsiteX1" y="connsiteY1"/>
                </a:cxn>
                <a:cxn ang="0">
                  <a:pos x="connsiteX2" y="connsiteY2"/>
                </a:cxn>
              </a:cxnLst>
              <a:rect l="l" t="t" r="r" b="b"/>
              <a:pathLst>
                <a:path w="457" h="2971">
                  <a:moveTo>
                    <a:pt x="457" y="0"/>
                  </a:moveTo>
                  <a:cubicBezTo>
                    <a:pt x="229" y="914"/>
                    <a:pt x="229" y="2057"/>
                    <a:pt x="0" y="2972"/>
                  </a:cubicBezTo>
                  <a:cubicBezTo>
                    <a:pt x="229" y="2057"/>
                    <a:pt x="457" y="1143"/>
                    <a:pt x="457" y="0"/>
                  </a:cubicBezTo>
                  <a:close/>
                </a:path>
              </a:pathLst>
            </a:custGeom>
            <a:solidFill>
              <a:srgbClr val="FFFFFF"/>
            </a:solidFill>
            <a:ln w="2286" cap="flat">
              <a:noFill/>
              <a:prstDash val="solid"/>
              <a:miter/>
            </a:ln>
          </p:spPr>
          <p:txBody>
            <a:bodyPr rtlCol="0" anchor="ctr"/>
            <a:lstStyle/>
            <a:p>
              <a:endParaRPr lang="en-US"/>
            </a:p>
          </p:txBody>
        </p:sp>
        <p:sp>
          <p:nvSpPr>
            <p:cNvPr id="150" name="Freeform 399">
              <a:extLst>
                <a:ext uri="{FF2B5EF4-FFF2-40B4-BE49-F238E27FC236}">
                  <a16:creationId xmlns:a16="http://schemas.microsoft.com/office/drawing/2014/main" id="{457A81AD-C6C9-3DD3-D7D0-8F97F6E8B0AF}"/>
                </a:ext>
              </a:extLst>
            </p:cNvPr>
            <p:cNvSpPr/>
            <p:nvPr/>
          </p:nvSpPr>
          <p:spPr>
            <a:xfrm>
              <a:off x="5518785" y="4288993"/>
              <a:ext cx="685" cy="2971"/>
            </a:xfrm>
            <a:custGeom>
              <a:avLst/>
              <a:gdLst>
                <a:gd name="connsiteX0" fmla="*/ 686 w 685"/>
                <a:gd name="connsiteY0" fmla="*/ 0 h 2971"/>
                <a:gd name="connsiteX1" fmla="*/ 0 w 685"/>
                <a:gd name="connsiteY1" fmla="*/ 2972 h 2971"/>
                <a:gd name="connsiteX2" fmla="*/ 686 w 685"/>
                <a:gd name="connsiteY2" fmla="*/ 0 h 2971"/>
              </a:gdLst>
              <a:ahLst/>
              <a:cxnLst>
                <a:cxn ang="0">
                  <a:pos x="connsiteX0" y="connsiteY0"/>
                </a:cxn>
                <a:cxn ang="0">
                  <a:pos x="connsiteX1" y="connsiteY1"/>
                </a:cxn>
                <a:cxn ang="0">
                  <a:pos x="connsiteX2" y="connsiteY2"/>
                </a:cxn>
              </a:cxnLst>
              <a:rect l="l" t="t" r="r" b="b"/>
              <a:pathLst>
                <a:path w="685" h="2971">
                  <a:moveTo>
                    <a:pt x="686" y="0"/>
                  </a:moveTo>
                  <a:cubicBezTo>
                    <a:pt x="457" y="914"/>
                    <a:pt x="229" y="2057"/>
                    <a:pt x="0" y="2972"/>
                  </a:cubicBezTo>
                  <a:cubicBezTo>
                    <a:pt x="457" y="1829"/>
                    <a:pt x="686" y="914"/>
                    <a:pt x="686" y="0"/>
                  </a:cubicBezTo>
                  <a:close/>
                </a:path>
              </a:pathLst>
            </a:custGeom>
            <a:solidFill>
              <a:srgbClr val="FFFFFF"/>
            </a:solidFill>
            <a:ln w="2286" cap="flat">
              <a:noFill/>
              <a:prstDash val="solid"/>
              <a:miter/>
            </a:ln>
          </p:spPr>
          <p:txBody>
            <a:bodyPr rtlCol="0" anchor="ctr"/>
            <a:lstStyle/>
            <a:p>
              <a:endParaRPr lang="en-US"/>
            </a:p>
          </p:txBody>
        </p:sp>
        <p:sp>
          <p:nvSpPr>
            <p:cNvPr id="151" name="Freeform 400">
              <a:extLst>
                <a:ext uri="{FF2B5EF4-FFF2-40B4-BE49-F238E27FC236}">
                  <a16:creationId xmlns:a16="http://schemas.microsoft.com/office/drawing/2014/main" id="{2F58C869-6282-5FF1-5B0D-A1E37364578E}"/>
                </a:ext>
              </a:extLst>
            </p:cNvPr>
            <p:cNvSpPr/>
            <p:nvPr/>
          </p:nvSpPr>
          <p:spPr>
            <a:xfrm>
              <a:off x="5511469" y="4312996"/>
              <a:ext cx="1143" cy="2743"/>
            </a:xfrm>
            <a:custGeom>
              <a:avLst/>
              <a:gdLst>
                <a:gd name="connsiteX0" fmla="*/ 1143 w 1143"/>
                <a:gd name="connsiteY0" fmla="*/ 0 h 2743"/>
                <a:gd name="connsiteX1" fmla="*/ 0 w 1143"/>
                <a:gd name="connsiteY1" fmla="*/ 2743 h 2743"/>
                <a:gd name="connsiteX2" fmla="*/ 1143 w 1143"/>
                <a:gd name="connsiteY2" fmla="*/ 0 h 2743"/>
              </a:gdLst>
              <a:ahLst/>
              <a:cxnLst>
                <a:cxn ang="0">
                  <a:pos x="connsiteX0" y="connsiteY0"/>
                </a:cxn>
                <a:cxn ang="0">
                  <a:pos x="connsiteX1" y="connsiteY1"/>
                </a:cxn>
                <a:cxn ang="0">
                  <a:pos x="connsiteX2" y="connsiteY2"/>
                </a:cxn>
              </a:cxnLst>
              <a:rect l="l" t="t" r="r" b="b"/>
              <a:pathLst>
                <a:path w="1143" h="2743">
                  <a:moveTo>
                    <a:pt x="1143" y="0"/>
                  </a:moveTo>
                  <a:cubicBezTo>
                    <a:pt x="686" y="914"/>
                    <a:pt x="457" y="1829"/>
                    <a:pt x="0" y="2743"/>
                  </a:cubicBezTo>
                  <a:cubicBezTo>
                    <a:pt x="457" y="1829"/>
                    <a:pt x="686" y="914"/>
                    <a:pt x="1143" y="0"/>
                  </a:cubicBezTo>
                  <a:close/>
                </a:path>
              </a:pathLst>
            </a:custGeom>
            <a:solidFill>
              <a:srgbClr val="FFFFFF"/>
            </a:solidFill>
            <a:ln w="2286" cap="flat">
              <a:noFill/>
              <a:prstDash val="solid"/>
              <a:miter/>
            </a:ln>
          </p:spPr>
          <p:txBody>
            <a:bodyPr rtlCol="0" anchor="ctr"/>
            <a:lstStyle/>
            <a:p>
              <a:endParaRPr lang="en-US"/>
            </a:p>
          </p:txBody>
        </p:sp>
        <p:sp>
          <p:nvSpPr>
            <p:cNvPr id="152" name="Freeform 401">
              <a:extLst>
                <a:ext uri="{FF2B5EF4-FFF2-40B4-BE49-F238E27FC236}">
                  <a16:creationId xmlns:a16="http://schemas.microsoft.com/office/drawing/2014/main" id="{F9080B8C-0001-5C6D-02D8-64BBBB73E1E5}"/>
                </a:ext>
              </a:extLst>
            </p:cNvPr>
            <p:cNvSpPr/>
            <p:nvPr/>
          </p:nvSpPr>
          <p:spPr>
            <a:xfrm>
              <a:off x="5481980" y="4348200"/>
              <a:ext cx="9144" cy="10972"/>
            </a:xfrm>
            <a:custGeom>
              <a:avLst/>
              <a:gdLst>
                <a:gd name="connsiteX0" fmla="*/ 9144 w 9144"/>
                <a:gd name="connsiteY0" fmla="*/ 0 h 10972"/>
                <a:gd name="connsiteX1" fmla="*/ 0 w 9144"/>
                <a:gd name="connsiteY1" fmla="*/ 10973 h 10972"/>
                <a:gd name="connsiteX2" fmla="*/ 9144 w 9144"/>
                <a:gd name="connsiteY2" fmla="*/ 0 h 10972"/>
              </a:gdLst>
              <a:ahLst/>
              <a:cxnLst>
                <a:cxn ang="0">
                  <a:pos x="connsiteX0" y="connsiteY0"/>
                </a:cxn>
                <a:cxn ang="0">
                  <a:pos x="connsiteX1" y="connsiteY1"/>
                </a:cxn>
                <a:cxn ang="0">
                  <a:pos x="connsiteX2" y="connsiteY2"/>
                </a:cxn>
              </a:cxnLst>
              <a:rect l="l" t="t" r="r" b="b"/>
              <a:pathLst>
                <a:path w="9144" h="10972">
                  <a:moveTo>
                    <a:pt x="9144" y="0"/>
                  </a:moveTo>
                  <a:cubicBezTo>
                    <a:pt x="6172" y="3658"/>
                    <a:pt x="3200" y="7315"/>
                    <a:pt x="0" y="10973"/>
                  </a:cubicBezTo>
                  <a:cubicBezTo>
                    <a:pt x="3200" y="7315"/>
                    <a:pt x="6172" y="3658"/>
                    <a:pt x="9144" y="0"/>
                  </a:cubicBezTo>
                  <a:close/>
                </a:path>
              </a:pathLst>
            </a:custGeom>
            <a:solidFill>
              <a:srgbClr val="FFFFFF"/>
            </a:solidFill>
            <a:ln w="2286" cap="flat">
              <a:noFill/>
              <a:prstDash val="solid"/>
              <a:miter/>
            </a:ln>
          </p:spPr>
          <p:txBody>
            <a:bodyPr rtlCol="0" anchor="ctr"/>
            <a:lstStyle/>
            <a:p>
              <a:endParaRPr lang="en-US"/>
            </a:p>
          </p:txBody>
        </p:sp>
        <p:sp>
          <p:nvSpPr>
            <p:cNvPr id="153" name="Freeform 402">
              <a:extLst>
                <a:ext uri="{FF2B5EF4-FFF2-40B4-BE49-F238E27FC236}">
                  <a16:creationId xmlns:a16="http://schemas.microsoft.com/office/drawing/2014/main" id="{83FC9A30-6BB2-F732-2096-44592C32E728}"/>
                </a:ext>
              </a:extLst>
            </p:cNvPr>
            <p:cNvSpPr/>
            <p:nvPr/>
          </p:nvSpPr>
          <p:spPr>
            <a:xfrm>
              <a:off x="5475579" y="4359173"/>
              <a:ext cx="6400" cy="7086"/>
            </a:xfrm>
            <a:custGeom>
              <a:avLst/>
              <a:gdLst>
                <a:gd name="connsiteX0" fmla="*/ 6401 w 6400"/>
                <a:gd name="connsiteY0" fmla="*/ 0 h 7086"/>
                <a:gd name="connsiteX1" fmla="*/ 0 w 6400"/>
                <a:gd name="connsiteY1" fmla="*/ 7087 h 7086"/>
                <a:gd name="connsiteX2" fmla="*/ 6401 w 6400"/>
                <a:gd name="connsiteY2" fmla="*/ 0 h 7086"/>
              </a:gdLst>
              <a:ahLst/>
              <a:cxnLst>
                <a:cxn ang="0">
                  <a:pos x="connsiteX0" y="connsiteY0"/>
                </a:cxn>
                <a:cxn ang="0">
                  <a:pos x="connsiteX1" y="connsiteY1"/>
                </a:cxn>
                <a:cxn ang="0">
                  <a:pos x="connsiteX2" y="connsiteY2"/>
                </a:cxn>
              </a:cxnLst>
              <a:rect l="l" t="t" r="r" b="b"/>
              <a:pathLst>
                <a:path w="6400" h="7086">
                  <a:moveTo>
                    <a:pt x="6401" y="0"/>
                  </a:moveTo>
                  <a:cubicBezTo>
                    <a:pt x="4343" y="2286"/>
                    <a:pt x="2286" y="4801"/>
                    <a:pt x="0" y="7087"/>
                  </a:cubicBezTo>
                  <a:cubicBezTo>
                    <a:pt x="2286" y="4572"/>
                    <a:pt x="4343" y="2286"/>
                    <a:pt x="6401" y="0"/>
                  </a:cubicBezTo>
                  <a:close/>
                </a:path>
              </a:pathLst>
            </a:custGeom>
            <a:solidFill>
              <a:srgbClr val="FFFFFF"/>
            </a:solidFill>
            <a:ln w="2286" cap="flat">
              <a:noFill/>
              <a:prstDash val="solid"/>
              <a:miter/>
            </a:ln>
          </p:spPr>
          <p:txBody>
            <a:bodyPr rtlCol="0" anchor="ctr"/>
            <a:lstStyle/>
            <a:p>
              <a:endParaRPr lang="en-US"/>
            </a:p>
          </p:txBody>
        </p:sp>
        <p:sp>
          <p:nvSpPr>
            <p:cNvPr id="154" name="Freeform 403">
              <a:extLst>
                <a:ext uri="{FF2B5EF4-FFF2-40B4-BE49-F238E27FC236}">
                  <a16:creationId xmlns:a16="http://schemas.microsoft.com/office/drawing/2014/main" id="{FD718A6C-DA5F-3C3E-AA17-BF0ECBF699C1}"/>
                </a:ext>
              </a:extLst>
            </p:cNvPr>
            <p:cNvSpPr/>
            <p:nvPr/>
          </p:nvSpPr>
          <p:spPr>
            <a:xfrm>
              <a:off x="5508955" y="4318939"/>
              <a:ext cx="1143" cy="2743"/>
            </a:xfrm>
            <a:custGeom>
              <a:avLst/>
              <a:gdLst>
                <a:gd name="connsiteX0" fmla="*/ 1143 w 1143"/>
                <a:gd name="connsiteY0" fmla="*/ 0 h 2743"/>
                <a:gd name="connsiteX1" fmla="*/ 0 w 1143"/>
                <a:gd name="connsiteY1" fmla="*/ 2743 h 2743"/>
                <a:gd name="connsiteX2" fmla="*/ 1143 w 1143"/>
                <a:gd name="connsiteY2" fmla="*/ 0 h 2743"/>
              </a:gdLst>
              <a:ahLst/>
              <a:cxnLst>
                <a:cxn ang="0">
                  <a:pos x="connsiteX0" y="connsiteY0"/>
                </a:cxn>
                <a:cxn ang="0">
                  <a:pos x="connsiteX1" y="connsiteY1"/>
                </a:cxn>
                <a:cxn ang="0">
                  <a:pos x="connsiteX2" y="connsiteY2"/>
                </a:cxn>
              </a:cxnLst>
              <a:rect l="l" t="t" r="r" b="b"/>
              <a:pathLst>
                <a:path w="1143" h="2743">
                  <a:moveTo>
                    <a:pt x="1143" y="0"/>
                  </a:moveTo>
                  <a:cubicBezTo>
                    <a:pt x="686" y="914"/>
                    <a:pt x="229" y="1829"/>
                    <a:pt x="0" y="2743"/>
                  </a:cubicBezTo>
                  <a:cubicBezTo>
                    <a:pt x="229" y="1829"/>
                    <a:pt x="686" y="914"/>
                    <a:pt x="1143" y="0"/>
                  </a:cubicBezTo>
                  <a:close/>
                </a:path>
              </a:pathLst>
            </a:custGeom>
            <a:solidFill>
              <a:srgbClr val="FFFFFF"/>
            </a:solidFill>
            <a:ln w="2286" cap="flat">
              <a:noFill/>
              <a:prstDash val="solid"/>
              <a:miter/>
            </a:ln>
          </p:spPr>
          <p:txBody>
            <a:bodyPr rtlCol="0" anchor="ctr"/>
            <a:lstStyle/>
            <a:p>
              <a:endParaRPr lang="en-US"/>
            </a:p>
          </p:txBody>
        </p:sp>
        <p:sp>
          <p:nvSpPr>
            <p:cNvPr id="155" name="Freeform 404">
              <a:extLst>
                <a:ext uri="{FF2B5EF4-FFF2-40B4-BE49-F238E27FC236}">
                  <a16:creationId xmlns:a16="http://schemas.microsoft.com/office/drawing/2014/main" id="{F83E6E97-0FD1-BCA2-E21D-0385B48522BA}"/>
                </a:ext>
              </a:extLst>
            </p:cNvPr>
            <p:cNvSpPr/>
            <p:nvPr/>
          </p:nvSpPr>
          <p:spPr>
            <a:xfrm>
              <a:off x="5498211" y="4336770"/>
              <a:ext cx="1371" cy="1828"/>
            </a:xfrm>
            <a:custGeom>
              <a:avLst/>
              <a:gdLst>
                <a:gd name="connsiteX0" fmla="*/ 1372 w 1371"/>
                <a:gd name="connsiteY0" fmla="*/ 0 h 1828"/>
                <a:gd name="connsiteX1" fmla="*/ 0 w 1371"/>
                <a:gd name="connsiteY1" fmla="*/ 1829 h 1828"/>
                <a:gd name="connsiteX2" fmla="*/ 1372 w 1371"/>
                <a:gd name="connsiteY2" fmla="*/ 0 h 1828"/>
              </a:gdLst>
              <a:ahLst/>
              <a:cxnLst>
                <a:cxn ang="0">
                  <a:pos x="connsiteX0" y="connsiteY0"/>
                </a:cxn>
                <a:cxn ang="0">
                  <a:pos x="connsiteX1" y="connsiteY1"/>
                </a:cxn>
                <a:cxn ang="0">
                  <a:pos x="connsiteX2" y="connsiteY2"/>
                </a:cxn>
              </a:cxnLst>
              <a:rect l="l" t="t" r="r" b="b"/>
              <a:pathLst>
                <a:path w="1371" h="1828">
                  <a:moveTo>
                    <a:pt x="1372" y="0"/>
                  </a:moveTo>
                  <a:cubicBezTo>
                    <a:pt x="914" y="686"/>
                    <a:pt x="457" y="1372"/>
                    <a:pt x="0" y="1829"/>
                  </a:cubicBezTo>
                  <a:cubicBezTo>
                    <a:pt x="686" y="1372"/>
                    <a:pt x="914" y="686"/>
                    <a:pt x="1372" y="0"/>
                  </a:cubicBezTo>
                  <a:close/>
                </a:path>
              </a:pathLst>
            </a:custGeom>
            <a:solidFill>
              <a:srgbClr val="FFFFFF"/>
            </a:solidFill>
            <a:ln w="2286" cap="flat">
              <a:noFill/>
              <a:prstDash val="solid"/>
              <a:miter/>
            </a:ln>
          </p:spPr>
          <p:txBody>
            <a:bodyPr rtlCol="0" anchor="ctr"/>
            <a:lstStyle/>
            <a:p>
              <a:endParaRPr lang="en-US"/>
            </a:p>
          </p:txBody>
        </p:sp>
        <p:sp>
          <p:nvSpPr>
            <p:cNvPr id="156" name="Freeform 405">
              <a:extLst>
                <a:ext uri="{FF2B5EF4-FFF2-40B4-BE49-F238E27FC236}">
                  <a16:creationId xmlns:a16="http://schemas.microsoft.com/office/drawing/2014/main" id="{2F2E9732-C240-B310-88FA-EBF7B0E3FB22}"/>
                </a:ext>
              </a:extLst>
            </p:cNvPr>
            <p:cNvSpPr/>
            <p:nvPr/>
          </p:nvSpPr>
          <p:spPr>
            <a:xfrm>
              <a:off x="5505754" y="4324883"/>
              <a:ext cx="1371" cy="2514"/>
            </a:xfrm>
            <a:custGeom>
              <a:avLst/>
              <a:gdLst>
                <a:gd name="connsiteX0" fmla="*/ 1372 w 1371"/>
                <a:gd name="connsiteY0" fmla="*/ 0 h 2514"/>
                <a:gd name="connsiteX1" fmla="*/ 0 w 1371"/>
                <a:gd name="connsiteY1" fmla="*/ 2515 h 2514"/>
                <a:gd name="connsiteX2" fmla="*/ 1372 w 1371"/>
                <a:gd name="connsiteY2" fmla="*/ 0 h 2514"/>
              </a:gdLst>
              <a:ahLst/>
              <a:cxnLst>
                <a:cxn ang="0">
                  <a:pos x="connsiteX0" y="connsiteY0"/>
                </a:cxn>
                <a:cxn ang="0">
                  <a:pos x="connsiteX1" y="connsiteY1"/>
                </a:cxn>
                <a:cxn ang="0">
                  <a:pos x="connsiteX2" y="connsiteY2"/>
                </a:cxn>
              </a:cxnLst>
              <a:rect l="l" t="t" r="r" b="b"/>
              <a:pathLst>
                <a:path w="1371" h="2514">
                  <a:moveTo>
                    <a:pt x="1372" y="0"/>
                  </a:moveTo>
                  <a:cubicBezTo>
                    <a:pt x="914" y="914"/>
                    <a:pt x="457" y="1600"/>
                    <a:pt x="0" y="2515"/>
                  </a:cubicBezTo>
                  <a:cubicBezTo>
                    <a:pt x="457" y="1600"/>
                    <a:pt x="914" y="686"/>
                    <a:pt x="1372" y="0"/>
                  </a:cubicBezTo>
                  <a:close/>
                </a:path>
              </a:pathLst>
            </a:custGeom>
            <a:solidFill>
              <a:srgbClr val="FFFFFF"/>
            </a:solidFill>
            <a:ln w="2286" cap="flat">
              <a:noFill/>
              <a:prstDash val="solid"/>
              <a:miter/>
            </a:ln>
          </p:spPr>
          <p:txBody>
            <a:bodyPr rtlCol="0" anchor="ctr"/>
            <a:lstStyle/>
            <a:p>
              <a:endParaRPr lang="en-US"/>
            </a:p>
          </p:txBody>
        </p:sp>
        <p:sp>
          <p:nvSpPr>
            <p:cNvPr id="157" name="Freeform 406">
              <a:extLst>
                <a:ext uri="{FF2B5EF4-FFF2-40B4-BE49-F238E27FC236}">
                  <a16:creationId xmlns:a16="http://schemas.microsoft.com/office/drawing/2014/main" id="{7840F755-EFE2-6D24-07DA-1F7939092C22}"/>
                </a:ext>
              </a:extLst>
            </p:cNvPr>
            <p:cNvSpPr/>
            <p:nvPr/>
          </p:nvSpPr>
          <p:spPr>
            <a:xfrm>
              <a:off x="5462092" y="4372889"/>
              <a:ext cx="6858" cy="6400"/>
            </a:xfrm>
            <a:custGeom>
              <a:avLst/>
              <a:gdLst>
                <a:gd name="connsiteX0" fmla="*/ 6858 w 6858"/>
                <a:gd name="connsiteY0" fmla="*/ 0 h 6400"/>
                <a:gd name="connsiteX1" fmla="*/ 0 w 6858"/>
                <a:gd name="connsiteY1" fmla="*/ 6401 h 6400"/>
                <a:gd name="connsiteX2" fmla="*/ 6858 w 6858"/>
                <a:gd name="connsiteY2" fmla="*/ 0 h 6400"/>
              </a:gdLst>
              <a:ahLst/>
              <a:cxnLst>
                <a:cxn ang="0">
                  <a:pos x="connsiteX0" y="connsiteY0"/>
                </a:cxn>
                <a:cxn ang="0">
                  <a:pos x="connsiteX1" y="connsiteY1"/>
                </a:cxn>
                <a:cxn ang="0">
                  <a:pos x="connsiteX2" y="connsiteY2"/>
                </a:cxn>
              </a:cxnLst>
              <a:rect l="l" t="t" r="r" b="b"/>
              <a:pathLst>
                <a:path w="6858" h="6400">
                  <a:moveTo>
                    <a:pt x="6858" y="0"/>
                  </a:moveTo>
                  <a:cubicBezTo>
                    <a:pt x="4572" y="2286"/>
                    <a:pt x="2286" y="4343"/>
                    <a:pt x="0" y="6401"/>
                  </a:cubicBezTo>
                  <a:cubicBezTo>
                    <a:pt x="2515" y="4343"/>
                    <a:pt x="4801" y="2286"/>
                    <a:pt x="6858" y="0"/>
                  </a:cubicBezTo>
                  <a:close/>
                </a:path>
              </a:pathLst>
            </a:custGeom>
            <a:solidFill>
              <a:srgbClr val="FFFFFF"/>
            </a:solidFill>
            <a:ln w="2286" cap="flat">
              <a:noFill/>
              <a:prstDash val="solid"/>
              <a:miter/>
            </a:ln>
          </p:spPr>
          <p:txBody>
            <a:bodyPr rtlCol="0" anchor="ctr"/>
            <a:lstStyle/>
            <a:p>
              <a:endParaRPr lang="en-US"/>
            </a:p>
          </p:txBody>
        </p:sp>
        <p:sp>
          <p:nvSpPr>
            <p:cNvPr id="158" name="Freeform 407">
              <a:extLst>
                <a:ext uri="{FF2B5EF4-FFF2-40B4-BE49-F238E27FC236}">
                  <a16:creationId xmlns:a16="http://schemas.microsoft.com/office/drawing/2014/main" id="{F72B6A7B-2FA9-4B4E-477B-9353055BB189}"/>
                </a:ext>
              </a:extLst>
            </p:cNvPr>
            <p:cNvSpPr/>
            <p:nvPr/>
          </p:nvSpPr>
          <p:spPr>
            <a:xfrm>
              <a:off x="5502325" y="4330827"/>
              <a:ext cx="1371" cy="2286"/>
            </a:xfrm>
            <a:custGeom>
              <a:avLst/>
              <a:gdLst>
                <a:gd name="connsiteX0" fmla="*/ 1372 w 1371"/>
                <a:gd name="connsiteY0" fmla="*/ 0 h 2286"/>
                <a:gd name="connsiteX1" fmla="*/ 0 w 1371"/>
                <a:gd name="connsiteY1" fmla="*/ 2286 h 2286"/>
                <a:gd name="connsiteX2" fmla="*/ 1372 w 1371"/>
                <a:gd name="connsiteY2" fmla="*/ 0 h 2286"/>
              </a:gdLst>
              <a:ahLst/>
              <a:cxnLst>
                <a:cxn ang="0">
                  <a:pos x="connsiteX0" y="connsiteY0"/>
                </a:cxn>
                <a:cxn ang="0">
                  <a:pos x="connsiteX1" y="connsiteY1"/>
                </a:cxn>
                <a:cxn ang="0">
                  <a:pos x="connsiteX2" y="connsiteY2"/>
                </a:cxn>
              </a:cxnLst>
              <a:rect l="l" t="t" r="r" b="b"/>
              <a:pathLst>
                <a:path w="1371" h="2286">
                  <a:moveTo>
                    <a:pt x="1372" y="0"/>
                  </a:moveTo>
                  <a:cubicBezTo>
                    <a:pt x="914" y="686"/>
                    <a:pt x="457" y="1600"/>
                    <a:pt x="0" y="2286"/>
                  </a:cubicBezTo>
                  <a:cubicBezTo>
                    <a:pt x="457" y="1600"/>
                    <a:pt x="914" y="686"/>
                    <a:pt x="1372" y="0"/>
                  </a:cubicBezTo>
                  <a:close/>
                </a:path>
              </a:pathLst>
            </a:custGeom>
            <a:solidFill>
              <a:srgbClr val="FFFFFF"/>
            </a:solidFill>
            <a:ln w="2286" cap="flat">
              <a:noFill/>
              <a:prstDash val="solid"/>
              <a:miter/>
            </a:ln>
          </p:spPr>
          <p:txBody>
            <a:bodyPr rtlCol="0" anchor="ctr"/>
            <a:lstStyle/>
            <a:p>
              <a:endParaRPr lang="en-US"/>
            </a:p>
          </p:txBody>
        </p:sp>
        <p:sp>
          <p:nvSpPr>
            <p:cNvPr id="159" name="Freeform 408">
              <a:extLst>
                <a:ext uri="{FF2B5EF4-FFF2-40B4-BE49-F238E27FC236}">
                  <a16:creationId xmlns:a16="http://schemas.microsoft.com/office/drawing/2014/main" id="{04763110-444B-36F1-0C34-427AD51A37E1}"/>
                </a:ext>
              </a:extLst>
            </p:cNvPr>
            <p:cNvSpPr/>
            <p:nvPr/>
          </p:nvSpPr>
          <p:spPr>
            <a:xfrm>
              <a:off x="5494096" y="4182694"/>
              <a:ext cx="2971" cy="4800"/>
            </a:xfrm>
            <a:custGeom>
              <a:avLst/>
              <a:gdLst>
                <a:gd name="connsiteX0" fmla="*/ 0 w 2971"/>
                <a:gd name="connsiteY0" fmla="*/ 0 h 4800"/>
                <a:gd name="connsiteX1" fmla="*/ 2972 w 2971"/>
                <a:gd name="connsiteY1" fmla="*/ 4801 h 4800"/>
                <a:gd name="connsiteX2" fmla="*/ 0 w 2971"/>
                <a:gd name="connsiteY2" fmla="*/ 0 h 4800"/>
              </a:gdLst>
              <a:ahLst/>
              <a:cxnLst>
                <a:cxn ang="0">
                  <a:pos x="connsiteX0" y="connsiteY0"/>
                </a:cxn>
                <a:cxn ang="0">
                  <a:pos x="connsiteX1" y="connsiteY1"/>
                </a:cxn>
                <a:cxn ang="0">
                  <a:pos x="connsiteX2" y="connsiteY2"/>
                </a:cxn>
              </a:cxnLst>
              <a:rect l="l" t="t" r="r" b="b"/>
              <a:pathLst>
                <a:path w="2971" h="4800">
                  <a:moveTo>
                    <a:pt x="0" y="0"/>
                  </a:moveTo>
                  <a:cubicBezTo>
                    <a:pt x="1143" y="1600"/>
                    <a:pt x="2057" y="3200"/>
                    <a:pt x="2972" y="4801"/>
                  </a:cubicBezTo>
                  <a:cubicBezTo>
                    <a:pt x="2057" y="2972"/>
                    <a:pt x="914" y="1372"/>
                    <a:pt x="0" y="0"/>
                  </a:cubicBezTo>
                  <a:close/>
                </a:path>
              </a:pathLst>
            </a:custGeom>
            <a:solidFill>
              <a:srgbClr val="FFFFFF"/>
            </a:solidFill>
            <a:ln w="2286" cap="flat">
              <a:noFill/>
              <a:prstDash val="solid"/>
              <a:miter/>
            </a:ln>
          </p:spPr>
          <p:txBody>
            <a:bodyPr rtlCol="0" anchor="ctr"/>
            <a:lstStyle/>
            <a:p>
              <a:endParaRPr lang="en-US"/>
            </a:p>
          </p:txBody>
        </p:sp>
        <p:sp>
          <p:nvSpPr>
            <p:cNvPr id="160" name="Freeform 409">
              <a:extLst>
                <a:ext uri="{FF2B5EF4-FFF2-40B4-BE49-F238E27FC236}">
                  <a16:creationId xmlns:a16="http://schemas.microsoft.com/office/drawing/2014/main" id="{75049554-ED61-904F-91E3-EBC5FB20001F}"/>
                </a:ext>
              </a:extLst>
            </p:cNvPr>
            <p:cNvSpPr/>
            <p:nvPr/>
          </p:nvSpPr>
          <p:spPr>
            <a:xfrm>
              <a:off x="5503011" y="4197324"/>
              <a:ext cx="15773" cy="43205"/>
            </a:xfrm>
            <a:custGeom>
              <a:avLst/>
              <a:gdLst>
                <a:gd name="connsiteX0" fmla="*/ 0 w 15773"/>
                <a:gd name="connsiteY0" fmla="*/ 0 h 43205"/>
                <a:gd name="connsiteX1" fmla="*/ 15773 w 15773"/>
                <a:gd name="connsiteY1" fmla="*/ 43205 h 43205"/>
                <a:gd name="connsiteX2" fmla="*/ 0 w 15773"/>
                <a:gd name="connsiteY2" fmla="*/ 0 h 43205"/>
              </a:gdLst>
              <a:ahLst/>
              <a:cxnLst>
                <a:cxn ang="0">
                  <a:pos x="connsiteX0" y="connsiteY0"/>
                </a:cxn>
                <a:cxn ang="0">
                  <a:pos x="connsiteX1" y="connsiteY1"/>
                </a:cxn>
                <a:cxn ang="0">
                  <a:pos x="connsiteX2" y="connsiteY2"/>
                </a:cxn>
              </a:cxnLst>
              <a:rect l="l" t="t" r="r" b="b"/>
              <a:pathLst>
                <a:path w="15773" h="43205">
                  <a:moveTo>
                    <a:pt x="0" y="0"/>
                  </a:moveTo>
                  <a:cubicBezTo>
                    <a:pt x="7315" y="13487"/>
                    <a:pt x="12802" y="28118"/>
                    <a:pt x="15773" y="43205"/>
                  </a:cubicBezTo>
                  <a:cubicBezTo>
                    <a:pt x="12802" y="28118"/>
                    <a:pt x="7315" y="13487"/>
                    <a:pt x="0" y="0"/>
                  </a:cubicBezTo>
                  <a:close/>
                </a:path>
              </a:pathLst>
            </a:custGeom>
            <a:solidFill>
              <a:srgbClr val="FFFFFF"/>
            </a:solidFill>
            <a:ln w="2286" cap="flat">
              <a:noFill/>
              <a:prstDash val="solid"/>
              <a:miter/>
            </a:ln>
          </p:spPr>
          <p:txBody>
            <a:bodyPr rtlCol="0" anchor="ctr"/>
            <a:lstStyle/>
            <a:p>
              <a:endParaRPr lang="en-US"/>
            </a:p>
          </p:txBody>
        </p:sp>
        <p:sp>
          <p:nvSpPr>
            <p:cNvPr id="161" name="Freeform 410">
              <a:extLst>
                <a:ext uri="{FF2B5EF4-FFF2-40B4-BE49-F238E27FC236}">
                  <a16:creationId xmlns:a16="http://schemas.microsoft.com/office/drawing/2014/main" id="{EAB58764-C71A-9A37-4479-25F9DFAF16B2}"/>
                </a:ext>
              </a:extLst>
            </p:cNvPr>
            <p:cNvSpPr/>
            <p:nvPr/>
          </p:nvSpPr>
          <p:spPr>
            <a:xfrm>
              <a:off x="5500039" y="4192295"/>
              <a:ext cx="2743" cy="5029"/>
            </a:xfrm>
            <a:custGeom>
              <a:avLst/>
              <a:gdLst>
                <a:gd name="connsiteX0" fmla="*/ 0 w 2743"/>
                <a:gd name="connsiteY0" fmla="*/ 0 h 5029"/>
                <a:gd name="connsiteX1" fmla="*/ 2743 w 2743"/>
                <a:gd name="connsiteY1" fmla="*/ 5029 h 5029"/>
                <a:gd name="connsiteX2" fmla="*/ 0 w 2743"/>
                <a:gd name="connsiteY2" fmla="*/ 0 h 5029"/>
              </a:gdLst>
              <a:ahLst/>
              <a:cxnLst>
                <a:cxn ang="0">
                  <a:pos x="connsiteX0" y="connsiteY0"/>
                </a:cxn>
                <a:cxn ang="0">
                  <a:pos x="connsiteX1" y="connsiteY1"/>
                </a:cxn>
                <a:cxn ang="0">
                  <a:pos x="connsiteX2" y="connsiteY2"/>
                </a:cxn>
              </a:cxnLst>
              <a:rect l="l" t="t" r="r" b="b"/>
              <a:pathLst>
                <a:path w="2743" h="5029">
                  <a:moveTo>
                    <a:pt x="0" y="0"/>
                  </a:moveTo>
                  <a:cubicBezTo>
                    <a:pt x="914" y="1600"/>
                    <a:pt x="1829" y="3200"/>
                    <a:pt x="2743" y="5029"/>
                  </a:cubicBezTo>
                  <a:cubicBezTo>
                    <a:pt x="2057" y="3429"/>
                    <a:pt x="1143" y="1600"/>
                    <a:pt x="0" y="0"/>
                  </a:cubicBezTo>
                  <a:close/>
                </a:path>
              </a:pathLst>
            </a:custGeom>
            <a:solidFill>
              <a:srgbClr val="FFFFFF"/>
            </a:solidFill>
            <a:ln w="2286" cap="flat">
              <a:noFill/>
              <a:prstDash val="solid"/>
              <a:miter/>
            </a:ln>
          </p:spPr>
          <p:txBody>
            <a:bodyPr rtlCol="0" anchor="ctr"/>
            <a:lstStyle/>
            <a:p>
              <a:endParaRPr lang="en-US"/>
            </a:p>
          </p:txBody>
        </p:sp>
        <p:sp>
          <p:nvSpPr>
            <p:cNvPr id="162" name="Freeform 411">
              <a:extLst>
                <a:ext uri="{FF2B5EF4-FFF2-40B4-BE49-F238E27FC236}">
                  <a16:creationId xmlns:a16="http://schemas.microsoft.com/office/drawing/2014/main" id="{9DA11F8A-9EEF-7EE3-8944-FF2D9D138AFB}"/>
                </a:ext>
              </a:extLst>
            </p:cNvPr>
            <p:cNvSpPr/>
            <p:nvPr/>
          </p:nvSpPr>
          <p:spPr>
            <a:xfrm>
              <a:off x="5497068" y="4187494"/>
              <a:ext cx="2971" cy="4800"/>
            </a:xfrm>
            <a:custGeom>
              <a:avLst/>
              <a:gdLst>
                <a:gd name="connsiteX0" fmla="*/ 0 w 2971"/>
                <a:gd name="connsiteY0" fmla="*/ 0 h 4800"/>
                <a:gd name="connsiteX1" fmla="*/ 2972 w 2971"/>
                <a:gd name="connsiteY1" fmla="*/ 4801 h 4800"/>
                <a:gd name="connsiteX2" fmla="*/ 0 w 2971"/>
                <a:gd name="connsiteY2" fmla="*/ 0 h 4800"/>
              </a:gdLst>
              <a:ahLst/>
              <a:cxnLst>
                <a:cxn ang="0">
                  <a:pos x="connsiteX0" y="connsiteY0"/>
                </a:cxn>
                <a:cxn ang="0">
                  <a:pos x="connsiteX1" y="connsiteY1"/>
                </a:cxn>
                <a:cxn ang="0">
                  <a:pos x="connsiteX2" y="connsiteY2"/>
                </a:cxn>
              </a:cxnLst>
              <a:rect l="l" t="t" r="r" b="b"/>
              <a:pathLst>
                <a:path w="2971" h="4800">
                  <a:moveTo>
                    <a:pt x="0" y="0"/>
                  </a:moveTo>
                  <a:cubicBezTo>
                    <a:pt x="914" y="1600"/>
                    <a:pt x="2057" y="3200"/>
                    <a:pt x="2972" y="4801"/>
                  </a:cubicBezTo>
                  <a:cubicBezTo>
                    <a:pt x="2057" y="3200"/>
                    <a:pt x="1143" y="1600"/>
                    <a:pt x="0" y="0"/>
                  </a:cubicBezTo>
                  <a:close/>
                </a:path>
              </a:pathLst>
            </a:custGeom>
            <a:solidFill>
              <a:srgbClr val="FFFFFF"/>
            </a:solidFill>
            <a:ln w="2286" cap="flat">
              <a:noFill/>
              <a:prstDash val="solid"/>
              <a:miter/>
            </a:ln>
          </p:spPr>
          <p:txBody>
            <a:bodyPr rtlCol="0" anchor="ctr"/>
            <a:lstStyle/>
            <a:p>
              <a:endParaRPr lang="en-US"/>
            </a:p>
          </p:txBody>
        </p:sp>
        <p:sp>
          <p:nvSpPr>
            <p:cNvPr id="163" name="Freeform 412">
              <a:extLst>
                <a:ext uri="{FF2B5EF4-FFF2-40B4-BE49-F238E27FC236}">
                  <a16:creationId xmlns:a16="http://schemas.microsoft.com/office/drawing/2014/main" id="{EF3E04EC-C6F6-CF1F-D9F2-F35DC42FEF93}"/>
                </a:ext>
              </a:extLst>
            </p:cNvPr>
            <p:cNvSpPr/>
            <p:nvPr/>
          </p:nvSpPr>
          <p:spPr>
            <a:xfrm>
              <a:off x="5490667" y="4177893"/>
              <a:ext cx="3200" cy="4572"/>
            </a:xfrm>
            <a:custGeom>
              <a:avLst/>
              <a:gdLst>
                <a:gd name="connsiteX0" fmla="*/ 0 w 3200"/>
                <a:gd name="connsiteY0" fmla="*/ 0 h 4572"/>
                <a:gd name="connsiteX1" fmla="*/ 3200 w 3200"/>
                <a:gd name="connsiteY1" fmla="*/ 4572 h 4572"/>
                <a:gd name="connsiteX2" fmla="*/ 0 w 3200"/>
                <a:gd name="connsiteY2" fmla="*/ 0 h 4572"/>
              </a:gdLst>
              <a:ahLst/>
              <a:cxnLst>
                <a:cxn ang="0">
                  <a:pos x="connsiteX0" y="connsiteY0"/>
                </a:cxn>
                <a:cxn ang="0">
                  <a:pos x="connsiteX1" y="connsiteY1"/>
                </a:cxn>
                <a:cxn ang="0">
                  <a:pos x="connsiteX2" y="connsiteY2"/>
                </a:cxn>
              </a:cxnLst>
              <a:rect l="l" t="t" r="r" b="b"/>
              <a:pathLst>
                <a:path w="3200" h="4572">
                  <a:moveTo>
                    <a:pt x="0" y="0"/>
                  </a:moveTo>
                  <a:cubicBezTo>
                    <a:pt x="1143" y="1600"/>
                    <a:pt x="2057" y="2972"/>
                    <a:pt x="3200" y="4572"/>
                  </a:cubicBezTo>
                  <a:cubicBezTo>
                    <a:pt x="2057" y="2972"/>
                    <a:pt x="1143" y="1372"/>
                    <a:pt x="0" y="0"/>
                  </a:cubicBezTo>
                  <a:close/>
                </a:path>
              </a:pathLst>
            </a:custGeom>
            <a:solidFill>
              <a:srgbClr val="FFFFFF"/>
            </a:solidFill>
            <a:ln w="2286" cap="flat">
              <a:noFill/>
              <a:prstDash val="solid"/>
              <a:miter/>
            </a:ln>
          </p:spPr>
          <p:txBody>
            <a:bodyPr rtlCol="0" anchor="ctr"/>
            <a:lstStyle/>
            <a:p>
              <a:endParaRPr lang="en-US"/>
            </a:p>
          </p:txBody>
        </p:sp>
        <p:sp>
          <p:nvSpPr>
            <p:cNvPr id="164" name="Freeform 413">
              <a:extLst>
                <a:ext uri="{FF2B5EF4-FFF2-40B4-BE49-F238E27FC236}">
                  <a16:creationId xmlns:a16="http://schemas.microsoft.com/office/drawing/2014/main" id="{8D096F62-DCBC-D0DD-B2D8-26198774B47A}"/>
                </a:ext>
              </a:extLst>
            </p:cNvPr>
            <p:cNvSpPr/>
            <p:nvPr/>
          </p:nvSpPr>
          <p:spPr>
            <a:xfrm>
              <a:off x="5487238" y="4173321"/>
              <a:ext cx="3429" cy="4572"/>
            </a:xfrm>
            <a:custGeom>
              <a:avLst/>
              <a:gdLst>
                <a:gd name="connsiteX0" fmla="*/ 0 w 3429"/>
                <a:gd name="connsiteY0" fmla="*/ 0 h 4572"/>
                <a:gd name="connsiteX1" fmla="*/ 3429 w 3429"/>
                <a:gd name="connsiteY1" fmla="*/ 4572 h 4572"/>
                <a:gd name="connsiteX2" fmla="*/ 0 w 3429"/>
                <a:gd name="connsiteY2" fmla="*/ 0 h 4572"/>
              </a:gdLst>
              <a:ahLst/>
              <a:cxnLst>
                <a:cxn ang="0">
                  <a:pos x="connsiteX0" y="connsiteY0"/>
                </a:cxn>
                <a:cxn ang="0">
                  <a:pos x="connsiteX1" y="connsiteY1"/>
                </a:cxn>
                <a:cxn ang="0">
                  <a:pos x="connsiteX2" y="connsiteY2"/>
                </a:cxn>
              </a:cxnLst>
              <a:rect l="l" t="t" r="r" b="b"/>
              <a:pathLst>
                <a:path w="3429" h="4572">
                  <a:moveTo>
                    <a:pt x="0" y="0"/>
                  </a:moveTo>
                  <a:cubicBezTo>
                    <a:pt x="1143" y="1372"/>
                    <a:pt x="2286" y="2972"/>
                    <a:pt x="3429" y="4572"/>
                  </a:cubicBezTo>
                  <a:cubicBezTo>
                    <a:pt x="2286" y="2972"/>
                    <a:pt x="1143" y="1372"/>
                    <a:pt x="0" y="0"/>
                  </a:cubicBezTo>
                  <a:close/>
                </a:path>
              </a:pathLst>
            </a:custGeom>
            <a:solidFill>
              <a:srgbClr val="FFFFFF"/>
            </a:solidFill>
            <a:ln w="2286" cap="flat">
              <a:noFill/>
              <a:prstDash val="solid"/>
              <a:miter/>
            </a:ln>
          </p:spPr>
          <p:txBody>
            <a:bodyPr rtlCol="0" anchor="ctr"/>
            <a:lstStyle/>
            <a:p>
              <a:endParaRPr lang="en-US"/>
            </a:p>
          </p:txBody>
        </p:sp>
        <p:sp>
          <p:nvSpPr>
            <p:cNvPr id="165" name="Freeform 414">
              <a:extLst>
                <a:ext uri="{FF2B5EF4-FFF2-40B4-BE49-F238E27FC236}">
                  <a16:creationId xmlns:a16="http://schemas.microsoft.com/office/drawing/2014/main" id="{32CB0868-BA5C-4225-CB5C-2ADFF27DDD46}"/>
                </a:ext>
              </a:extLst>
            </p:cNvPr>
            <p:cNvSpPr/>
            <p:nvPr/>
          </p:nvSpPr>
          <p:spPr>
            <a:xfrm>
              <a:off x="5215711" y="4118105"/>
              <a:ext cx="277639" cy="235157"/>
            </a:xfrm>
            <a:custGeom>
              <a:avLst/>
              <a:gdLst>
                <a:gd name="connsiteX0" fmla="*/ 130023 w 277639"/>
                <a:gd name="connsiteY0" fmla="*/ 235124 h 235157"/>
                <a:gd name="connsiteX1" fmla="*/ 258725 w 277639"/>
                <a:gd name="connsiteY1" fmla="*/ 164715 h 235157"/>
                <a:gd name="connsiteX2" fmla="*/ 267869 w 277639"/>
                <a:gd name="connsiteY2" fmla="*/ 50872 h 235157"/>
                <a:gd name="connsiteX3" fmla="*/ 271526 w 277639"/>
                <a:gd name="connsiteY3" fmla="*/ 55216 h 235157"/>
                <a:gd name="connsiteX4" fmla="*/ 261697 w 277639"/>
                <a:gd name="connsiteY4" fmla="*/ 43786 h 235157"/>
                <a:gd name="connsiteX5" fmla="*/ 127280 w 277639"/>
                <a:gd name="connsiteY5" fmla="*/ 5838 h 235157"/>
                <a:gd name="connsiteX6" fmla="*/ 85903 w 277639"/>
                <a:gd name="connsiteY6" fmla="*/ 20469 h 235157"/>
                <a:gd name="connsiteX7" fmla="*/ 4064 w 277639"/>
                <a:gd name="connsiteY7" fmla="*/ 180031 h 235157"/>
                <a:gd name="connsiteX8" fmla="*/ 130023 w 277639"/>
                <a:gd name="connsiteY8" fmla="*/ 235124 h 235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7639" h="235157">
                  <a:moveTo>
                    <a:pt x="130023" y="235124"/>
                  </a:moveTo>
                  <a:cubicBezTo>
                    <a:pt x="182144" y="236267"/>
                    <a:pt x="231064" y="208149"/>
                    <a:pt x="258725" y="164715"/>
                  </a:cubicBezTo>
                  <a:cubicBezTo>
                    <a:pt x="280442" y="130654"/>
                    <a:pt x="283414" y="86763"/>
                    <a:pt x="267869" y="50872"/>
                  </a:cubicBezTo>
                  <a:cubicBezTo>
                    <a:pt x="269012" y="52244"/>
                    <a:pt x="270155" y="53844"/>
                    <a:pt x="271526" y="55216"/>
                  </a:cubicBezTo>
                  <a:cubicBezTo>
                    <a:pt x="268326" y="51330"/>
                    <a:pt x="265126" y="47443"/>
                    <a:pt x="261697" y="43786"/>
                  </a:cubicBezTo>
                  <a:cubicBezTo>
                    <a:pt x="226949" y="6753"/>
                    <a:pt x="179858" y="-9707"/>
                    <a:pt x="127280" y="5838"/>
                  </a:cubicBezTo>
                  <a:cubicBezTo>
                    <a:pt x="113335" y="9953"/>
                    <a:pt x="99619" y="14754"/>
                    <a:pt x="85903" y="20469"/>
                  </a:cubicBezTo>
                  <a:cubicBezTo>
                    <a:pt x="12751" y="52244"/>
                    <a:pt x="-10337" y="119910"/>
                    <a:pt x="4064" y="180031"/>
                  </a:cubicBezTo>
                  <a:cubicBezTo>
                    <a:pt x="37440" y="212950"/>
                    <a:pt x="82931" y="233981"/>
                    <a:pt x="130023" y="235124"/>
                  </a:cubicBezTo>
                  <a:close/>
                </a:path>
              </a:pathLst>
            </a:custGeom>
            <a:solidFill>
              <a:srgbClr val="FFFFFF"/>
            </a:solidFill>
            <a:ln w="2286" cap="flat">
              <a:noFill/>
              <a:prstDash val="solid"/>
              <a:miter/>
            </a:ln>
          </p:spPr>
          <p:txBody>
            <a:bodyPr rtlCol="0" anchor="ctr"/>
            <a:lstStyle/>
            <a:p>
              <a:endParaRPr lang="en-US"/>
            </a:p>
          </p:txBody>
        </p:sp>
        <p:sp>
          <p:nvSpPr>
            <p:cNvPr id="166" name="Freeform 415">
              <a:extLst>
                <a:ext uri="{FF2B5EF4-FFF2-40B4-BE49-F238E27FC236}">
                  <a16:creationId xmlns:a16="http://schemas.microsoft.com/office/drawing/2014/main" id="{CC97ED2D-802F-29BD-104D-D6C19305F91F}"/>
                </a:ext>
              </a:extLst>
            </p:cNvPr>
            <p:cNvSpPr/>
            <p:nvPr/>
          </p:nvSpPr>
          <p:spPr>
            <a:xfrm>
              <a:off x="5521528" y="4264761"/>
              <a:ext cx="2286" cy="3429"/>
            </a:xfrm>
            <a:custGeom>
              <a:avLst/>
              <a:gdLst>
                <a:gd name="connsiteX0" fmla="*/ 0 w 2286"/>
                <a:gd name="connsiteY0" fmla="*/ 0 h 3429"/>
                <a:gd name="connsiteX1" fmla="*/ 0 w 2286"/>
                <a:gd name="connsiteY1" fmla="*/ 3429 h 3429"/>
                <a:gd name="connsiteX2" fmla="*/ 0 w 2286"/>
                <a:gd name="connsiteY2" fmla="*/ 0 h 3429"/>
              </a:gdLst>
              <a:ahLst/>
              <a:cxnLst>
                <a:cxn ang="0">
                  <a:pos x="connsiteX0" y="connsiteY0"/>
                </a:cxn>
                <a:cxn ang="0">
                  <a:pos x="connsiteX1" y="connsiteY1"/>
                </a:cxn>
                <a:cxn ang="0">
                  <a:pos x="connsiteX2" y="connsiteY2"/>
                </a:cxn>
              </a:cxnLst>
              <a:rect l="l" t="t" r="r" b="b"/>
              <a:pathLst>
                <a:path w="2286" h="3429">
                  <a:moveTo>
                    <a:pt x="0" y="0"/>
                  </a:moveTo>
                  <a:cubicBezTo>
                    <a:pt x="0" y="1143"/>
                    <a:pt x="0" y="2286"/>
                    <a:pt x="0" y="3429"/>
                  </a:cubicBezTo>
                  <a:cubicBezTo>
                    <a:pt x="0" y="2286"/>
                    <a:pt x="0" y="1143"/>
                    <a:pt x="0" y="0"/>
                  </a:cubicBezTo>
                  <a:close/>
                </a:path>
              </a:pathLst>
            </a:custGeom>
            <a:solidFill>
              <a:srgbClr val="FFFFFF"/>
            </a:solidFill>
            <a:ln w="2286" cap="flat">
              <a:noFill/>
              <a:prstDash val="solid"/>
              <a:miter/>
            </a:ln>
          </p:spPr>
          <p:txBody>
            <a:bodyPr rtlCol="0" anchor="ctr"/>
            <a:lstStyle/>
            <a:p>
              <a:endParaRPr lang="en-US"/>
            </a:p>
          </p:txBody>
        </p:sp>
        <p:sp>
          <p:nvSpPr>
            <p:cNvPr id="167" name="Freeform 416">
              <a:extLst>
                <a:ext uri="{FF2B5EF4-FFF2-40B4-BE49-F238E27FC236}">
                  <a16:creationId xmlns:a16="http://schemas.microsoft.com/office/drawing/2014/main" id="{EEC00039-83AD-3C1F-68FC-FA9B2886377F}"/>
                </a:ext>
              </a:extLst>
            </p:cNvPr>
            <p:cNvSpPr/>
            <p:nvPr/>
          </p:nvSpPr>
          <p:spPr>
            <a:xfrm>
              <a:off x="5521299" y="4270705"/>
              <a:ext cx="228" cy="3200"/>
            </a:xfrm>
            <a:custGeom>
              <a:avLst/>
              <a:gdLst>
                <a:gd name="connsiteX0" fmla="*/ 229 w 228"/>
                <a:gd name="connsiteY0" fmla="*/ 0 h 3200"/>
                <a:gd name="connsiteX1" fmla="*/ 0 w 228"/>
                <a:gd name="connsiteY1" fmla="*/ 3200 h 3200"/>
                <a:gd name="connsiteX2" fmla="*/ 229 w 228"/>
                <a:gd name="connsiteY2" fmla="*/ 0 h 3200"/>
              </a:gdLst>
              <a:ahLst/>
              <a:cxnLst>
                <a:cxn ang="0">
                  <a:pos x="connsiteX0" y="connsiteY0"/>
                </a:cxn>
                <a:cxn ang="0">
                  <a:pos x="connsiteX1" y="connsiteY1"/>
                </a:cxn>
                <a:cxn ang="0">
                  <a:pos x="connsiteX2" y="connsiteY2"/>
                </a:cxn>
              </a:cxnLst>
              <a:rect l="l" t="t" r="r" b="b"/>
              <a:pathLst>
                <a:path w="228" h="3200">
                  <a:moveTo>
                    <a:pt x="229" y="0"/>
                  </a:moveTo>
                  <a:cubicBezTo>
                    <a:pt x="229" y="1143"/>
                    <a:pt x="229" y="2057"/>
                    <a:pt x="0" y="3200"/>
                  </a:cubicBezTo>
                  <a:cubicBezTo>
                    <a:pt x="0" y="2286"/>
                    <a:pt x="0" y="1143"/>
                    <a:pt x="229" y="0"/>
                  </a:cubicBezTo>
                  <a:close/>
                </a:path>
              </a:pathLst>
            </a:custGeom>
            <a:solidFill>
              <a:srgbClr val="FFFFFF"/>
            </a:solidFill>
            <a:ln w="2286" cap="flat">
              <a:noFill/>
              <a:prstDash val="solid"/>
              <a:miter/>
            </a:ln>
          </p:spPr>
          <p:txBody>
            <a:bodyPr rtlCol="0" anchor="ctr"/>
            <a:lstStyle/>
            <a:p>
              <a:endParaRPr lang="en-US"/>
            </a:p>
          </p:txBody>
        </p:sp>
        <p:sp>
          <p:nvSpPr>
            <p:cNvPr id="168" name="Freeform 417">
              <a:extLst>
                <a:ext uri="{FF2B5EF4-FFF2-40B4-BE49-F238E27FC236}">
                  <a16:creationId xmlns:a16="http://schemas.microsoft.com/office/drawing/2014/main" id="{F0500A9B-E064-17E8-6C27-25796435E143}"/>
                </a:ext>
              </a:extLst>
            </p:cNvPr>
            <p:cNvSpPr/>
            <p:nvPr/>
          </p:nvSpPr>
          <p:spPr>
            <a:xfrm>
              <a:off x="5519928" y="4246702"/>
              <a:ext cx="457" cy="4114"/>
            </a:xfrm>
            <a:custGeom>
              <a:avLst/>
              <a:gdLst>
                <a:gd name="connsiteX0" fmla="*/ 0 w 457"/>
                <a:gd name="connsiteY0" fmla="*/ 0 h 4114"/>
                <a:gd name="connsiteX1" fmla="*/ 457 w 457"/>
                <a:gd name="connsiteY1" fmla="*/ 4115 h 4114"/>
                <a:gd name="connsiteX2" fmla="*/ 0 w 457"/>
                <a:gd name="connsiteY2" fmla="*/ 0 h 4114"/>
              </a:gdLst>
              <a:ahLst/>
              <a:cxnLst>
                <a:cxn ang="0">
                  <a:pos x="connsiteX0" y="connsiteY0"/>
                </a:cxn>
                <a:cxn ang="0">
                  <a:pos x="connsiteX1" y="connsiteY1"/>
                </a:cxn>
                <a:cxn ang="0">
                  <a:pos x="connsiteX2" y="connsiteY2"/>
                </a:cxn>
              </a:cxnLst>
              <a:rect l="l" t="t" r="r" b="b"/>
              <a:pathLst>
                <a:path w="457" h="4114">
                  <a:moveTo>
                    <a:pt x="0" y="0"/>
                  </a:moveTo>
                  <a:cubicBezTo>
                    <a:pt x="229" y="1372"/>
                    <a:pt x="457" y="2743"/>
                    <a:pt x="457" y="4115"/>
                  </a:cubicBezTo>
                  <a:cubicBezTo>
                    <a:pt x="229" y="2743"/>
                    <a:pt x="229" y="1372"/>
                    <a:pt x="0" y="0"/>
                  </a:cubicBezTo>
                  <a:close/>
                </a:path>
              </a:pathLst>
            </a:custGeom>
            <a:solidFill>
              <a:srgbClr val="FFFFFF"/>
            </a:solidFill>
            <a:ln w="2286" cap="flat">
              <a:noFill/>
              <a:prstDash val="solid"/>
              <a:miter/>
            </a:ln>
          </p:spPr>
          <p:txBody>
            <a:bodyPr rtlCol="0" anchor="ctr"/>
            <a:lstStyle/>
            <a:p>
              <a:endParaRPr lang="en-US"/>
            </a:p>
          </p:txBody>
        </p:sp>
        <p:sp>
          <p:nvSpPr>
            <p:cNvPr id="169" name="Freeform 418">
              <a:extLst>
                <a:ext uri="{FF2B5EF4-FFF2-40B4-BE49-F238E27FC236}">
                  <a16:creationId xmlns:a16="http://schemas.microsoft.com/office/drawing/2014/main" id="{32FF6C19-EC70-EEC6-82AB-5BB47EEA5F89}"/>
                </a:ext>
              </a:extLst>
            </p:cNvPr>
            <p:cNvSpPr/>
            <p:nvPr/>
          </p:nvSpPr>
          <p:spPr>
            <a:xfrm>
              <a:off x="5518785" y="4240987"/>
              <a:ext cx="914" cy="4572"/>
            </a:xfrm>
            <a:custGeom>
              <a:avLst/>
              <a:gdLst>
                <a:gd name="connsiteX0" fmla="*/ 0 w 914"/>
                <a:gd name="connsiteY0" fmla="*/ 0 h 4572"/>
                <a:gd name="connsiteX1" fmla="*/ 914 w 914"/>
                <a:gd name="connsiteY1" fmla="*/ 4572 h 4572"/>
                <a:gd name="connsiteX2" fmla="*/ 0 w 914"/>
                <a:gd name="connsiteY2" fmla="*/ 0 h 4572"/>
              </a:gdLst>
              <a:ahLst/>
              <a:cxnLst>
                <a:cxn ang="0">
                  <a:pos x="connsiteX0" y="connsiteY0"/>
                </a:cxn>
                <a:cxn ang="0">
                  <a:pos x="connsiteX1" y="connsiteY1"/>
                </a:cxn>
                <a:cxn ang="0">
                  <a:pos x="connsiteX2" y="connsiteY2"/>
                </a:cxn>
              </a:cxnLst>
              <a:rect l="l" t="t" r="r" b="b"/>
              <a:pathLst>
                <a:path w="914" h="4572">
                  <a:moveTo>
                    <a:pt x="0" y="0"/>
                  </a:moveTo>
                  <a:cubicBezTo>
                    <a:pt x="229" y="1600"/>
                    <a:pt x="457" y="2972"/>
                    <a:pt x="914" y="4572"/>
                  </a:cubicBezTo>
                  <a:cubicBezTo>
                    <a:pt x="686" y="2972"/>
                    <a:pt x="457" y="1372"/>
                    <a:pt x="0" y="0"/>
                  </a:cubicBezTo>
                  <a:close/>
                </a:path>
              </a:pathLst>
            </a:custGeom>
            <a:solidFill>
              <a:srgbClr val="FFFFFF"/>
            </a:solidFill>
            <a:ln w="2286" cap="flat">
              <a:noFill/>
              <a:prstDash val="solid"/>
              <a:miter/>
            </a:ln>
          </p:spPr>
          <p:txBody>
            <a:bodyPr rtlCol="0" anchor="ctr"/>
            <a:lstStyle/>
            <a:p>
              <a:endParaRPr lang="en-US"/>
            </a:p>
          </p:txBody>
        </p:sp>
        <p:sp>
          <p:nvSpPr>
            <p:cNvPr id="170" name="Freeform 419">
              <a:extLst>
                <a:ext uri="{FF2B5EF4-FFF2-40B4-BE49-F238E27FC236}">
                  <a16:creationId xmlns:a16="http://schemas.microsoft.com/office/drawing/2014/main" id="{7C60336C-E372-229E-B2A2-4752863338F9}"/>
                </a:ext>
              </a:extLst>
            </p:cNvPr>
            <p:cNvSpPr/>
            <p:nvPr/>
          </p:nvSpPr>
          <p:spPr>
            <a:xfrm>
              <a:off x="5520613" y="4252874"/>
              <a:ext cx="228" cy="3657"/>
            </a:xfrm>
            <a:custGeom>
              <a:avLst/>
              <a:gdLst>
                <a:gd name="connsiteX0" fmla="*/ 0 w 228"/>
                <a:gd name="connsiteY0" fmla="*/ 0 h 3657"/>
                <a:gd name="connsiteX1" fmla="*/ 229 w 228"/>
                <a:gd name="connsiteY1" fmla="*/ 3658 h 3657"/>
                <a:gd name="connsiteX2" fmla="*/ 0 w 228"/>
                <a:gd name="connsiteY2" fmla="*/ 0 h 3657"/>
              </a:gdLst>
              <a:ahLst/>
              <a:cxnLst>
                <a:cxn ang="0">
                  <a:pos x="connsiteX0" y="connsiteY0"/>
                </a:cxn>
                <a:cxn ang="0">
                  <a:pos x="connsiteX1" y="connsiteY1"/>
                </a:cxn>
                <a:cxn ang="0">
                  <a:pos x="connsiteX2" y="connsiteY2"/>
                </a:cxn>
              </a:cxnLst>
              <a:rect l="l" t="t" r="r" b="b"/>
              <a:pathLst>
                <a:path w="228" h="3657">
                  <a:moveTo>
                    <a:pt x="0" y="0"/>
                  </a:moveTo>
                  <a:cubicBezTo>
                    <a:pt x="229" y="1143"/>
                    <a:pt x="229" y="2515"/>
                    <a:pt x="229" y="3658"/>
                  </a:cubicBezTo>
                  <a:cubicBezTo>
                    <a:pt x="229" y="2286"/>
                    <a:pt x="229" y="1143"/>
                    <a:pt x="0" y="0"/>
                  </a:cubicBezTo>
                  <a:close/>
                </a:path>
              </a:pathLst>
            </a:custGeom>
            <a:solidFill>
              <a:srgbClr val="FFFFFF"/>
            </a:solidFill>
            <a:ln w="2286" cap="flat">
              <a:noFill/>
              <a:prstDash val="solid"/>
              <a:miter/>
            </a:ln>
          </p:spPr>
          <p:txBody>
            <a:bodyPr rtlCol="0" anchor="ctr"/>
            <a:lstStyle/>
            <a:p>
              <a:endParaRPr lang="en-US"/>
            </a:p>
          </p:txBody>
        </p:sp>
        <p:sp>
          <p:nvSpPr>
            <p:cNvPr id="171" name="Freeform 420">
              <a:extLst>
                <a:ext uri="{FF2B5EF4-FFF2-40B4-BE49-F238E27FC236}">
                  <a16:creationId xmlns:a16="http://schemas.microsoft.com/office/drawing/2014/main" id="{1209FFC2-A7D8-B604-0D80-4F34C8F75085}"/>
                </a:ext>
              </a:extLst>
            </p:cNvPr>
            <p:cNvSpPr/>
            <p:nvPr/>
          </p:nvSpPr>
          <p:spPr>
            <a:xfrm>
              <a:off x="5521299" y="4258818"/>
              <a:ext cx="228" cy="3429"/>
            </a:xfrm>
            <a:custGeom>
              <a:avLst/>
              <a:gdLst>
                <a:gd name="connsiteX0" fmla="*/ 0 w 228"/>
                <a:gd name="connsiteY0" fmla="*/ 0 h 3429"/>
                <a:gd name="connsiteX1" fmla="*/ 229 w 228"/>
                <a:gd name="connsiteY1" fmla="*/ 3429 h 3429"/>
                <a:gd name="connsiteX2" fmla="*/ 0 w 228"/>
                <a:gd name="connsiteY2" fmla="*/ 0 h 3429"/>
              </a:gdLst>
              <a:ahLst/>
              <a:cxnLst>
                <a:cxn ang="0">
                  <a:pos x="connsiteX0" y="connsiteY0"/>
                </a:cxn>
                <a:cxn ang="0">
                  <a:pos x="connsiteX1" y="connsiteY1"/>
                </a:cxn>
                <a:cxn ang="0">
                  <a:pos x="connsiteX2" y="connsiteY2"/>
                </a:cxn>
              </a:cxnLst>
              <a:rect l="l" t="t" r="r" b="b"/>
              <a:pathLst>
                <a:path w="228" h="3429">
                  <a:moveTo>
                    <a:pt x="0" y="0"/>
                  </a:moveTo>
                  <a:cubicBezTo>
                    <a:pt x="0" y="1143"/>
                    <a:pt x="229" y="2286"/>
                    <a:pt x="229" y="3429"/>
                  </a:cubicBezTo>
                  <a:cubicBezTo>
                    <a:pt x="0" y="2286"/>
                    <a:pt x="0" y="1143"/>
                    <a:pt x="0" y="0"/>
                  </a:cubicBezTo>
                  <a:close/>
                </a:path>
              </a:pathLst>
            </a:custGeom>
            <a:solidFill>
              <a:srgbClr val="FFFFFF"/>
            </a:solidFill>
            <a:ln w="2286" cap="flat">
              <a:noFill/>
              <a:prstDash val="solid"/>
              <a:miter/>
            </a:ln>
          </p:spPr>
          <p:txBody>
            <a:bodyPr rtlCol="0" anchor="ctr"/>
            <a:lstStyle/>
            <a:p>
              <a:endParaRPr lang="en-US"/>
            </a:p>
          </p:txBody>
        </p:sp>
        <p:sp>
          <p:nvSpPr>
            <p:cNvPr id="172" name="Freeform 421">
              <a:extLst>
                <a:ext uri="{FF2B5EF4-FFF2-40B4-BE49-F238E27FC236}">
                  <a16:creationId xmlns:a16="http://schemas.microsoft.com/office/drawing/2014/main" id="{58410855-FDE7-1B30-CDFE-60C974C0ABDF}"/>
                </a:ext>
              </a:extLst>
            </p:cNvPr>
            <p:cNvSpPr/>
            <p:nvPr/>
          </p:nvSpPr>
          <p:spPr>
            <a:xfrm>
              <a:off x="5232349" y="4331741"/>
              <a:ext cx="1600" cy="2971"/>
            </a:xfrm>
            <a:custGeom>
              <a:avLst/>
              <a:gdLst>
                <a:gd name="connsiteX0" fmla="*/ 1600 w 1600"/>
                <a:gd name="connsiteY0" fmla="*/ 2972 h 2971"/>
                <a:gd name="connsiteX1" fmla="*/ 0 w 1600"/>
                <a:gd name="connsiteY1" fmla="*/ 0 h 2971"/>
                <a:gd name="connsiteX2" fmla="*/ 1600 w 1600"/>
                <a:gd name="connsiteY2" fmla="*/ 2972 h 2971"/>
              </a:gdLst>
              <a:ahLst/>
              <a:cxnLst>
                <a:cxn ang="0">
                  <a:pos x="connsiteX0" y="connsiteY0"/>
                </a:cxn>
                <a:cxn ang="0">
                  <a:pos x="connsiteX1" y="connsiteY1"/>
                </a:cxn>
                <a:cxn ang="0">
                  <a:pos x="connsiteX2" y="connsiteY2"/>
                </a:cxn>
              </a:cxnLst>
              <a:rect l="l" t="t" r="r" b="b"/>
              <a:pathLst>
                <a:path w="1600" h="2971">
                  <a:moveTo>
                    <a:pt x="1600" y="2972"/>
                  </a:moveTo>
                  <a:cubicBezTo>
                    <a:pt x="1143" y="2057"/>
                    <a:pt x="686" y="1143"/>
                    <a:pt x="0" y="0"/>
                  </a:cubicBezTo>
                  <a:cubicBezTo>
                    <a:pt x="457" y="1143"/>
                    <a:pt x="914" y="2057"/>
                    <a:pt x="1600" y="2972"/>
                  </a:cubicBezTo>
                  <a:close/>
                </a:path>
              </a:pathLst>
            </a:custGeom>
            <a:solidFill>
              <a:srgbClr val="FFFFFF"/>
            </a:solidFill>
            <a:ln w="2286" cap="flat">
              <a:noFill/>
              <a:prstDash val="solid"/>
              <a:miter/>
            </a:ln>
          </p:spPr>
          <p:txBody>
            <a:bodyPr rtlCol="0" anchor="ctr"/>
            <a:lstStyle/>
            <a:p>
              <a:endParaRPr lang="en-US"/>
            </a:p>
          </p:txBody>
        </p:sp>
        <p:sp>
          <p:nvSpPr>
            <p:cNvPr id="173" name="Freeform 422">
              <a:extLst>
                <a:ext uri="{FF2B5EF4-FFF2-40B4-BE49-F238E27FC236}">
                  <a16:creationId xmlns:a16="http://schemas.microsoft.com/office/drawing/2014/main" id="{0200FE79-27F1-6492-61EA-B89F3804B5C3}"/>
                </a:ext>
              </a:extLst>
            </p:cNvPr>
            <p:cNvSpPr/>
            <p:nvPr/>
          </p:nvSpPr>
          <p:spPr>
            <a:xfrm>
              <a:off x="5229148" y="4325112"/>
              <a:ext cx="1600" cy="3429"/>
            </a:xfrm>
            <a:custGeom>
              <a:avLst/>
              <a:gdLst>
                <a:gd name="connsiteX0" fmla="*/ 1600 w 1600"/>
                <a:gd name="connsiteY0" fmla="*/ 3429 h 3429"/>
                <a:gd name="connsiteX1" fmla="*/ 0 w 1600"/>
                <a:gd name="connsiteY1" fmla="*/ 0 h 3429"/>
                <a:gd name="connsiteX2" fmla="*/ 1600 w 1600"/>
                <a:gd name="connsiteY2" fmla="*/ 3429 h 3429"/>
              </a:gdLst>
              <a:ahLst/>
              <a:cxnLst>
                <a:cxn ang="0">
                  <a:pos x="connsiteX0" y="connsiteY0"/>
                </a:cxn>
                <a:cxn ang="0">
                  <a:pos x="connsiteX1" y="connsiteY1"/>
                </a:cxn>
                <a:cxn ang="0">
                  <a:pos x="connsiteX2" y="connsiteY2"/>
                </a:cxn>
              </a:cxnLst>
              <a:rect l="l" t="t" r="r" b="b"/>
              <a:pathLst>
                <a:path w="1600" h="3429">
                  <a:moveTo>
                    <a:pt x="1600" y="3429"/>
                  </a:moveTo>
                  <a:cubicBezTo>
                    <a:pt x="1143" y="2286"/>
                    <a:pt x="457" y="1143"/>
                    <a:pt x="0" y="0"/>
                  </a:cubicBezTo>
                  <a:cubicBezTo>
                    <a:pt x="457" y="1143"/>
                    <a:pt x="914" y="2286"/>
                    <a:pt x="1600" y="3429"/>
                  </a:cubicBezTo>
                  <a:close/>
                </a:path>
              </a:pathLst>
            </a:custGeom>
            <a:solidFill>
              <a:srgbClr val="FFFFFF"/>
            </a:solidFill>
            <a:ln w="2286" cap="flat">
              <a:noFill/>
              <a:prstDash val="solid"/>
              <a:miter/>
            </a:ln>
          </p:spPr>
          <p:txBody>
            <a:bodyPr rtlCol="0" anchor="ctr"/>
            <a:lstStyle/>
            <a:p>
              <a:endParaRPr lang="en-US"/>
            </a:p>
          </p:txBody>
        </p:sp>
        <p:sp>
          <p:nvSpPr>
            <p:cNvPr id="174" name="Freeform 423">
              <a:extLst>
                <a:ext uri="{FF2B5EF4-FFF2-40B4-BE49-F238E27FC236}">
                  <a16:creationId xmlns:a16="http://schemas.microsoft.com/office/drawing/2014/main" id="{AA72038A-C8F3-DC54-C042-3BECB0C7933A}"/>
                </a:ext>
              </a:extLst>
            </p:cNvPr>
            <p:cNvSpPr/>
            <p:nvPr/>
          </p:nvSpPr>
          <p:spPr>
            <a:xfrm>
              <a:off x="5236006" y="4338599"/>
              <a:ext cx="1371" cy="2286"/>
            </a:xfrm>
            <a:custGeom>
              <a:avLst/>
              <a:gdLst>
                <a:gd name="connsiteX0" fmla="*/ 1372 w 1371"/>
                <a:gd name="connsiteY0" fmla="*/ 2286 h 2286"/>
                <a:gd name="connsiteX1" fmla="*/ 0 w 1371"/>
                <a:gd name="connsiteY1" fmla="*/ 0 h 2286"/>
                <a:gd name="connsiteX2" fmla="*/ 1372 w 1371"/>
                <a:gd name="connsiteY2" fmla="*/ 2286 h 2286"/>
              </a:gdLst>
              <a:ahLst/>
              <a:cxnLst>
                <a:cxn ang="0">
                  <a:pos x="connsiteX0" y="connsiteY0"/>
                </a:cxn>
                <a:cxn ang="0">
                  <a:pos x="connsiteX1" y="connsiteY1"/>
                </a:cxn>
                <a:cxn ang="0">
                  <a:pos x="connsiteX2" y="connsiteY2"/>
                </a:cxn>
              </a:cxnLst>
              <a:rect l="l" t="t" r="r" b="b"/>
              <a:pathLst>
                <a:path w="1371" h="2286">
                  <a:moveTo>
                    <a:pt x="1372" y="2286"/>
                  </a:moveTo>
                  <a:cubicBezTo>
                    <a:pt x="914" y="1600"/>
                    <a:pt x="457" y="686"/>
                    <a:pt x="0" y="0"/>
                  </a:cubicBezTo>
                  <a:cubicBezTo>
                    <a:pt x="457" y="686"/>
                    <a:pt x="914" y="1600"/>
                    <a:pt x="1372" y="2286"/>
                  </a:cubicBezTo>
                  <a:close/>
                </a:path>
              </a:pathLst>
            </a:custGeom>
            <a:solidFill>
              <a:srgbClr val="FFFFFF"/>
            </a:solidFill>
            <a:ln w="2286" cap="flat">
              <a:noFill/>
              <a:prstDash val="solid"/>
              <a:miter/>
            </a:ln>
          </p:spPr>
          <p:txBody>
            <a:bodyPr rtlCol="0" anchor="ctr"/>
            <a:lstStyle/>
            <a:p>
              <a:endParaRPr lang="en-US"/>
            </a:p>
          </p:txBody>
        </p:sp>
        <p:sp>
          <p:nvSpPr>
            <p:cNvPr id="175" name="Freeform 424">
              <a:extLst>
                <a:ext uri="{FF2B5EF4-FFF2-40B4-BE49-F238E27FC236}">
                  <a16:creationId xmlns:a16="http://schemas.microsoft.com/office/drawing/2014/main" id="{10B183BF-5EDD-329F-D605-1313AB3EC505}"/>
                </a:ext>
              </a:extLst>
            </p:cNvPr>
            <p:cNvSpPr/>
            <p:nvPr/>
          </p:nvSpPr>
          <p:spPr>
            <a:xfrm>
              <a:off x="5417515" y="4403064"/>
              <a:ext cx="7086" cy="2743"/>
            </a:xfrm>
            <a:custGeom>
              <a:avLst/>
              <a:gdLst>
                <a:gd name="connsiteX0" fmla="*/ 7087 w 7086"/>
                <a:gd name="connsiteY0" fmla="*/ 0 h 2743"/>
                <a:gd name="connsiteX1" fmla="*/ 0 w 7086"/>
                <a:gd name="connsiteY1" fmla="*/ 2743 h 2743"/>
                <a:gd name="connsiteX2" fmla="*/ 7087 w 7086"/>
                <a:gd name="connsiteY2" fmla="*/ 0 h 2743"/>
              </a:gdLst>
              <a:ahLst/>
              <a:cxnLst>
                <a:cxn ang="0">
                  <a:pos x="connsiteX0" y="connsiteY0"/>
                </a:cxn>
                <a:cxn ang="0">
                  <a:pos x="connsiteX1" y="connsiteY1"/>
                </a:cxn>
                <a:cxn ang="0">
                  <a:pos x="connsiteX2" y="connsiteY2"/>
                </a:cxn>
              </a:cxnLst>
              <a:rect l="l" t="t" r="r" b="b"/>
              <a:pathLst>
                <a:path w="7086" h="2743">
                  <a:moveTo>
                    <a:pt x="7087" y="0"/>
                  </a:moveTo>
                  <a:cubicBezTo>
                    <a:pt x="4801" y="914"/>
                    <a:pt x="2286" y="1829"/>
                    <a:pt x="0" y="2743"/>
                  </a:cubicBezTo>
                  <a:cubicBezTo>
                    <a:pt x="2515" y="1829"/>
                    <a:pt x="4801" y="914"/>
                    <a:pt x="7087" y="0"/>
                  </a:cubicBezTo>
                  <a:close/>
                </a:path>
              </a:pathLst>
            </a:custGeom>
            <a:solidFill>
              <a:srgbClr val="FFFFFF"/>
            </a:solidFill>
            <a:ln w="2286" cap="flat">
              <a:noFill/>
              <a:prstDash val="solid"/>
              <a:miter/>
            </a:ln>
          </p:spPr>
          <p:txBody>
            <a:bodyPr rtlCol="0" anchor="ctr"/>
            <a:lstStyle/>
            <a:p>
              <a:endParaRPr lang="en-US"/>
            </a:p>
          </p:txBody>
        </p:sp>
        <p:sp>
          <p:nvSpPr>
            <p:cNvPr id="176" name="Freeform 425">
              <a:extLst>
                <a:ext uri="{FF2B5EF4-FFF2-40B4-BE49-F238E27FC236}">
                  <a16:creationId xmlns:a16="http://schemas.microsoft.com/office/drawing/2014/main" id="{3F597D31-C7D2-3085-1CD5-E99170FDF764}"/>
                </a:ext>
              </a:extLst>
            </p:cNvPr>
            <p:cNvSpPr/>
            <p:nvPr/>
          </p:nvSpPr>
          <p:spPr>
            <a:xfrm>
              <a:off x="5221605" y="4304995"/>
              <a:ext cx="1371" cy="4343"/>
            </a:xfrm>
            <a:custGeom>
              <a:avLst/>
              <a:gdLst>
                <a:gd name="connsiteX0" fmla="*/ 1372 w 1371"/>
                <a:gd name="connsiteY0" fmla="*/ 4343 h 4343"/>
                <a:gd name="connsiteX1" fmla="*/ 0 w 1371"/>
                <a:gd name="connsiteY1" fmla="*/ 0 h 4343"/>
                <a:gd name="connsiteX2" fmla="*/ 1372 w 1371"/>
                <a:gd name="connsiteY2" fmla="*/ 4343 h 4343"/>
              </a:gdLst>
              <a:ahLst/>
              <a:cxnLst>
                <a:cxn ang="0">
                  <a:pos x="connsiteX0" y="connsiteY0"/>
                </a:cxn>
                <a:cxn ang="0">
                  <a:pos x="connsiteX1" y="connsiteY1"/>
                </a:cxn>
                <a:cxn ang="0">
                  <a:pos x="connsiteX2" y="connsiteY2"/>
                </a:cxn>
              </a:cxnLst>
              <a:rect l="l" t="t" r="r" b="b"/>
              <a:pathLst>
                <a:path w="1371" h="4343">
                  <a:moveTo>
                    <a:pt x="1372" y="4343"/>
                  </a:moveTo>
                  <a:cubicBezTo>
                    <a:pt x="914" y="2972"/>
                    <a:pt x="457" y="1372"/>
                    <a:pt x="0" y="0"/>
                  </a:cubicBezTo>
                  <a:cubicBezTo>
                    <a:pt x="457" y="1372"/>
                    <a:pt x="914" y="2972"/>
                    <a:pt x="1372" y="4343"/>
                  </a:cubicBezTo>
                  <a:close/>
                </a:path>
              </a:pathLst>
            </a:custGeom>
            <a:solidFill>
              <a:srgbClr val="FFFFFF"/>
            </a:solidFill>
            <a:ln w="2286" cap="flat">
              <a:noFill/>
              <a:prstDash val="solid"/>
              <a:miter/>
            </a:ln>
          </p:spPr>
          <p:txBody>
            <a:bodyPr rtlCol="0" anchor="ctr"/>
            <a:lstStyle/>
            <a:p>
              <a:endParaRPr lang="en-US"/>
            </a:p>
          </p:txBody>
        </p:sp>
        <p:sp>
          <p:nvSpPr>
            <p:cNvPr id="177" name="Freeform 426">
              <a:extLst>
                <a:ext uri="{FF2B5EF4-FFF2-40B4-BE49-F238E27FC236}">
                  <a16:creationId xmlns:a16="http://schemas.microsoft.com/office/drawing/2014/main" id="{C1C29F68-1EFC-BA35-7C2A-7D40B7EAACCA}"/>
                </a:ext>
              </a:extLst>
            </p:cNvPr>
            <p:cNvSpPr/>
            <p:nvPr/>
          </p:nvSpPr>
          <p:spPr>
            <a:xfrm>
              <a:off x="5219776" y="4298137"/>
              <a:ext cx="1371" cy="5029"/>
            </a:xfrm>
            <a:custGeom>
              <a:avLst/>
              <a:gdLst>
                <a:gd name="connsiteX0" fmla="*/ 1372 w 1371"/>
                <a:gd name="connsiteY0" fmla="*/ 5029 h 5029"/>
                <a:gd name="connsiteX1" fmla="*/ 0 w 1371"/>
                <a:gd name="connsiteY1" fmla="*/ 0 h 5029"/>
                <a:gd name="connsiteX2" fmla="*/ 1372 w 1371"/>
                <a:gd name="connsiteY2" fmla="*/ 5029 h 5029"/>
              </a:gdLst>
              <a:ahLst/>
              <a:cxnLst>
                <a:cxn ang="0">
                  <a:pos x="connsiteX0" y="connsiteY0"/>
                </a:cxn>
                <a:cxn ang="0">
                  <a:pos x="connsiteX1" y="connsiteY1"/>
                </a:cxn>
                <a:cxn ang="0">
                  <a:pos x="connsiteX2" y="connsiteY2"/>
                </a:cxn>
              </a:cxnLst>
              <a:rect l="l" t="t" r="r" b="b"/>
              <a:pathLst>
                <a:path w="1371" h="5029">
                  <a:moveTo>
                    <a:pt x="1372" y="5029"/>
                  </a:moveTo>
                  <a:cubicBezTo>
                    <a:pt x="914" y="3429"/>
                    <a:pt x="457" y="1600"/>
                    <a:pt x="0" y="0"/>
                  </a:cubicBezTo>
                  <a:cubicBezTo>
                    <a:pt x="457" y="1600"/>
                    <a:pt x="914" y="3429"/>
                    <a:pt x="1372" y="5029"/>
                  </a:cubicBezTo>
                  <a:close/>
                </a:path>
              </a:pathLst>
            </a:custGeom>
            <a:solidFill>
              <a:srgbClr val="FFFFFF"/>
            </a:solidFill>
            <a:ln w="2286" cap="flat">
              <a:noFill/>
              <a:prstDash val="solid"/>
              <a:miter/>
            </a:ln>
          </p:spPr>
          <p:txBody>
            <a:bodyPr rtlCol="0" anchor="ctr"/>
            <a:lstStyle/>
            <a:p>
              <a:endParaRPr lang="en-US"/>
            </a:p>
          </p:txBody>
        </p:sp>
        <p:sp>
          <p:nvSpPr>
            <p:cNvPr id="178" name="Freeform 427">
              <a:extLst>
                <a:ext uri="{FF2B5EF4-FFF2-40B4-BE49-F238E27FC236}">
                  <a16:creationId xmlns:a16="http://schemas.microsoft.com/office/drawing/2014/main" id="{0D74DECF-505C-705F-36D0-87498CE0E65D}"/>
                </a:ext>
              </a:extLst>
            </p:cNvPr>
            <p:cNvSpPr/>
            <p:nvPr/>
          </p:nvSpPr>
          <p:spPr>
            <a:xfrm>
              <a:off x="5223891" y="4311624"/>
              <a:ext cx="1371" cy="4114"/>
            </a:xfrm>
            <a:custGeom>
              <a:avLst/>
              <a:gdLst>
                <a:gd name="connsiteX0" fmla="*/ 1372 w 1371"/>
                <a:gd name="connsiteY0" fmla="*/ 4115 h 4114"/>
                <a:gd name="connsiteX1" fmla="*/ 0 w 1371"/>
                <a:gd name="connsiteY1" fmla="*/ 0 h 4114"/>
                <a:gd name="connsiteX2" fmla="*/ 1372 w 1371"/>
                <a:gd name="connsiteY2" fmla="*/ 4115 h 4114"/>
              </a:gdLst>
              <a:ahLst/>
              <a:cxnLst>
                <a:cxn ang="0">
                  <a:pos x="connsiteX0" y="connsiteY0"/>
                </a:cxn>
                <a:cxn ang="0">
                  <a:pos x="connsiteX1" y="connsiteY1"/>
                </a:cxn>
                <a:cxn ang="0">
                  <a:pos x="connsiteX2" y="connsiteY2"/>
                </a:cxn>
              </a:cxnLst>
              <a:rect l="l" t="t" r="r" b="b"/>
              <a:pathLst>
                <a:path w="1371" h="4114">
                  <a:moveTo>
                    <a:pt x="1372" y="4115"/>
                  </a:moveTo>
                  <a:cubicBezTo>
                    <a:pt x="914" y="2743"/>
                    <a:pt x="457" y="1372"/>
                    <a:pt x="0" y="0"/>
                  </a:cubicBezTo>
                  <a:cubicBezTo>
                    <a:pt x="229" y="1372"/>
                    <a:pt x="914" y="2743"/>
                    <a:pt x="1372" y="4115"/>
                  </a:cubicBezTo>
                  <a:close/>
                </a:path>
              </a:pathLst>
            </a:custGeom>
            <a:solidFill>
              <a:srgbClr val="FFFFFF"/>
            </a:solidFill>
            <a:ln w="2286" cap="flat">
              <a:noFill/>
              <a:prstDash val="solid"/>
              <a:miter/>
            </a:ln>
          </p:spPr>
          <p:txBody>
            <a:bodyPr rtlCol="0" anchor="ctr"/>
            <a:lstStyle/>
            <a:p>
              <a:endParaRPr lang="en-US"/>
            </a:p>
          </p:txBody>
        </p:sp>
        <p:sp>
          <p:nvSpPr>
            <p:cNvPr id="179" name="Freeform 428">
              <a:extLst>
                <a:ext uri="{FF2B5EF4-FFF2-40B4-BE49-F238E27FC236}">
                  <a16:creationId xmlns:a16="http://schemas.microsoft.com/office/drawing/2014/main" id="{A01610EB-6F70-DD38-0A7D-CA199AC05621}"/>
                </a:ext>
              </a:extLst>
            </p:cNvPr>
            <p:cNvSpPr/>
            <p:nvPr/>
          </p:nvSpPr>
          <p:spPr>
            <a:xfrm>
              <a:off x="5395341" y="4408779"/>
              <a:ext cx="11201" cy="1828"/>
            </a:xfrm>
            <a:custGeom>
              <a:avLst/>
              <a:gdLst>
                <a:gd name="connsiteX0" fmla="*/ 11201 w 11201"/>
                <a:gd name="connsiteY0" fmla="*/ 0 h 1828"/>
                <a:gd name="connsiteX1" fmla="*/ 0 w 11201"/>
                <a:gd name="connsiteY1" fmla="*/ 1829 h 1828"/>
                <a:gd name="connsiteX2" fmla="*/ 11201 w 11201"/>
                <a:gd name="connsiteY2" fmla="*/ 0 h 1828"/>
              </a:gdLst>
              <a:ahLst/>
              <a:cxnLst>
                <a:cxn ang="0">
                  <a:pos x="connsiteX0" y="connsiteY0"/>
                </a:cxn>
                <a:cxn ang="0">
                  <a:pos x="connsiteX1" y="connsiteY1"/>
                </a:cxn>
                <a:cxn ang="0">
                  <a:pos x="connsiteX2" y="connsiteY2"/>
                </a:cxn>
              </a:cxnLst>
              <a:rect l="l" t="t" r="r" b="b"/>
              <a:pathLst>
                <a:path w="11201" h="1828">
                  <a:moveTo>
                    <a:pt x="11201" y="0"/>
                  </a:moveTo>
                  <a:cubicBezTo>
                    <a:pt x="7544" y="914"/>
                    <a:pt x="3658" y="1372"/>
                    <a:pt x="0" y="1829"/>
                  </a:cubicBezTo>
                  <a:cubicBezTo>
                    <a:pt x="3886" y="1600"/>
                    <a:pt x="7544" y="914"/>
                    <a:pt x="11201" y="0"/>
                  </a:cubicBezTo>
                  <a:close/>
                </a:path>
              </a:pathLst>
            </a:custGeom>
            <a:solidFill>
              <a:srgbClr val="FFFFFF"/>
            </a:solidFill>
            <a:ln w="2286" cap="flat">
              <a:noFill/>
              <a:prstDash val="solid"/>
              <a:miter/>
            </a:ln>
          </p:spPr>
          <p:txBody>
            <a:bodyPr rtlCol="0" anchor="ctr"/>
            <a:lstStyle/>
            <a:p>
              <a:endParaRPr lang="en-US"/>
            </a:p>
          </p:txBody>
        </p:sp>
        <p:sp>
          <p:nvSpPr>
            <p:cNvPr id="180" name="Freeform 429">
              <a:extLst>
                <a:ext uri="{FF2B5EF4-FFF2-40B4-BE49-F238E27FC236}">
                  <a16:creationId xmlns:a16="http://schemas.microsoft.com/office/drawing/2014/main" id="{CD50AD41-3E88-AF8A-1BED-E0EB91556236}"/>
                </a:ext>
              </a:extLst>
            </p:cNvPr>
            <p:cNvSpPr/>
            <p:nvPr/>
          </p:nvSpPr>
          <p:spPr>
            <a:xfrm>
              <a:off x="5406542" y="4406950"/>
              <a:ext cx="7315" cy="1828"/>
            </a:xfrm>
            <a:custGeom>
              <a:avLst/>
              <a:gdLst>
                <a:gd name="connsiteX0" fmla="*/ 7315 w 7315"/>
                <a:gd name="connsiteY0" fmla="*/ 0 h 1828"/>
                <a:gd name="connsiteX1" fmla="*/ 0 w 7315"/>
                <a:gd name="connsiteY1" fmla="*/ 1829 h 1828"/>
                <a:gd name="connsiteX2" fmla="*/ 7315 w 7315"/>
                <a:gd name="connsiteY2" fmla="*/ 0 h 1828"/>
              </a:gdLst>
              <a:ahLst/>
              <a:cxnLst>
                <a:cxn ang="0">
                  <a:pos x="connsiteX0" y="connsiteY0"/>
                </a:cxn>
                <a:cxn ang="0">
                  <a:pos x="connsiteX1" y="connsiteY1"/>
                </a:cxn>
                <a:cxn ang="0">
                  <a:pos x="connsiteX2" y="connsiteY2"/>
                </a:cxn>
              </a:cxnLst>
              <a:rect l="l" t="t" r="r" b="b"/>
              <a:pathLst>
                <a:path w="7315" h="1828">
                  <a:moveTo>
                    <a:pt x="7315" y="0"/>
                  </a:moveTo>
                  <a:cubicBezTo>
                    <a:pt x="4801" y="686"/>
                    <a:pt x="2515" y="1372"/>
                    <a:pt x="0" y="1829"/>
                  </a:cubicBezTo>
                  <a:cubicBezTo>
                    <a:pt x="2515" y="1372"/>
                    <a:pt x="5029" y="686"/>
                    <a:pt x="7315" y="0"/>
                  </a:cubicBezTo>
                  <a:close/>
                </a:path>
              </a:pathLst>
            </a:custGeom>
            <a:solidFill>
              <a:srgbClr val="FFFFFF"/>
            </a:solidFill>
            <a:ln w="2286" cap="flat">
              <a:noFill/>
              <a:prstDash val="solid"/>
              <a:miter/>
            </a:ln>
          </p:spPr>
          <p:txBody>
            <a:bodyPr rtlCol="0" anchor="ctr"/>
            <a:lstStyle/>
            <a:p>
              <a:endParaRPr lang="en-US"/>
            </a:p>
          </p:txBody>
        </p:sp>
        <p:sp>
          <p:nvSpPr>
            <p:cNvPr id="181" name="Freeform 430">
              <a:extLst>
                <a:ext uri="{FF2B5EF4-FFF2-40B4-BE49-F238E27FC236}">
                  <a16:creationId xmlns:a16="http://schemas.microsoft.com/office/drawing/2014/main" id="{65FBE5A3-C02E-DB5E-7E77-9FE97641A660}"/>
                </a:ext>
              </a:extLst>
            </p:cNvPr>
            <p:cNvSpPr/>
            <p:nvPr/>
          </p:nvSpPr>
          <p:spPr>
            <a:xfrm>
              <a:off x="5297728" y="4394149"/>
              <a:ext cx="13487" cy="5257"/>
            </a:xfrm>
            <a:custGeom>
              <a:avLst/>
              <a:gdLst>
                <a:gd name="connsiteX0" fmla="*/ 13487 w 13487"/>
                <a:gd name="connsiteY0" fmla="*/ 5258 h 5257"/>
                <a:gd name="connsiteX1" fmla="*/ 0 w 13487"/>
                <a:gd name="connsiteY1" fmla="*/ 0 h 5257"/>
                <a:gd name="connsiteX2" fmla="*/ 13487 w 13487"/>
                <a:gd name="connsiteY2" fmla="*/ 5258 h 5257"/>
              </a:gdLst>
              <a:ahLst/>
              <a:cxnLst>
                <a:cxn ang="0">
                  <a:pos x="connsiteX0" y="connsiteY0"/>
                </a:cxn>
                <a:cxn ang="0">
                  <a:pos x="connsiteX1" y="connsiteY1"/>
                </a:cxn>
                <a:cxn ang="0">
                  <a:pos x="connsiteX2" y="connsiteY2"/>
                </a:cxn>
              </a:cxnLst>
              <a:rect l="l" t="t" r="r" b="b"/>
              <a:pathLst>
                <a:path w="13487" h="5257">
                  <a:moveTo>
                    <a:pt x="13487" y="5258"/>
                  </a:moveTo>
                  <a:cubicBezTo>
                    <a:pt x="8915" y="3658"/>
                    <a:pt x="4343" y="1829"/>
                    <a:pt x="0" y="0"/>
                  </a:cubicBezTo>
                  <a:cubicBezTo>
                    <a:pt x="4343" y="1829"/>
                    <a:pt x="8915" y="3658"/>
                    <a:pt x="13487" y="5258"/>
                  </a:cubicBezTo>
                  <a:close/>
                </a:path>
              </a:pathLst>
            </a:custGeom>
            <a:solidFill>
              <a:srgbClr val="FFFFFF"/>
            </a:solidFill>
            <a:ln w="2286" cap="flat">
              <a:noFill/>
              <a:prstDash val="solid"/>
              <a:miter/>
            </a:ln>
          </p:spPr>
          <p:txBody>
            <a:bodyPr rtlCol="0" anchor="ctr"/>
            <a:lstStyle/>
            <a:p>
              <a:endParaRPr lang="en-US"/>
            </a:p>
          </p:txBody>
        </p:sp>
        <p:sp>
          <p:nvSpPr>
            <p:cNvPr id="182" name="Freeform 431">
              <a:extLst>
                <a:ext uri="{FF2B5EF4-FFF2-40B4-BE49-F238E27FC236}">
                  <a16:creationId xmlns:a16="http://schemas.microsoft.com/office/drawing/2014/main" id="{8E7147A8-00D9-3B48-0DE4-D67B54DDD8FD}"/>
                </a:ext>
              </a:extLst>
            </p:cNvPr>
            <p:cNvSpPr/>
            <p:nvPr/>
          </p:nvSpPr>
          <p:spPr>
            <a:xfrm>
              <a:off x="5491124" y="4344543"/>
              <a:ext cx="2971" cy="3657"/>
            </a:xfrm>
            <a:custGeom>
              <a:avLst/>
              <a:gdLst>
                <a:gd name="connsiteX0" fmla="*/ 0 w 2971"/>
                <a:gd name="connsiteY0" fmla="*/ 3658 h 3657"/>
                <a:gd name="connsiteX1" fmla="*/ 2972 w 2971"/>
                <a:gd name="connsiteY1" fmla="*/ 0 h 3657"/>
                <a:gd name="connsiteX2" fmla="*/ 2972 w 2971"/>
                <a:gd name="connsiteY2" fmla="*/ 0 h 3657"/>
                <a:gd name="connsiteX3" fmla="*/ 2972 w 2971"/>
                <a:gd name="connsiteY3" fmla="*/ 0 h 3657"/>
                <a:gd name="connsiteX4" fmla="*/ 0 w 2971"/>
                <a:gd name="connsiteY4" fmla="*/ 3658 h 3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71" h="3657">
                  <a:moveTo>
                    <a:pt x="0" y="3658"/>
                  </a:moveTo>
                  <a:cubicBezTo>
                    <a:pt x="914" y="2515"/>
                    <a:pt x="2057" y="1143"/>
                    <a:pt x="2972" y="0"/>
                  </a:cubicBezTo>
                  <a:cubicBezTo>
                    <a:pt x="2972" y="0"/>
                    <a:pt x="2972" y="0"/>
                    <a:pt x="2972" y="0"/>
                  </a:cubicBezTo>
                  <a:cubicBezTo>
                    <a:pt x="2972" y="0"/>
                    <a:pt x="2972" y="0"/>
                    <a:pt x="2972" y="0"/>
                  </a:cubicBezTo>
                  <a:cubicBezTo>
                    <a:pt x="2057" y="1143"/>
                    <a:pt x="1143" y="2286"/>
                    <a:pt x="0" y="3658"/>
                  </a:cubicBezTo>
                  <a:close/>
                </a:path>
              </a:pathLst>
            </a:custGeom>
            <a:solidFill>
              <a:srgbClr val="FFFFFF"/>
            </a:solidFill>
            <a:ln w="2286" cap="flat">
              <a:noFill/>
              <a:prstDash val="solid"/>
              <a:miter/>
            </a:ln>
          </p:spPr>
          <p:txBody>
            <a:bodyPr rtlCol="0" anchor="ctr"/>
            <a:lstStyle/>
            <a:p>
              <a:endParaRPr lang="en-US"/>
            </a:p>
          </p:txBody>
        </p:sp>
        <p:sp>
          <p:nvSpPr>
            <p:cNvPr id="183" name="Freeform 432">
              <a:extLst>
                <a:ext uri="{FF2B5EF4-FFF2-40B4-BE49-F238E27FC236}">
                  <a16:creationId xmlns:a16="http://schemas.microsoft.com/office/drawing/2014/main" id="{66F0A26B-14EE-3899-8643-AD432A75C424}"/>
                </a:ext>
              </a:extLst>
            </p:cNvPr>
            <p:cNvSpPr/>
            <p:nvPr/>
          </p:nvSpPr>
          <p:spPr>
            <a:xfrm>
              <a:off x="5383682" y="4411065"/>
              <a:ext cx="7772" cy="457"/>
            </a:xfrm>
            <a:custGeom>
              <a:avLst/>
              <a:gdLst>
                <a:gd name="connsiteX0" fmla="*/ 7772 w 7772"/>
                <a:gd name="connsiteY0" fmla="*/ 0 h 457"/>
                <a:gd name="connsiteX1" fmla="*/ 0 w 7772"/>
                <a:gd name="connsiteY1" fmla="*/ 457 h 457"/>
                <a:gd name="connsiteX2" fmla="*/ 7772 w 7772"/>
                <a:gd name="connsiteY2" fmla="*/ 0 h 457"/>
              </a:gdLst>
              <a:ahLst/>
              <a:cxnLst>
                <a:cxn ang="0">
                  <a:pos x="connsiteX0" y="connsiteY0"/>
                </a:cxn>
                <a:cxn ang="0">
                  <a:pos x="connsiteX1" y="connsiteY1"/>
                </a:cxn>
                <a:cxn ang="0">
                  <a:pos x="connsiteX2" y="connsiteY2"/>
                </a:cxn>
              </a:cxnLst>
              <a:rect l="l" t="t" r="r" b="b"/>
              <a:pathLst>
                <a:path w="7772" h="457">
                  <a:moveTo>
                    <a:pt x="7772" y="0"/>
                  </a:moveTo>
                  <a:cubicBezTo>
                    <a:pt x="5258" y="229"/>
                    <a:pt x="2515" y="229"/>
                    <a:pt x="0" y="457"/>
                  </a:cubicBezTo>
                  <a:cubicBezTo>
                    <a:pt x="2743" y="457"/>
                    <a:pt x="5258" y="229"/>
                    <a:pt x="7772" y="0"/>
                  </a:cubicBezTo>
                  <a:close/>
                </a:path>
              </a:pathLst>
            </a:custGeom>
            <a:solidFill>
              <a:srgbClr val="FFFFFF"/>
            </a:solidFill>
            <a:ln w="2286" cap="flat">
              <a:noFill/>
              <a:prstDash val="solid"/>
              <a:miter/>
            </a:ln>
          </p:spPr>
          <p:txBody>
            <a:bodyPr rtlCol="0" anchor="ctr"/>
            <a:lstStyle/>
            <a:p>
              <a:endParaRPr lang="en-US"/>
            </a:p>
          </p:txBody>
        </p:sp>
        <p:sp>
          <p:nvSpPr>
            <p:cNvPr id="184" name="Freeform 433">
              <a:extLst>
                <a:ext uri="{FF2B5EF4-FFF2-40B4-BE49-F238E27FC236}">
                  <a16:creationId xmlns:a16="http://schemas.microsoft.com/office/drawing/2014/main" id="{FE9A9E19-113D-E6FF-75F5-44E51A4E7023}"/>
                </a:ext>
              </a:extLst>
            </p:cNvPr>
            <p:cNvSpPr/>
            <p:nvPr/>
          </p:nvSpPr>
          <p:spPr>
            <a:xfrm>
              <a:off x="5311216" y="4399407"/>
              <a:ext cx="18745" cy="5257"/>
            </a:xfrm>
            <a:custGeom>
              <a:avLst/>
              <a:gdLst>
                <a:gd name="connsiteX0" fmla="*/ 18745 w 18745"/>
                <a:gd name="connsiteY0" fmla="*/ 5258 h 5257"/>
                <a:gd name="connsiteX1" fmla="*/ 0 w 18745"/>
                <a:gd name="connsiteY1" fmla="*/ 0 h 5257"/>
                <a:gd name="connsiteX2" fmla="*/ 18745 w 18745"/>
                <a:gd name="connsiteY2" fmla="*/ 5258 h 5257"/>
              </a:gdLst>
              <a:ahLst/>
              <a:cxnLst>
                <a:cxn ang="0">
                  <a:pos x="connsiteX0" y="connsiteY0"/>
                </a:cxn>
                <a:cxn ang="0">
                  <a:pos x="connsiteX1" y="connsiteY1"/>
                </a:cxn>
                <a:cxn ang="0">
                  <a:pos x="connsiteX2" y="connsiteY2"/>
                </a:cxn>
              </a:cxnLst>
              <a:rect l="l" t="t" r="r" b="b"/>
              <a:pathLst>
                <a:path w="18745" h="5257">
                  <a:moveTo>
                    <a:pt x="18745" y="5258"/>
                  </a:moveTo>
                  <a:cubicBezTo>
                    <a:pt x="12344" y="3658"/>
                    <a:pt x="6172" y="2057"/>
                    <a:pt x="0" y="0"/>
                  </a:cubicBezTo>
                  <a:cubicBezTo>
                    <a:pt x="6172" y="2057"/>
                    <a:pt x="12344" y="3886"/>
                    <a:pt x="18745" y="5258"/>
                  </a:cubicBezTo>
                  <a:close/>
                </a:path>
              </a:pathLst>
            </a:custGeom>
            <a:solidFill>
              <a:srgbClr val="FFFFFF"/>
            </a:solidFill>
            <a:ln w="2286" cap="flat">
              <a:noFill/>
              <a:prstDash val="solid"/>
              <a:miter/>
            </a:ln>
          </p:spPr>
          <p:txBody>
            <a:bodyPr rtlCol="0" anchor="ctr"/>
            <a:lstStyle/>
            <a:p>
              <a:endParaRPr lang="en-US"/>
            </a:p>
          </p:txBody>
        </p:sp>
        <p:sp>
          <p:nvSpPr>
            <p:cNvPr id="185" name="Freeform 434">
              <a:extLst>
                <a:ext uri="{FF2B5EF4-FFF2-40B4-BE49-F238E27FC236}">
                  <a16:creationId xmlns:a16="http://schemas.microsoft.com/office/drawing/2014/main" id="{EE2D18D3-0C6A-3253-1B66-B951A234BF77}"/>
                </a:ext>
              </a:extLst>
            </p:cNvPr>
            <p:cNvSpPr/>
            <p:nvPr/>
          </p:nvSpPr>
          <p:spPr>
            <a:xfrm>
              <a:off x="5021580" y="3375564"/>
              <a:ext cx="325069" cy="203482"/>
            </a:xfrm>
            <a:custGeom>
              <a:avLst/>
              <a:gdLst>
                <a:gd name="connsiteX0" fmla="*/ 322326 w 325069"/>
                <a:gd name="connsiteY0" fmla="*/ 4515 h 203482"/>
                <a:gd name="connsiteX1" fmla="*/ 306553 w 325069"/>
                <a:gd name="connsiteY1" fmla="*/ 171 h 203482"/>
                <a:gd name="connsiteX2" fmla="*/ 291236 w 325069"/>
                <a:gd name="connsiteY2" fmla="*/ 171 h 203482"/>
                <a:gd name="connsiteX3" fmla="*/ 276606 w 325069"/>
                <a:gd name="connsiteY3" fmla="*/ 4286 h 203482"/>
                <a:gd name="connsiteX4" fmla="*/ 263119 w 325069"/>
                <a:gd name="connsiteY4" fmla="*/ 12287 h 203482"/>
                <a:gd name="connsiteX5" fmla="*/ 251460 w 325069"/>
                <a:gd name="connsiteY5" fmla="*/ 23946 h 203482"/>
                <a:gd name="connsiteX6" fmla="*/ 234315 w 325069"/>
                <a:gd name="connsiteY6" fmla="*/ 55721 h 203482"/>
                <a:gd name="connsiteX7" fmla="*/ 221285 w 325069"/>
                <a:gd name="connsiteY7" fmla="*/ 85439 h 203482"/>
                <a:gd name="connsiteX8" fmla="*/ 181737 w 325069"/>
                <a:gd name="connsiteY8" fmla="*/ 127959 h 203482"/>
                <a:gd name="connsiteX9" fmla="*/ 75438 w 325069"/>
                <a:gd name="connsiteY9" fmla="*/ 139617 h 203482"/>
                <a:gd name="connsiteX10" fmla="*/ 82296 w 325069"/>
                <a:gd name="connsiteY10" fmla="*/ 140532 h 203482"/>
                <a:gd name="connsiteX11" fmla="*/ 50749 w 325069"/>
                <a:gd name="connsiteY11" fmla="*/ 132759 h 203482"/>
                <a:gd name="connsiteX12" fmla="*/ 6629 w 325069"/>
                <a:gd name="connsiteY12" fmla="*/ 111271 h 203482"/>
                <a:gd name="connsiteX13" fmla="*/ 0 w 325069"/>
                <a:gd name="connsiteY13" fmla="*/ 106699 h 203482"/>
                <a:gd name="connsiteX14" fmla="*/ 0 w 325069"/>
                <a:gd name="connsiteY14" fmla="*/ 106699 h 203482"/>
                <a:gd name="connsiteX15" fmla="*/ 229 w 325069"/>
                <a:gd name="connsiteY15" fmla="*/ 108299 h 203482"/>
                <a:gd name="connsiteX16" fmla="*/ 457 w 325069"/>
                <a:gd name="connsiteY16" fmla="*/ 110585 h 203482"/>
                <a:gd name="connsiteX17" fmla="*/ 686 w 325069"/>
                <a:gd name="connsiteY17" fmla="*/ 112414 h 203482"/>
                <a:gd name="connsiteX18" fmla="*/ 1143 w 325069"/>
                <a:gd name="connsiteY18" fmla="*/ 114471 h 203482"/>
                <a:gd name="connsiteX19" fmla="*/ 1600 w 325069"/>
                <a:gd name="connsiteY19" fmla="*/ 116072 h 203482"/>
                <a:gd name="connsiteX20" fmla="*/ 2057 w 325069"/>
                <a:gd name="connsiteY20" fmla="*/ 118129 h 203482"/>
                <a:gd name="connsiteX21" fmla="*/ 2515 w 325069"/>
                <a:gd name="connsiteY21" fmla="*/ 119501 h 203482"/>
                <a:gd name="connsiteX22" fmla="*/ 3429 w 325069"/>
                <a:gd name="connsiteY22" fmla="*/ 122701 h 203482"/>
                <a:gd name="connsiteX23" fmla="*/ 3886 w 325069"/>
                <a:gd name="connsiteY23" fmla="*/ 124301 h 203482"/>
                <a:gd name="connsiteX24" fmla="*/ 4572 w 325069"/>
                <a:gd name="connsiteY24" fmla="*/ 126359 h 203482"/>
                <a:gd name="connsiteX25" fmla="*/ 5258 w 325069"/>
                <a:gd name="connsiteY25" fmla="*/ 127959 h 203482"/>
                <a:gd name="connsiteX26" fmla="*/ 6172 w 325069"/>
                <a:gd name="connsiteY26" fmla="*/ 129788 h 203482"/>
                <a:gd name="connsiteX27" fmla="*/ 6858 w 325069"/>
                <a:gd name="connsiteY27" fmla="*/ 131388 h 203482"/>
                <a:gd name="connsiteX28" fmla="*/ 8001 w 325069"/>
                <a:gd name="connsiteY28" fmla="*/ 133902 h 203482"/>
                <a:gd name="connsiteX29" fmla="*/ 8915 w 325069"/>
                <a:gd name="connsiteY29" fmla="*/ 135731 h 203482"/>
                <a:gd name="connsiteX30" fmla="*/ 10058 w 325069"/>
                <a:gd name="connsiteY30" fmla="*/ 138017 h 203482"/>
                <a:gd name="connsiteX31" fmla="*/ 10973 w 325069"/>
                <a:gd name="connsiteY31" fmla="*/ 139389 h 203482"/>
                <a:gd name="connsiteX32" fmla="*/ 12116 w 325069"/>
                <a:gd name="connsiteY32" fmla="*/ 141218 h 203482"/>
                <a:gd name="connsiteX33" fmla="*/ 13030 w 325069"/>
                <a:gd name="connsiteY33" fmla="*/ 142589 h 203482"/>
                <a:gd name="connsiteX34" fmla="*/ 14402 w 325069"/>
                <a:gd name="connsiteY34" fmla="*/ 144418 h 203482"/>
                <a:gd name="connsiteX35" fmla="*/ 15316 w 325069"/>
                <a:gd name="connsiteY35" fmla="*/ 145561 h 203482"/>
                <a:gd name="connsiteX36" fmla="*/ 17374 w 325069"/>
                <a:gd name="connsiteY36" fmla="*/ 148304 h 203482"/>
                <a:gd name="connsiteX37" fmla="*/ 18288 w 325069"/>
                <a:gd name="connsiteY37" fmla="*/ 149447 h 203482"/>
                <a:gd name="connsiteX38" fmla="*/ 19888 w 325069"/>
                <a:gd name="connsiteY38" fmla="*/ 151276 h 203482"/>
                <a:gd name="connsiteX39" fmla="*/ 20803 w 325069"/>
                <a:gd name="connsiteY39" fmla="*/ 152419 h 203482"/>
                <a:gd name="connsiteX40" fmla="*/ 22403 w 325069"/>
                <a:gd name="connsiteY40" fmla="*/ 154248 h 203482"/>
                <a:gd name="connsiteX41" fmla="*/ 23317 w 325069"/>
                <a:gd name="connsiteY41" fmla="*/ 155391 h 203482"/>
                <a:gd name="connsiteX42" fmla="*/ 25146 w 325069"/>
                <a:gd name="connsiteY42" fmla="*/ 157448 h 203482"/>
                <a:gd name="connsiteX43" fmla="*/ 25832 w 325069"/>
                <a:gd name="connsiteY43" fmla="*/ 158134 h 203482"/>
                <a:gd name="connsiteX44" fmla="*/ 28346 w 325069"/>
                <a:gd name="connsiteY44" fmla="*/ 160649 h 203482"/>
                <a:gd name="connsiteX45" fmla="*/ 29261 w 325069"/>
                <a:gd name="connsiteY45" fmla="*/ 161563 h 203482"/>
                <a:gd name="connsiteX46" fmla="*/ 31090 w 325069"/>
                <a:gd name="connsiteY46" fmla="*/ 163163 h 203482"/>
                <a:gd name="connsiteX47" fmla="*/ 32233 w 325069"/>
                <a:gd name="connsiteY47" fmla="*/ 164078 h 203482"/>
                <a:gd name="connsiteX48" fmla="*/ 34290 w 325069"/>
                <a:gd name="connsiteY48" fmla="*/ 165678 h 203482"/>
                <a:gd name="connsiteX49" fmla="*/ 35204 w 325069"/>
                <a:gd name="connsiteY49" fmla="*/ 166364 h 203482"/>
                <a:gd name="connsiteX50" fmla="*/ 38176 w 325069"/>
                <a:gd name="connsiteY50" fmla="*/ 168650 h 203482"/>
                <a:gd name="connsiteX51" fmla="*/ 38862 w 325069"/>
                <a:gd name="connsiteY51" fmla="*/ 169107 h 203482"/>
                <a:gd name="connsiteX52" fmla="*/ 41377 w 325069"/>
                <a:gd name="connsiteY52" fmla="*/ 170936 h 203482"/>
                <a:gd name="connsiteX53" fmla="*/ 42520 w 325069"/>
                <a:gd name="connsiteY53" fmla="*/ 171621 h 203482"/>
                <a:gd name="connsiteX54" fmla="*/ 44577 w 325069"/>
                <a:gd name="connsiteY54" fmla="*/ 172993 h 203482"/>
                <a:gd name="connsiteX55" fmla="*/ 45720 w 325069"/>
                <a:gd name="connsiteY55" fmla="*/ 173679 h 203482"/>
                <a:gd name="connsiteX56" fmla="*/ 48235 w 325069"/>
                <a:gd name="connsiteY56" fmla="*/ 175050 h 203482"/>
                <a:gd name="connsiteX57" fmla="*/ 48920 w 325069"/>
                <a:gd name="connsiteY57" fmla="*/ 175508 h 203482"/>
                <a:gd name="connsiteX58" fmla="*/ 52121 w 325069"/>
                <a:gd name="connsiteY58" fmla="*/ 177108 h 203482"/>
                <a:gd name="connsiteX59" fmla="*/ 53035 w 325069"/>
                <a:gd name="connsiteY59" fmla="*/ 177565 h 203482"/>
                <a:gd name="connsiteX60" fmla="*/ 55550 w 325069"/>
                <a:gd name="connsiteY60" fmla="*/ 178708 h 203482"/>
                <a:gd name="connsiteX61" fmla="*/ 56693 w 325069"/>
                <a:gd name="connsiteY61" fmla="*/ 179165 h 203482"/>
                <a:gd name="connsiteX62" fmla="*/ 58979 w 325069"/>
                <a:gd name="connsiteY62" fmla="*/ 180080 h 203482"/>
                <a:gd name="connsiteX63" fmla="*/ 59893 w 325069"/>
                <a:gd name="connsiteY63" fmla="*/ 180537 h 203482"/>
                <a:gd name="connsiteX64" fmla="*/ 63094 w 325069"/>
                <a:gd name="connsiteY64" fmla="*/ 181908 h 203482"/>
                <a:gd name="connsiteX65" fmla="*/ 70866 w 325069"/>
                <a:gd name="connsiteY65" fmla="*/ 184652 h 203482"/>
                <a:gd name="connsiteX66" fmla="*/ 92354 w 325069"/>
                <a:gd name="connsiteY66" fmla="*/ 191510 h 203482"/>
                <a:gd name="connsiteX67" fmla="*/ 95783 w 325069"/>
                <a:gd name="connsiteY67" fmla="*/ 192424 h 203482"/>
                <a:gd name="connsiteX68" fmla="*/ 124130 w 325069"/>
                <a:gd name="connsiteY68" fmla="*/ 199053 h 203482"/>
                <a:gd name="connsiteX69" fmla="*/ 126416 w 325069"/>
                <a:gd name="connsiteY69" fmla="*/ 199511 h 203482"/>
                <a:gd name="connsiteX70" fmla="*/ 149276 w 325069"/>
                <a:gd name="connsiteY70" fmla="*/ 202482 h 203482"/>
                <a:gd name="connsiteX71" fmla="*/ 165506 w 325069"/>
                <a:gd name="connsiteY71" fmla="*/ 203397 h 203482"/>
                <a:gd name="connsiteX72" fmla="*/ 190195 w 325069"/>
                <a:gd name="connsiteY72" fmla="*/ 202711 h 203482"/>
                <a:gd name="connsiteX73" fmla="*/ 240487 w 325069"/>
                <a:gd name="connsiteY73" fmla="*/ 183737 h 203482"/>
                <a:gd name="connsiteX74" fmla="*/ 244831 w 325069"/>
                <a:gd name="connsiteY74" fmla="*/ 179165 h 203482"/>
                <a:gd name="connsiteX75" fmla="*/ 246888 w 325069"/>
                <a:gd name="connsiteY75" fmla="*/ 176651 h 203482"/>
                <a:gd name="connsiteX76" fmla="*/ 250317 w 325069"/>
                <a:gd name="connsiteY76" fmla="*/ 171164 h 203482"/>
                <a:gd name="connsiteX77" fmla="*/ 251689 w 325069"/>
                <a:gd name="connsiteY77" fmla="*/ 168192 h 203482"/>
                <a:gd name="connsiteX78" fmla="*/ 254889 w 325069"/>
                <a:gd name="connsiteY78" fmla="*/ 158134 h 203482"/>
                <a:gd name="connsiteX79" fmla="*/ 255803 w 325069"/>
                <a:gd name="connsiteY79" fmla="*/ 150590 h 203482"/>
                <a:gd name="connsiteX80" fmla="*/ 254203 w 325069"/>
                <a:gd name="connsiteY80" fmla="*/ 128873 h 203482"/>
                <a:gd name="connsiteX81" fmla="*/ 253517 w 325069"/>
                <a:gd name="connsiteY81" fmla="*/ 125673 h 203482"/>
                <a:gd name="connsiteX82" fmla="*/ 253289 w 325069"/>
                <a:gd name="connsiteY82" fmla="*/ 124758 h 203482"/>
                <a:gd name="connsiteX83" fmla="*/ 252832 w 325069"/>
                <a:gd name="connsiteY83" fmla="*/ 122472 h 203482"/>
                <a:gd name="connsiteX84" fmla="*/ 252603 w 325069"/>
                <a:gd name="connsiteY84" fmla="*/ 121101 h 203482"/>
                <a:gd name="connsiteX85" fmla="*/ 252374 w 325069"/>
                <a:gd name="connsiteY85" fmla="*/ 118815 h 203482"/>
                <a:gd name="connsiteX86" fmla="*/ 252146 w 325069"/>
                <a:gd name="connsiteY86" fmla="*/ 117215 h 203482"/>
                <a:gd name="connsiteX87" fmla="*/ 251917 w 325069"/>
                <a:gd name="connsiteY87" fmla="*/ 115157 h 203482"/>
                <a:gd name="connsiteX88" fmla="*/ 251917 w 325069"/>
                <a:gd name="connsiteY88" fmla="*/ 113557 h 203482"/>
                <a:gd name="connsiteX89" fmla="*/ 251689 w 325069"/>
                <a:gd name="connsiteY89" fmla="*/ 111271 h 203482"/>
                <a:gd name="connsiteX90" fmla="*/ 251689 w 325069"/>
                <a:gd name="connsiteY90" fmla="*/ 109442 h 203482"/>
                <a:gd name="connsiteX91" fmla="*/ 251689 w 325069"/>
                <a:gd name="connsiteY91" fmla="*/ 107156 h 203482"/>
                <a:gd name="connsiteX92" fmla="*/ 251689 w 325069"/>
                <a:gd name="connsiteY92" fmla="*/ 105327 h 203482"/>
                <a:gd name="connsiteX93" fmla="*/ 251689 w 325069"/>
                <a:gd name="connsiteY93" fmla="*/ 103041 h 203482"/>
                <a:gd name="connsiteX94" fmla="*/ 251689 w 325069"/>
                <a:gd name="connsiteY94" fmla="*/ 100984 h 203482"/>
                <a:gd name="connsiteX95" fmla="*/ 251689 w 325069"/>
                <a:gd name="connsiteY95" fmla="*/ 98698 h 203482"/>
                <a:gd name="connsiteX96" fmla="*/ 251917 w 325069"/>
                <a:gd name="connsiteY96" fmla="*/ 96641 h 203482"/>
                <a:gd name="connsiteX97" fmla="*/ 252146 w 325069"/>
                <a:gd name="connsiteY97" fmla="*/ 94355 h 203482"/>
                <a:gd name="connsiteX98" fmla="*/ 252374 w 325069"/>
                <a:gd name="connsiteY98" fmla="*/ 92297 h 203482"/>
                <a:gd name="connsiteX99" fmla="*/ 252603 w 325069"/>
                <a:gd name="connsiteY99" fmla="*/ 90011 h 203482"/>
                <a:gd name="connsiteX100" fmla="*/ 252832 w 325069"/>
                <a:gd name="connsiteY100" fmla="*/ 87954 h 203482"/>
                <a:gd name="connsiteX101" fmla="*/ 253289 w 325069"/>
                <a:gd name="connsiteY101" fmla="*/ 85668 h 203482"/>
                <a:gd name="connsiteX102" fmla="*/ 253746 w 325069"/>
                <a:gd name="connsiteY102" fmla="*/ 83610 h 203482"/>
                <a:gd name="connsiteX103" fmla="*/ 254203 w 325069"/>
                <a:gd name="connsiteY103" fmla="*/ 81096 h 203482"/>
                <a:gd name="connsiteX104" fmla="*/ 254660 w 325069"/>
                <a:gd name="connsiteY104" fmla="*/ 79038 h 203482"/>
                <a:gd name="connsiteX105" fmla="*/ 255346 w 325069"/>
                <a:gd name="connsiteY105" fmla="*/ 76524 h 203482"/>
                <a:gd name="connsiteX106" fmla="*/ 255803 w 325069"/>
                <a:gd name="connsiteY106" fmla="*/ 74466 h 203482"/>
                <a:gd name="connsiteX107" fmla="*/ 256489 w 325069"/>
                <a:gd name="connsiteY107" fmla="*/ 71952 h 203482"/>
                <a:gd name="connsiteX108" fmla="*/ 257175 w 325069"/>
                <a:gd name="connsiteY108" fmla="*/ 69894 h 203482"/>
                <a:gd name="connsiteX109" fmla="*/ 258318 w 325069"/>
                <a:gd name="connsiteY109" fmla="*/ 66923 h 203482"/>
                <a:gd name="connsiteX110" fmla="*/ 259232 w 325069"/>
                <a:gd name="connsiteY110" fmla="*/ 64408 h 203482"/>
                <a:gd name="connsiteX111" fmla="*/ 260833 w 325069"/>
                <a:gd name="connsiteY111" fmla="*/ 60750 h 203482"/>
                <a:gd name="connsiteX112" fmla="*/ 261747 w 325069"/>
                <a:gd name="connsiteY112" fmla="*/ 58922 h 203482"/>
                <a:gd name="connsiteX113" fmla="*/ 262890 w 325069"/>
                <a:gd name="connsiteY113" fmla="*/ 56407 h 203482"/>
                <a:gd name="connsiteX114" fmla="*/ 264033 w 325069"/>
                <a:gd name="connsiteY114" fmla="*/ 54350 h 203482"/>
                <a:gd name="connsiteX115" fmla="*/ 265405 w 325069"/>
                <a:gd name="connsiteY115" fmla="*/ 52064 h 203482"/>
                <a:gd name="connsiteX116" fmla="*/ 266776 w 325069"/>
                <a:gd name="connsiteY116" fmla="*/ 50006 h 203482"/>
                <a:gd name="connsiteX117" fmla="*/ 268148 w 325069"/>
                <a:gd name="connsiteY117" fmla="*/ 47720 h 203482"/>
                <a:gd name="connsiteX118" fmla="*/ 269519 w 325069"/>
                <a:gd name="connsiteY118" fmla="*/ 45663 h 203482"/>
                <a:gd name="connsiteX119" fmla="*/ 271120 w 325069"/>
                <a:gd name="connsiteY119" fmla="*/ 43377 h 203482"/>
                <a:gd name="connsiteX120" fmla="*/ 272720 w 325069"/>
                <a:gd name="connsiteY120" fmla="*/ 41319 h 203482"/>
                <a:gd name="connsiteX121" fmla="*/ 274549 w 325069"/>
                <a:gd name="connsiteY121" fmla="*/ 39262 h 203482"/>
                <a:gd name="connsiteX122" fmla="*/ 276377 w 325069"/>
                <a:gd name="connsiteY122" fmla="*/ 37205 h 203482"/>
                <a:gd name="connsiteX123" fmla="*/ 278206 w 325069"/>
                <a:gd name="connsiteY123" fmla="*/ 35147 h 203482"/>
                <a:gd name="connsiteX124" fmla="*/ 280264 w 325069"/>
                <a:gd name="connsiteY124" fmla="*/ 33090 h 203482"/>
                <a:gd name="connsiteX125" fmla="*/ 282321 w 325069"/>
                <a:gd name="connsiteY125" fmla="*/ 31032 h 203482"/>
                <a:gd name="connsiteX126" fmla="*/ 284378 w 325069"/>
                <a:gd name="connsiteY126" fmla="*/ 29204 h 203482"/>
                <a:gd name="connsiteX127" fmla="*/ 286664 w 325069"/>
                <a:gd name="connsiteY127" fmla="*/ 27375 h 203482"/>
                <a:gd name="connsiteX128" fmla="*/ 288950 w 325069"/>
                <a:gd name="connsiteY128" fmla="*/ 25546 h 203482"/>
                <a:gd name="connsiteX129" fmla="*/ 291465 w 325069"/>
                <a:gd name="connsiteY129" fmla="*/ 23717 h 203482"/>
                <a:gd name="connsiteX130" fmla="*/ 293980 w 325069"/>
                <a:gd name="connsiteY130" fmla="*/ 21888 h 203482"/>
                <a:gd name="connsiteX131" fmla="*/ 296723 w 325069"/>
                <a:gd name="connsiteY131" fmla="*/ 20060 h 203482"/>
                <a:gd name="connsiteX132" fmla="*/ 299466 w 325069"/>
                <a:gd name="connsiteY132" fmla="*/ 18459 h 203482"/>
                <a:gd name="connsiteX133" fmla="*/ 302438 w 325069"/>
                <a:gd name="connsiteY133" fmla="*/ 16859 h 203482"/>
                <a:gd name="connsiteX134" fmla="*/ 305181 w 325069"/>
                <a:gd name="connsiteY134" fmla="*/ 15259 h 203482"/>
                <a:gd name="connsiteX135" fmla="*/ 308381 w 325069"/>
                <a:gd name="connsiteY135" fmla="*/ 13659 h 203482"/>
                <a:gd name="connsiteX136" fmla="*/ 311353 w 325069"/>
                <a:gd name="connsiteY136" fmla="*/ 12287 h 203482"/>
                <a:gd name="connsiteX137" fmla="*/ 315011 w 325069"/>
                <a:gd name="connsiteY137" fmla="*/ 10687 h 203482"/>
                <a:gd name="connsiteX138" fmla="*/ 317983 w 325069"/>
                <a:gd name="connsiteY138" fmla="*/ 9315 h 203482"/>
                <a:gd name="connsiteX139" fmla="*/ 322326 w 325069"/>
                <a:gd name="connsiteY139" fmla="*/ 7715 h 203482"/>
                <a:gd name="connsiteX140" fmla="*/ 325069 w 325069"/>
                <a:gd name="connsiteY140" fmla="*/ 6801 h 203482"/>
                <a:gd name="connsiteX141" fmla="*/ 325069 w 325069"/>
                <a:gd name="connsiteY141" fmla="*/ 6801 h 203482"/>
                <a:gd name="connsiteX142" fmla="*/ 322326 w 325069"/>
                <a:gd name="connsiteY142" fmla="*/ 4515 h 203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325069" h="203482">
                  <a:moveTo>
                    <a:pt x="322326" y="4515"/>
                  </a:moveTo>
                  <a:cubicBezTo>
                    <a:pt x="317068" y="2686"/>
                    <a:pt x="311810" y="1314"/>
                    <a:pt x="306553" y="171"/>
                  </a:cubicBezTo>
                  <a:cubicBezTo>
                    <a:pt x="301523" y="-57"/>
                    <a:pt x="296266" y="-57"/>
                    <a:pt x="291236" y="171"/>
                  </a:cubicBezTo>
                  <a:cubicBezTo>
                    <a:pt x="286207" y="1314"/>
                    <a:pt x="281407" y="2686"/>
                    <a:pt x="276606" y="4286"/>
                  </a:cubicBezTo>
                  <a:cubicBezTo>
                    <a:pt x="272034" y="6801"/>
                    <a:pt x="267462" y="9315"/>
                    <a:pt x="263119" y="12287"/>
                  </a:cubicBezTo>
                  <a:cubicBezTo>
                    <a:pt x="259004" y="15945"/>
                    <a:pt x="255118" y="19831"/>
                    <a:pt x="251460" y="23946"/>
                  </a:cubicBezTo>
                  <a:cubicBezTo>
                    <a:pt x="244831" y="34004"/>
                    <a:pt x="239344" y="44748"/>
                    <a:pt x="234315" y="55721"/>
                  </a:cubicBezTo>
                  <a:cubicBezTo>
                    <a:pt x="230200" y="65780"/>
                    <a:pt x="226314" y="75838"/>
                    <a:pt x="221285" y="85439"/>
                  </a:cubicBezTo>
                  <a:cubicBezTo>
                    <a:pt x="212141" y="103041"/>
                    <a:pt x="198196" y="116986"/>
                    <a:pt x="181737" y="127959"/>
                  </a:cubicBezTo>
                  <a:cubicBezTo>
                    <a:pt x="149276" y="149219"/>
                    <a:pt x="111557" y="146018"/>
                    <a:pt x="75438" y="139617"/>
                  </a:cubicBezTo>
                  <a:lnTo>
                    <a:pt x="82296" y="140532"/>
                  </a:lnTo>
                  <a:cubicBezTo>
                    <a:pt x="71552" y="138932"/>
                    <a:pt x="61265" y="136874"/>
                    <a:pt x="50749" y="132759"/>
                  </a:cubicBezTo>
                  <a:cubicBezTo>
                    <a:pt x="35433" y="126587"/>
                    <a:pt x="20345" y="120644"/>
                    <a:pt x="6629" y="111271"/>
                  </a:cubicBezTo>
                  <a:cubicBezTo>
                    <a:pt x="4343" y="109671"/>
                    <a:pt x="2057" y="108299"/>
                    <a:pt x="0" y="106699"/>
                  </a:cubicBezTo>
                  <a:cubicBezTo>
                    <a:pt x="0" y="106699"/>
                    <a:pt x="0" y="106699"/>
                    <a:pt x="0" y="106699"/>
                  </a:cubicBezTo>
                  <a:cubicBezTo>
                    <a:pt x="0" y="107156"/>
                    <a:pt x="229" y="107613"/>
                    <a:pt x="229" y="108299"/>
                  </a:cubicBezTo>
                  <a:cubicBezTo>
                    <a:pt x="229" y="108985"/>
                    <a:pt x="457" y="109899"/>
                    <a:pt x="457" y="110585"/>
                  </a:cubicBezTo>
                  <a:cubicBezTo>
                    <a:pt x="457" y="111271"/>
                    <a:pt x="686" y="111728"/>
                    <a:pt x="686" y="112414"/>
                  </a:cubicBezTo>
                  <a:cubicBezTo>
                    <a:pt x="914" y="113100"/>
                    <a:pt x="914" y="113786"/>
                    <a:pt x="1143" y="114471"/>
                  </a:cubicBezTo>
                  <a:cubicBezTo>
                    <a:pt x="1372" y="114929"/>
                    <a:pt x="1372" y="115614"/>
                    <a:pt x="1600" y="116072"/>
                  </a:cubicBezTo>
                  <a:cubicBezTo>
                    <a:pt x="1829" y="116757"/>
                    <a:pt x="2057" y="117443"/>
                    <a:pt x="2057" y="118129"/>
                  </a:cubicBezTo>
                  <a:cubicBezTo>
                    <a:pt x="2286" y="118586"/>
                    <a:pt x="2286" y="119043"/>
                    <a:pt x="2515" y="119501"/>
                  </a:cubicBezTo>
                  <a:cubicBezTo>
                    <a:pt x="2743" y="120644"/>
                    <a:pt x="3200" y="121787"/>
                    <a:pt x="3429" y="122701"/>
                  </a:cubicBezTo>
                  <a:cubicBezTo>
                    <a:pt x="3658" y="123158"/>
                    <a:pt x="3886" y="123844"/>
                    <a:pt x="3886" y="124301"/>
                  </a:cubicBezTo>
                  <a:cubicBezTo>
                    <a:pt x="4115" y="124987"/>
                    <a:pt x="4343" y="125673"/>
                    <a:pt x="4572" y="126359"/>
                  </a:cubicBezTo>
                  <a:cubicBezTo>
                    <a:pt x="4801" y="126816"/>
                    <a:pt x="5029" y="127502"/>
                    <a:pt x="5258" y="127959"/>
                  </a:cubicBezTo>
                  <a:cubicBezTo>
                    <a:pt x="5486" y="128645"/>
                    <a:pt x="5715" y="129330"/>
                    <a:pt x="6172" y="129788"/>
                  </a:cubicBezTo>
                  <a:cubicBezTo>
                    <a:pt x="6401" y="130245"/>
                    <a:pt x="6629" y="130702"/>
                    <a:pt x="6858" y="131388"/>
                  </a:cubicBezTo>
                  <a:cubicBezTo>
                    <a:pt x="7315" y="132302"/>
                    <a:pt x="7544" y="132988"/>
                    <a:pt x="8001" y="133902"/>
                  </a:cubicBezTo>
                  <a:cubicBezTo>
                    <a:pt x="8230" y="134588"/>
                    <a:pt x="8687" y="135045"/>
                    <a:pt x="8915" y="135731"/>
                  </a:cubicBezTo>
                  <a:cubicBezTo>
                    <a:pt x="9373" y="136417"/>
                    <a:pt x="9601" y="137103"/>
                    <a:pt x="10058" y="138017"/>
                  </a:cubicBezTo>
                  <a:cubicBezTo>
                    <a:pt x="10287" y="138474"/>
                    <a:pt x="10516" y="138932"/>
                    <a:pt x="10973" y="139389"/>
                  </a:cubicBezTo>
                  <a:cubicBezTo>
                    <a:pt x="11430" y="140075"/>
                    <a:pt x="11659" y="140532"/>
                    <a:pt x="12116" y="141218"/>
                  </a:cubicBezTo>
                  <a:cubicBezTo>
                    <a:pt x="12344" y="141675"/>
                    <a:pt x="12802" y="142132"/>
                    <a:pt x="13030" y="142589"/>
                  </a:cubicBezTo>
                  <a:cubicBezTo>
                    <a:pt x="13487" y="143275"/>
                    <a:pt x="13945" y="143961"/>
                    <a:pt x="14402" y="144418"/>
                  </a:cubicBezTo>
                  <a:cubicBezTo>
                    <a:pt x="14630" y="144875"/>
                    <a:pt x="14859" y="145104"/>
                    <a:pt x="15316" y="145561"/>
                  </a:cubicBezTo>
                  <a:cubicBezTo>
                    <a:pt x="16002" y="146475"/>
                    <a:pt x="16688" y="147390"/>
                    <a:pt x="17374" y="148304"/>
                  </a:cubicBezTo>
                  <a:cubicBezTo>
                    <a:pt x="17602" y="148761"/>
                    <a:pt x="17831" y="148990"/>
                    <a:pt x="18288" y="149447"/>
                  </a:cubicBezTo>
                  <a:cubicBezTo>
                    <a:pt x="18745" y="150133"/>
                    <a:pt x="19202" y="150819"/>
                    <a:pt x="19888" y="151276"/>
                  </a:cubicBezTo>
                  <a:cubicBezTo>
                    <a:pt x="20117" y="151733"/>
                    <a:pt x="20574" y="151962"/>
                    <a:pt x="20803" y="152419"/>
                  </a:cubicBezTo>
                  <a:cubicBezTo>
                    <a:pt x="21260" y="153105"/>
                    <a:pt x="21717" y="153562"/>
                    <a:pt x="22403" y="154248"/>
                  </a:cubicBezTo>
                  <a:cubicBezTo>
                    <a:pt x="22631" y="154705"/>
                    <a:pt x="23089" y="154934"/>
                    <a:pt x="23317" y="155391"/>
                  </a:cubicBezTo>
                  <a:cubicBezTo>
                    <a:pt x="24003" y="156077"/>
                    <a:pt x="24689" y="156762"/>
                    <a:pt x="25146" y="157448"/>
                  </a:cubicBezTo>
                  <a:cubicBezTo>
                    <a:pt x="25375" y="157677"/>
                    <a:pt x="25603" y="157905"/>
                    <a:pt x="25832" y="158134"/>
                  </a:cubicBezTo>
                  <a:cubicBezTo>
                    <a:pt x="26746" y="159048"/>
                    <a:pt x="27432" y="159734"/>
                    <a:pt x="28346" y="160649"/>
                  </a:cubicBezTo>
                  <a:cubicBezTo>
                    <a:pt x="28575" y="160877"/>
                    <a:pt x="29032" y="161334"/>
                    <a:pt x="29261" y="161563"/>
                  </a:cubicBezTo>
                  <a:cubicBezTo>
                    <a:pt x="29947" y="162020"/>
                    <a:pt x="30404" y="162706"/>
                    <a:pt x="31090" y="163163"/>
                  </a:cubicBezTo>
                  <a:cubicBezTo>
                    <a:pt x="31547" y="163392"/>
                    <a:pt x="31775" y="163849"/>
                    <a:pt x="32233" y="164078"/>
                  </a:cubicBezTo>
                  <a:cubicBezTo>
                    <a:pt x="32918" y="164535"/>
                    <a:pt x="33604" y="165221"/>
                    <a:pt x="34290" y="165678"/>
                  </a:cubicBezTo>
                  <a:cubicBezTo>
                    <a:pt x="34519" y="165906"/>
                    <a:pt x="34976" y="166135"/>
                    <a:pt x="35204" y="166364"/>
                  </a:cubicBezTo>
                  <a:cubicBezTo>
                    <a:pt x="36119" y="167049"/>
                    <a:pt x="37033" y="167964"/>
                    <a:pt x="38176" y="168650"/>
                  </a:cubicBezTo>
                  <a:cubicBezTo>
                    <a:pt x="38405" y="168878"/>
                    <a:pt x="38633" y="168878"/>
                    <a:pt x="38862" y="169107"/>
                  </a:cubicBezTo>
                  <a:cubicBezTo>
                    <a:pt x="39776" y="169793"/>
                    <a:pt x="40462" y="170250"/>
                    <a:pt x="41377" y="170936"/>
                  </a:cubicBezTo>
                  <a:cubicBezTo>
                    <a:pt x="41834" y="171164"/>
                    <a:pt x="42062" y="171393"/>
                    <a:pt x="42520" y="171621"/>
                  </a:cubicBezTo>
                  <a:cubicBezTo>
                    <a:pt x="43205" y="172079"/>
                    <a:pt x="43891" y="172536"/>
                    <a:pt x="44577" y="172993"/>
                  </a:cubicBezTo>
                  <a:cubicBezTo>
                    <a:pt x="45034" y="173222"/>
                    <a:pt x="45263" y="173450"/>
                    <a:pt x="45720" y="173679"/>
                  </a:cubicBezTo>
                  <a:cubicBezTo>
                    <a:pt x="46634" y="174136"/>
                    <a:pt x="47320" y="174593"/>
                    <a:pt x="48235" y="175050"/>
                  </a:cubicBezTo>
                  <a:cubicBezTo>
                    <a:pt x="48463" y="175279"/>
                    <a:pt x="48692" y="175279"/>
                    <a:pt x="48920" y="175508"/>
                  </a:cubicBezTo>
                  <a:cubicBezTo>
                    <a:pt x="50063" y="176193"/>
                    <a:pt x="50978" y="176651"/>
                    <a:pt x="52121" y="177108"/>
                  </a:cubicBezTo>
                  <a:cubicBezTo>
                    <a:pt x="52349" y="177336"/>
                    <a:pt x="52807" y="177336"/>
                    <a:pt x="53035" y="177565"/>
                  </a:cubicBezTo>
                  <a:cubicBezTo>
                    <a:pt x="53950" y="178022"/>
                    <a:pt x="54635" y="178251"/>
                    <a:pt x="55550" y="178708"/>
                  </a:cubicBezTo>
                  <a:cubicBezTo>
                    <a:pt x="56007" y="178937"/>
                    <a:pt x="56236" y="178937"/>
                    <a:pt x="56693" y="179165"/>
                  </a:cubicBezTo>
                  <a:cubicBezTo>
                    <a:pt x="57379" y="179622"/>
                    <a:pt x="58293" y="179851"/>
                    <a:pt x="58979" y="180080"/>
                  </a:cubicBezTo>
                  <a:cubicBezTo>
                    <a:pt x="59207" y="180308"/>
                    <a:pt x="59665" y="180308"/>
                    <a:pt x="59893" y="180537"/>
                  </a:cubicBezTo>
                  <a:cubicBezTo>
                    <a:pt x="61036" y="180994"/>
                    <a:pt x="62179" y="181451"/>
                    <a:pt x="63094" y="181908"/>
                  </a:cubicBezTo>
                  <a:cubicBezTo>
                    <a:pt x="65608" y="182823"/>
                    <a:pt x="68123" y="183737"/>
                    <a:pt x="70866" y="184652"/>
                  </a:cubicBezTo>
                  <a:cubicBezTo>
                    <a:pt x="77953" y="187166"/>
                    <a:pt x="85039" y="189452"/>
                    <a:pt x="92354" y="191510"/>
                  </a:cubicBezTo>
                  <a:cubicBezTo>
                    <a:pt x="93497" y="191738"/>
                    <a:pt x="94640" y="192195"/>
                    <a:pt x="95783" y="192424"/>
                  </a:cubicBezTo>
                  <a:cubicBezTo>
                    <a:pt x="105156" y="194939"/>
                    <a:pt x="114757" y="197225"/>
                    <a:pt x="124130" y="199053"/>
                  </a:cubicBezTo>
                  <a:cubicBezTo>
                    <a:pt x="124816" y="199282"/>
                    <a:pt x="125730" y="199282"/>
                    <a:pt x="126416" y="199511"/>
                  </a:cubicBezTo>
                  <a:cubicBezTo>
                    <a:pt x="133960" y="200882"/>
                    <a:pt x="141503" y="201797"/>
                    <a:pt x="149276" y="202482"/>
                  </a:cubicBezTo>
                  <a:cubicBezTo>
                    <a:pt x="154534" y="202940"/>
                    <a:pt x="160020" y="203168"/>
                    <a:pt x="165506" y="203397"/>
                  </a:cubicBezTo>
                  <a:cubicBezTo>
                    <a:pt x="173736" y="203625"/>
                    <a:pt x="181737" y="203397"/>
                    <a:pt x="190195" y="202711"/>
                  </a:cubicBezTo>
                  <a:cubicBezTo>
                    <a:pt x="209398" y="201111"/>
                    <a:pt x="228143" y="195396"/>
                    <a:pt x="240487" y="183737"/>
                  </a:cubicBezTo>
                  <a:cubicBezTo>
                    <a:pt x="242087" y="182366"/>
                    <a:pt x="243459" y="180765"/>
                    <a:pt x="244831" y="179165"/>
                  </a:cubicBezTo>
                  <a:cubicBezTo>
                    <a:pt x="245516" y="178251"/>
                    <a:pt x="246202" y="177565"/>
                    <a:pt x="246888" y="176651"/>
                  </a:cubicBezTo>
                  <a:cubicBezTo>
                    <a:pt x="248031" y="174822"/>
                    <a:pt x="249174" y="172993"/>
                    <a:pt x="250317" y="171164"/>
                  </a:cubicBezTo>
                  <a:cubicBezTo>
                    <a:pt x="250774" y="170250"/>
                    <a:pt x="251231" y="169107"/>
                    <a:pt x="251689" y="168192"/>
                  </a:cubicBezTo>
                  <a:cubicBezTo>
                    <a:pt x="253060" y="164992"/>
                    <a:pt x="253975" y="161792"/>
                    <a:pt x="254889" y="158134"/>
                  </a:cubicBezTo>
                  <a:cubicBezTo>
                    <a:pt x="255346" y="155848"/>
                    <a:pt x="255803" y="153333"/>
                    <a:pt x="255803" y="150590"/>
                  </a:cubicBezTo>
                  <a:cubicBezTo>
                    <a:pt x="256261" y="143961"/>
                    <a:pt x="255803" y="136874"/>
                    <a:pt x="254203" y="128873"/>
                  </a:cubicBezTo>
                  <a:cubicBezTo>
                    <a:pt x="253975" y="127959"/>
                    <a:pt x="253746" y="126816"/>
                    <a:pt x="253517" y="125673"/>
                  </a:cubicBezTo>
                  <a:cubicBezTo>
                    <a:pt x="253517" y="125444"/>
                    <a:pt x="253517" y="124987"/>
                    <a:pt x="253289" y="124758"/>
                  </a:cubicBezTo>
                  <a:cubicBezTo>
                    <a:pt x="253060" y="124073"/>
                    <a:pt x="253060" y="123158"/>
                    <a:pt x="252832" y="122472"/>
                  </a:cubicBezTo>
                  <a:cubicBezTo>
                    <a:pt x="252832" y="122015"/>
                    <a:pt x="252832" y="121558"/>
                    <a:pt x="252603" y="121101"/>
                  </a:cubicBezTo>
                  <a:cubicBezTo>
                    <a:pt x="252603" y="120415"/>
                    <a:pt x="252374" y="119729"/>
                    <a:pt x="252374" y="118815"/>
                  </a:cubicBezTo>
                  <a:cubicBezTo>
                    <a:pt x="252374" y="118358"/>
                    <a:pt x="252374" y="117900"/>
                    <a:pt x="252146" y="117215"/>
                  </a:cubicBezTo>
                  <a:cubicBezTo>
                    <a:pt x="252146" y="116529"/>
                    <a:pt x="251917" y="115843"/>
                    <a:pt x="251917" y="115157"/>
                  </a:cubicBezTo>
                  <a:cubicBezTo>
                    <a:pt x="251917" y="114700"/>
                    <a:pt x="251917" y="114014"/>
                    <a:pt x="251917" y="113557"/>
                  </a:cubicBezTo>
                  <a:cubicBezTo>
                    <a:pt x="251917" y="112871"/>
                    <a:pt x="251917" y="112185"/>
                    <a:pt x="251689" y="111271"/>
                  </a:cubicBezTo>
                  <a:cubicBezTo>
                    <a:pt x="251689" y="110585"/>
                    <a:pt x="251689" y="110128"/>
                    <a:pt x="251689" y="109442"/>
                  </a:cubicBezTo>
                  <a:cubicBezTo>
                    <a:pt x="251689" y="108756"/>
                    <a:pt x="251689" y="108071"/>
                    <a:pt x="251689" y="107156"/>
                  </a:cubicBezTo>
                  <a:cubicBezTo>
                    <a:pt x="251689" y="106470"/>
                    <a:pt x="251689" y="106013"/>
                    <a:pt x="251689" y="105327"/>
                  </a:cubicBezTo>
                  <a:cubicBezTo>
                    <a:pt x="251689" y="104642"/>
                    <a:pt x="251689" y="103727"/>
                    <a:pt x="251689" y="103041"/>
                  </a:cubicBezTo>
                  <a:cubicBezTo>
                    <a:pt x="251689" y="102356"/>
                    <a:pt x="251689" y="101670"/>
                    <a:pt x="251689" y="100984"/>
                  </a:cubicBezTo>
                  <a:cubicBezTo>
                    <a:pt x="251689" y="100298"/>
                    <a:pt x="251689" y="99384"/>
                    <a:pt x="251689" y="98698"/>
                  </a:cubicBezTo>
                  <a:cubicBezTo>
                    <a:pt x="251689" y="98012"/>
                    <a:pt x="251689" y="97326"/>
                    <a:pt x="251917" y="96641"/>
                  </a:cubicBezTo>
                  <a:cubicBezTo>
                    <a:pt x="251917" y="95955"/>
                    <a:pt x="252146" y="95040"/>
                    <a:pt x="252146" y="94355"/>
                  </a:cubicBezTo>
                  <a:cubicBezTo>
                    <a:pt x="252146" y="93669"/>
                    <a:pt x="252374" y="92983"/>
                    <a:pt x="252374" y="92297"/>
                  </a:cubicBezTo>
                  <a:cubicBezTo>
                    <a:pt x="252374" y="91611"/>
                    <a:pt x="252603" y="90697"/>
                    <a:pt x="252603" y="90011"/>
                  </a:cubicBezTo>
                  <a:cubicBezTo>
                    <a:pt x="252603" y="89325"/>
                    <a:pt x="252832" y="88640"/>
                    <a:pt x="252832" y="87954"/>
                  </a:cubicBezTo>
                  <a:cubicBezTo>
                    <a:pt x="253060" y="87268"/>
                    <a:pt x="253060" y="86354"/>
                    <a:pt x="253289" y="85668"/>
                  </a:cubicBezTo>
                  <a:cubicBezTo>
                    <a:pt x="253517" y="84982"/>
                    <a:pt x="253517" y="84296"/>
                    <a:pt x="253746" y="83610"/>
                  </a:cubicBezTo>
                  <a:cubicBezTo>
                    <a:pt x="253975" y="82696"/>
                    <a:pt x="253975" y="82010"/>
                    <a:pt x="254203" y="81096"/>
                  </a:cubicBezTo>
                  <a:cubicBezTo>
                    <a:pt x="254432" y="80410"/>
                    <a:pt x="254432" y="79724"/>
                    <a:pt x="254660" y="79038"/>
                  </a:cubicBezTo>
                  <a:cubicBezTo>
                    <a:pt x="254889" y="78124"/>
                    <a:pt x="255118" y="77438"/>
                    <a:pt x="255346" y="76524"/>
                  </a:cubicBezTo>
                  <a:cubicBezTo>
                    <a:pt x="255575" y="75838"/>
                    <a:pt x="255803" y="75152"/>
                    <a:pt x="255803" y="74466"/>
                  </a:cubicBezTo>
                  <a:cubicBezTo>
                    <a:pt x="256032" y="73552"/>
                    <a:pt x="256261" y="72866"/>
                    <a:pt x="256489" y="71952"/>
                  </a:cubicBezTo>
                  <a:cubicBezTo>
                    <a:pt x="256718" y="71266"/>
                    <a:pt x="256946" y="70580"/>
                    <a:pt x="257175" y="69894"/>
                  </a:cubicBezTo>
                  <a:cubicBezTo>
                    <a:pt x="257404" y="68980"/>
                    <a:pt x="257861" y="67837"/>
                    <a:pt x="258318" y="66923"/>
                  </a:cubicBezTo>
                  <a:cubicBezTo>
                    <a:pt x="258547" y="66008"/>
                    <a:pt x="259004" y="65322"/>
                    <a:pt x="259232" y="64408"/>
                  </a:cubicBezTo>
                  <a:cubicBezTo>
                    <a:pt x="259690" y="63265"/>
                    <a:pt x="260147" y="61893"/>
                    <a:pt x="260833" y="60750"/>
                  </a:cubicBezTo>
                  <a:cubicBezTo>
                    <a:pt x="261061" y="60065"/>
                    <a:pt x="261518" y="59379"/>
                    <a:pt x="261747" y="58922"/>
                  </a:cubicBezTo>
                  <a:cubicBezTo>
                    <a:pt x="262204" y="58007"/>
                    <a:pt x="262433" y="57093"/>
                    <a:pt x="262890" y="56407"/>
                  </a:cubicBezTo>
                  <a:cubicBezTo>
                    <a:pt x="263347" y="55721"/>
                    <a:pt x="263576" y="55035"/>
                    <a:pt x="264033" y="54350"/>
                  </a:cubicBezTo>
                  <a:cubicBezTo>
                    <a:pt x="264490" y="53664"/>
                    <a:pt x="264947" y="52749"/>
                    <a:pt x="265405" y="52064"/>
                  </a:cubicBezTo>
                  <a:cubicBezTo>
                    <a:pt x="265862" y="51378"/>
                    <a:pt x="266319" y="50692"/>
                    <a:pt x="266776" y="50006"/>
                  </a:cubicBezTo>
                  <a:cubicBezTo>
                    <a:pt x="267233" y="49320"/>
                    <a:pt x="267691" y="48406"/>
                    <a:pt x="268148" y="47720"/>
                  </a:cubicBezTo>
                  <a:cubicBezTo>
                    <a:pt x="268605" y="47034"/>
                    <a:pt x="269062" y="46349"/>
                    <a:pt x="269519" y="45663"/>
                  </a:cubicBezTo>
                  <a:cubicBezTo>
                    <a:pt x="269977" y="44977"/>
                    <a:pt x="270662" y="44291"/>
                    <a:pt x="271120" y="43377"/>
                  </a:cubicBezTo>
                  <a:cubicBezTo>
                    <a:pt x="271577" y="42691"/>
                    <a:pt x="272263" y="42005"/>
                    <a:pt x="272720" y="41319"/>
                  </a:cubicBezTo>
                  <a:cubicBezTo>
                    <a:pt x="273177" y="40634"/>
                    <a:pt x="273863" y="39948"/>
                    <a:pt x="274549" y="39262"/>
                  </a:cubicBezTo>
                  <a:cubicBezTo>
                    <a:pt x="275234" y="38576"/>
                    <a:pt x="275692" y="37890"/>
                    <a:pt x="276377" y="37205"/>
                  </a:cubicBezTo>
                  <a:cubicBezTo>
                    <a:pt x="277063" y="36519"/>
                    <a:pt x="277520" y="35833"/>
                    <a:pt x="278206" y="35147"/>
                  </a:cubicBezTo>
                  <a:cubicBezTo>
                    <a:pt x="278892" y="34461"/>
                    <a:pt x="279578" y="33776"/>
                    <a:pt x="280264" y="33090"/>
                  </a:cubicBezTo>
                  <a:cubicBezTo>
                    <a:pt x="280949" y="32404"/>
                    <a:pt x="281635" y="31718"/>
                    <a:pt x="282321" y="31032"/>
                  </a:cubicBezTo>
                  <a:cubicBezTo>
                    <a:pt x="283007" y="30347"/>
                    <a:pt x="283693" y="29661"/>
                    <a:pt x="284378" y="29204"/>
                  </a:cubicBezTo>
                  <a:cubicBezTo>
                    <a:pt x="285064" y="28518"/>
                    <a:pt x="285979" y="27832"/>
                    <a:pt x="286664" y="27375"/>
                  </a:cubicBezTo>
                  <a:cubicBezTo>
                    <a:pt x="287350" y="26689"/>
                    <a:pt x="288265" y="26232"/>
                    <a:pt x="288950" y="25546"/>
                  </a:cubicBezTo>
                  <a:cubicBezTo>
                    <a:pt x="289865" y="24860"/>
                    <a:pt x="290551" y="24403"/>
                    <a:pt x="291465" y="23717"/>
                  </a:cubicBezTo>
                  <a:cubicBezTo>
                    <a:pt x="292379" y="23031"/>
                    <a:pt x="293065" y="22574"/>
                    <a:pt x="293980" y="21888"/>
                  </a:cubicBezTo>
                  <a:cubicBezTo>
                    <a:pt x="294894" y="21203"/>
                    <a:pt x="295808" y="20745"/>
                    <a:pt x="296723" y="20060"/>
                  </a:cubicBezTo>
                  <a:cubicBezTo>
                    <a:pt x="297637" y="19602"/>
                    <a:pt x="298552" y="18917"/>
                    <a:pt x="299466" y="18459"/>
                  </a:cubicBezTo>
                  <a:cubicBezTo>
                    <a:pt x="300380" y="17774"/>
                    <a:pt x="301295" y="17316"/>
                    <a:pt x="302438" y="16859"/>
                  </a:cubicBezTo>
                  <a:cubicBezTo>
                    <a:pt x="303352" y="16402"/>
                    <a:pt x="304267" y="15716"/>
                    <a:pt x="305181" y="15259"/>
                  </a:cubicBezTo>
                  <a:cubicBezTo>
                    <a:pt x="306324" y="14802"/>
                    <a:pt x="307238" y="14116"/>
                    <a:pt x="308381" y="13659"/>
                  </a:cubicBezTo>
                  <a:cubicBezTo>
                    <a:pt x="309296" y="13202"/>
                    <a:pt x="310210" y="12744"/>
                    <a:pt x="311353" y="12287"/>
                  </a:cubicBezTo>
                  <a:cubicBezTo>
                    <a:pt x="312496" y="11830"/>
                    <a:pt x="313639" y="11144"/>
                    <a:pt x="315011" y="10687"/>
                  </a:cubicBezTo>
                  <a:cubicBezTo>
                    <a:pt x="315925" y="10230"/>
                    <a:pt x="317068" y="9773"/>
                    <a:pt x="317983" y="9315"/>
                  </a:cubicBezTo>
                  <a:cubicBezTo>
                    <a:pt x="319354" y="8858"/>
                    <a:pt x="320954" y="8172"/>
                    <a:pt x="322326" y="7715"/>
                  </a:cubicBezTo>
                  <a:cubicBezTo>
                    <a:pt x="323240" y="7487"/>
                    <a:pt x="324155" y="7029"/>
                    <a:pt x="325069" y="6801"/>
                  </a:cubicBezTo>
                  <a:cubicBezTo>
                    <a:pt x="325069" y="6801"/>
                    <a:pt x="325069" y="6801"/>
                    <a:pt x="325069" y="6801"/>
                  </a:cubicBezTo>
                  <a:cubicBezTo>
                    <a:pt x="323469" y="4972"/>
                    <a:pt x="323012" y="4743"/>
                    <a:pt x="322326" y="4515"/>
                  </a:cubicBezTo>
                  <a:close/>
                </a:path>
              </a:pathLst>
            </a:custGeom>
            <a:solidFill>
              <a:srgbClr val="FFFFFF"/>
            </a:solidFill>
            <a:ln w="2286" cap="flat">
              <a:noFill/>
              <a:prstDash val="solid"/>
              <a:miter/>
            </a:ln>
          </p:spPr>
          <p:txBody>
            <a:bodyPr rtlCol="0" anchor="ctr"/>
            <a:lstStyle/>
            <a:p>
              <a:endParaRPr lang="en-US"/>
            </a:p>
          </p:txBody>
        </p:sp>
        <p:sp>
          <p:nvSpPr>
            <p:cNvPr id="186" name="Freeform 435">
              <a:extLst>
                <a:ext uri="{FF2B5EF4-FFF2-40B4-BE49-F238E27FC236}">
                  <a16:creationId xmlns:a16="http://schemas.microsoft.com/office/drawing/2014/main" id="{71AA6B82-797D-13A6-4EC1-BB5385F44BBF}"/>
                </a:ext>
              </a:extLst>
            </p:cNvPr>
            <p:cNvSpPr/>
            <p:nvPr/>
          </p:nvSpPr>
          <p:spPr>
            <a:xfrm>
              <a:off x="5224805" y="3173425"/>
              <a:ext cx="483227" cy="878281"/>
            </a:xfrm>
            <a:custGeom>
              <a:avLst/>
              <a:gdLst>
                <a:gd name="connsiteX0" fmla="*/ 482117 w 483227"/>
                <a:gd name="connsiteY0" fmla="*/ 259461 h 878281"/>
                <a:gd name="connsiteX1" fmla="*/ 480060 w 483227"/>
                <a:gd name="connsiteY1" fmla="*/ 239573 h 878281"/>
                <a:gd name="connsiteX2" fmla="*/ 468173 w 483227"/>
                <a:gd name="connsiteY2" fmla="*/ 183794 h 878281"/>
                <a:gd name="connsiteX3" fmla="*/ 465430 w 483227"/>
                <a:gd name="connsiteY3" fmla="*/ 175108 h 878281"/>
                <a:gd name="connsiteX4" fmla="*/ 459029 w 483227"/>
                <a:gd name="connsiteY4" fmla="*/ 158191 h 878281"/>
                <a:gd name="connsiteX5" fmla="*/ 455371 w 483227"/>
                <a:gd name="connsiteY5" fmla="*/ 149962 h 878281"/>
                <a:gd name="connsiteX6" fmla="*/ 438683 w 483227"/>
                <a:gd name="connsiteY6" fmla="*/ 118415 h 878281"/>
                <a:gd name="connsiteX7" fmla="*/ 386791 w 483227"/>
                <a:gd name="connsiteY7" fmla="*/ 56693 h 878281"/>
                <a:gd name="connsiteX8" fmla="*/ 372389 w 483227"/>
                <a:gd name="connsiteY8" fmla="*/ 44577 h 878281"/>
                <a:gd name="connsiteX9" fmla="*/ 332156 w 483227"/>
                <a:gd name="connsiteY9" fmla="*/ 17145 h 878281"/>
                <a:gd name="connsiteX10" fmla="*/ 332156 w 483227"/>
                <a:gd name="connsiteY10" fmla="*/ 17145 h 878281"/>
                <a:gd name="connsiteX11" fmla="*/ 326441 w 483227"/>
                <a:gd name="connsiteY11" fmla="*/ 13945 h 878281"/>
                <a:gd name="connsiteX12" fmla="*/ 324612 w 483227"/>
                <a:gd name="connsiteY12" fmla="*/ 13030 h 878281"/>
                <a:gd name="connsiteX13" fmla="*/ 320497 w 483227"/>
                <a:gd name="connsiteY13" fmla="*/ 10973 h 878281"/>
                <a:gd name="connsiteX14" fmla="*/ 318211 w 483227"/>
                <a:gd name="connsiteY14" fmla="*/ 9830 h 878281"/>
                <a:gd name="connsiteX15" fmla="*/ 312953 w 483227"/>
                <a:gd name="connsiteY15" fmla="*/ 7544 h 878281"/>
                <a:gd name="connsiteX16" fmla="*/ 309296 w 483227"/>
                <a:gd name="connsiteY16" fmla="*/ 5944 h 878281"/>
                <a:gd name="connsiteX17" fmla="*/ 307467 w 483227"/>
                <a:gd name="connsiteY17" fmla="*/ 5258 h 878281"/>
                <a:gd name="connsiteX18" fmla="*/ 293294 w 483227"/>
                <a:gd name="connsiteY18" fmla="*/ 0 h 878281"/>
                <a:gd name="connsiteX19" fmla="*/ 381762 w 483227"/>
                <a:gd name="connsiteY19" fmla="*/ 95326 h 878281"/>
                <a:gd name="connsiteX20" fmla="*/ 422681 w 483227"/>
                <a:gd name="connsiteY20" fmla="*/ 354330 h 878281"/>
                <a:gd name="connsiteX21" fmla="*/ 284150 w 483227"/>
                <a:gd name="connsiteY21" fmla="*/ 584530 h 878281"/>
                <a:gd name="connsiteX22" fmla="*/ 268148 w 483227"/>
                <a:gd name="connsiteY22" fmla="*/ 611048 h 878281"/>
                <a:gd name="connsiteX23" fmla="*/ 241859 w 483227"/>
                <a:gd name="connsiteY23" fmla="*/ 703859 h 878281"/>
                <a:gd name="connsiteX24" fmla="*/ 214655 w 483227"/>
                <a:gd name="connsiteY24" fmla="*/ 763981 h 878281"/>
                <a:gd name="connsiteX25" fmla="*/ 159791 w 483227"/>
                <a:gd name="connsiteY25" fmla="*/ 817702 h 878281"/>
                <a:gd name="connsiteX26" fmla="*/ 43205 w 483227"/>
                <a:gd name="connsiteY26" fmla="*/ 851078 h 878281"/>
                <a:gd name="connsiteX27" fmla="*/ 0 w 483227"/>
                <a:gd name="connsiteY27" fmla="*/ 850849 h 878281"/>
                <a:gd name="connsiteX28" fmla="*/ 5029 w 483227"/>
                <a:gd name="connsiteY28" fmla="*/ 853364 h 878281"/>
                <a:gd name="connsiteX29" fmla="*/ 5258 w 483227"/>
                <a:gd name="connsiteY29" fmla="*/ 853592 h 878281"/>
                <a:gd name="connsiteX30" fmla="*/ 7087 w 483227"/>
                <a:gd name="connsiteY30" fmla="*/ 854278 h 878281"/>
                <a:gd name="connsiteX31" fmla="*/ 7772 w 483227"/>
                <a:gd name="connsiteY31" fmla="*/ 854507 h 878281"/>
                <a:gd name="connsiteX32" fmla="*/ 10744 w 483227"/>
                <a:gd name="connsiteY32" fmla="*/ 855421 h 878281"/>
                <a:gd name="connsiteX33" fmla="*/ 12573 w 483227"/>
                <a:gd name="connsiteY33" fmla="*/ 855878 h 878281"/>
                <a:gd name="connsiteX34" fmla="*/ 13716 w 483227"/>
                <a:gd name="connsiteY34" fmla="*/ 856336 h 878281"/>
                <a:gd name="connsiteX35" fmla="*/ 17145 w 483227"/>
                <a:gd name="connsiteY35" fmla="*/ 857250 h 878281"/>
                <a:gd name="connsiteX36" fmla="*/ 79324 w 483227"/>
                <a:gd name="connsiteY36" fmla="*/ 873023 h 878281"/>
                <a:gd name="connsiteX37" fmla="*/ 94640 w 483227"/>
                <a:gd name="connsiteY37" fmla="*/ 875767 h 878281"/>
                <a:gd name="connsiteX38" fmla="*/ 109957 w 483227"/>
                <a:gd name="connsiteY38" fmla="*/ 877595 h 878281"/>
                <a:gd name="connsiteX39" fmla="*/ 125044 w 483227"/>
                <a:gd name="connsiteY39" fmla="*/ 878281 h 878281"/>
                <a:gd name="connsiteX40" fmla="*/ 140132 w 483227"/>
                <a:gd name="connsiteY40" fmla="*/ 877595 h 878281"/>
                <a:gd name="connsiteX41" fmla="*/ 164363 w 483227"/>
                <a:gd name="connsiteY41" fmla="*/ 878281 h 878281"/>
                <a:gd name="connsiteX42" fmla="*/ 194996 w 483227"/>
                <a:gd name="connsiteY42" fmla="*/ 875767 h 878281"/>
                <a:gd name="connsiteX43" fmla="*/ 252374 w 483227"/>
                <a:gd name="connsiteY43" fmla="*/ 860679 h 878281"/>
                <a:gd name="connsiteX44" fmla="*/ 259232 w 483227"/>
                <a:gd name="connsiteY44" fmla="*/ 857936 h 878281"/>
                <a:gd name="connsiteX45" fmla="*/ 280721 w 483227"/>
                <a:gd name="connsiteY45" fmla="*/ 840791 h 878281"/>
                <a:gd name="connsiteX46" fmla="*/ 285064 w 483227"/>
                <a:gd name="connsiteY46" fmla="*/ 819760 h 878281"/>
                <a:gd name="connsiteX47" fmla="*/ 284607 w 483227"/>
                <a:gd name="connsiteY47" fmla="*/ 809701 h 878281"/>
                <a:gd name="connsiteX48" fmla="*/ 282092 w 483227"/>
                <a:gd name="connsiteY48" fmla="*/ 783869 h 878281"/>
                <a:gd name="connsiteX49" fmla="*/ 281178 w 483227"/>
                <a:gd name="connsiteY49" fmla="*/ 778840 h 878281"/>
                <a:gd name="connsiteX50" fmla="*/ 277749 w 483227"/>
                <a:gd name="connsiteY50" fmla="*/ 757352 h 878281"/>
                <a:gd name="connsiteX51" fmla="*/ 279121 w 483227"/>
                <a:gd name="connsiteY51" fmla="*/ 716432 h 878281"/>
                <a:gd name="connsiteX52" fmla="*/ 280949 w 483227"/>
                <a:gd name="connsiteY52" fmla="*/ 708660 h 878281"/>
                <a:gd name="connsiteX53" fmla="*/ 282550 w 483227"/>
                <a:gd name="connsiteY53" fmla="*/ 703631 h 878281"/>
                <a:gd name="connsiteX54" fmla="*/ 284836 w 483227"/>
                <a:gd name="connsiteY54" fmla="*/ 697459 h 878281"/>
                <a:gd name="connsiteX55" fmla="*/ 287579 w 483227"/>
                <a:gd name="connsiteY55" fmla="*/ 691286 h 878281"/>
                <a:gd name="connsiteX56" fmla="*/ 301752 w 483227"/>
                <a:gd name="connsiteY56" fmla="*/ 669569 h 878281"/>
                <a:gd name="connsiteX57" fmla="*/ 302666 w 483227"/>
                <a:gd name="connsiteY57" fmla="*/ 668655 h 878281"/>
                <a:gd name="connsiteX58" fmla="*/ 315468 w 483227"/>
                <a:gd name="connsiteY58" fmla="*/ 655853 h 878281"/>
                <a:gd name="connsiteX59" fmla="*/ 377876 w 483227"/>
                <a:gd name="connsiteY59" fmla="*/ 590931 h 878281"/>
                <a:gd name="connsiteX60" fmla="*/ 386105 w 483227"/>
                <a:gd name="connsiteY60" fmla="*/ 580873 h 878281"/>
                <a:gd name="connsiteX61" fmla="*/ 392506 w 483227"/>
                <a:gd name="connsiteY61" fmla="*/ 572872 h 878281"/>
                <a:gd name="connsiteX62" fmla="*/ 421996 w 483227"/>
                <a:gd name="connsiteY62" fmla="*/ 531495 h 878281"/>
                <a:gd name="connsiteX63" fmla="*/ 446456 w 483227"/>
                <a:gd name="connsiteY63" fmla="*/ 487375 h 878281"/>
                <a:gd name="connsiteX64" fmla="*/ 454457 w 483227"/>
                <a:gd name="connsiteY64" fmla="*/ 468859 h 878281"/>
                <a:gd name="connsiteX65" fmla="*/ 464058 w 483227"/>
                <a:gd name="connsiteY65" fmla="*/ 440055 h 878281"/>
                <a:gd name="connsiteX66" fmla="*/ 469544 w 483227"/>
                <a:gd name="connsiteY66" fmla="*/ 418109 h 878281"/>
                <a:gd name="connsiteX67" fmla="*/ 476174 w 483227"/>
                <a:gd name="connsiteY67" fmla="*/ 384734 h 878281"/>
                <a:gd name="connsiteX68" fmla="*/ 478003 w 483227"/>
                <a:gd name="connsiteY68" fmla="*/ 373532 h 878281"/>
                <a:gd name="connsiteX69" fmla="*/ 480746 w 483227"/>
                <a:gd name="connsiteY69" fmla="*/ 351130 h 878281"/>
                <a:gd name="connsiteX70" fmla="*/ 481660 w 483227"/>
                <a:gd name="connsiteY70" fmla="*/ 339928 h 878281"/>
                <a:gd name="connsiteX71" fmla="*/ 482346 w 483227"/>
                <a:gd name="connsiteY71" fmla="*/ 271348 h 878281"/>
                <a:gd name="connsiteX72" fmla="*/ 482117 w 483227"/>
                <a:gd name="connsiteY72" fmla="*/ 259461 h 878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483227" h="878281">
                  <a:moveTo>
                    <a:pt x="482117" y="259461"/>
                  </a:moveTo>
                  <a:cubicBezTo>
                    <a:pt x="481660" y="252832"/>
                    <a:pt x="480974" y="246202"/>
                    <a:pt x="480060" y="239573"/>
                  </a:cubicBezTo>
                  <a:cubicBezTo>
                    <a:pt x="477545" y="220142"/>
                    <a:pt x="473431" y="201397"/>
                    <a:pt x="468173" y="183794"/>
                  </a:cubicBezTo>
                  <a:cubicBezTo>
                    <a:pt x="467258" y="180823"/>
                    <a:pt x="466344" y="177851"/>
                    <a:pt x="465430" y="175108"/>
                  </a:cubicBezTo>
                  <a:cubicBezTo>
                    <a:pt x="463372" y="169393"/>
                    <a:pt x="461315" y="163678"/>
                    <a:pt x="459029" y="158191"/>
                  </a:cubicBezTo>
                  <a:cubicBezTo>
                    <a:pt x="457886" y="155448"/>
                    <a:pt x="456743" y="152705"/>
                    <a:pt x="455371" y="149962"/>
                  </a:cubicBezTo>
                  <a:cubicBezTo>
                    <a:pt x="450571" y="138989"/>
                    <a:pt x="444856" y="128702"/>
                    <a:pt x="438683" y="118415"/>
                  </a:cubicBezTo>
                  <a:cubicBezTo>
                    <a:pt x="424739" y="95783"/>
                    <a:pt x="407365" y="75209"/>
                    <a:pt x="386791" y="56693"/>
                  </a:cubicBezTo>
                  <a:cubicBezTo>
                    <a:pt x="382219" y="52578"/>
                    <a:pt x="377419" y="48692"/>
                    <a:pt x="372389" y="44577"/>
                  </a:cubicBezTo>
                  <a:cubicBezTo>
                    <a:pt x="360045" y="34747"/>
                    <a:pt x="346786" y="25603"/>
                    <a:pt x="332156" y="17145"/>
                  </a:cubicBezTo>
                  <a:cubicBezTo>
                    <a:pt x="332156" y="17145"/>
                    <a:pt x="332156" y="17145"/>
                    <a:pt x="332156" y="17145"/>
                  </a:cubicBezTo>
                  <a:cubicBezTo>
                    <a:pt x="330327" y="16002"/>
                    <a:pt x="328270" y="14859"/>
                    <a:pt x="326441" y="13945"/>
                  </a:cubicBezTo>
                  <a:cubicBezTo>
                    <a:pt x="325755" y="13487"/>
                    <a:pt x="325069" y="13259"/>
                    <a:pt x="324612" y="13030"/>
                  </a:cubicBezTo>
                  <a:cubicBezTo>
                    <a:pt x="323240" y="12344"/>
                    <a:pt x="321869" y="11659"/>
                    <a:pt x="320497" y="10973"/>
                  </a:cubicBezTo>
                  <a:cubicBezTo>
                    <a:pt x="319811" y="10516"/>
                    <a:pt x="319126" y="10287"/>
                    <a:pt x="318211" y="9830"/>
                  </a:cubicBezTo>
                  <a:cubicBezTo>
                    <a:pt x="316611" y="8915"/>
                    <a:pt x="314782" y="8230"/>
                    <a:pt x="312953" y="7544"/>
                  </a:cubicBezTo>
                  <a:cubicBezTo>
                    <a:pt x="311810" y="7087"/>
                    <a:pt x="310439" y="6401"/>
                    <a:pt x="309296" y="5944"/>
                  </a:cubicBezTo>
                  <a:cubicBezTo>
                    <a:pt x="308610" y="5715"/>
                    <a:pt x="308153" y="5486"/>
                    <a:pt x="307467" y="5258"/>
                  </a:cubicBezTo>
                  <a:cubicBezTo>
                    <a:pt x="302666" y="3429"/>
                    <a:pt x="298094" y="1600"/>
                    <a:pt x="293294" y="0"/>
                  </a:cubicBezTo>
                  <a:cubicBezTo>
                    <a:pt x="327127" y="27661"/>
                    <a:pt x="356845" y="58064"/>
                    <a:pt x="381762" y="95326"/>
                  </a:cubicBezTo>
                  <a:cubicBezTo>
                    <a:pt x="432511" y="170993"/>
                    <a:pt x="446227" y="266776"/>
                    <a:pt x="422681" y="354330"/>
                  </a:cubicBezTo>
                  <a:cubicBezTo>
                    <a:pt x="398907" y="442341"/>
                    <a:pt x="339471" y="514121"/>
                    <a:pt x="284150" y="584530"/>
                  </a:cubicBezTo>
                  <a:cubicBezTo>
                    <a:pt x="278206" y="592988"/>
                    <a:pt x="272720" y="601675"/>
                    <a:pt x="268148" y="611048"/>
                  </a:cubicBezTo>
                  <a:cubicBezTo>
                    <a:pt x="257404" y="641452"/>
                    <a:pt x="252374" y="673456"/>
                    <a:pt x="241859" y="703859"/>
                  </a:cubicBezTo>
                  <a:cubicBezTo>
                    <a:pt x="234772" y="724205"/>
                    <a:pt x="227000" y="746150"/>
                    <a:pt x="214655" y="763981"/>
                  </a:cubicBezTo>
                  <a:cubicBezTo>
                    <a:pt x="199339" y="786155"/>
                    <a:pt x="182423" y="803072"/>
                    <a:pt x="159791" y="817702"/>
                  </a:cubicBezTo>
                  <a:cubicBezTo>
                    <a:pt x="125044" y="840105"/>
                    <a:pt x="83439" y="846963"/>
                    <a:pt x="43205" y="851078"/>
                  </a:cubicBezTo>
                  <a:cubicBezTo>
                    <a:pt x="28575" y="852678"/>
                    <a:pt x="14173" y="852449"/>
                    <a:pt x="0" y="850849"/>
                  </a:cubicBezTo>
                  <a:cubicBezTo>
                    <a:pt x="1372" y="851764"/>
                    <a:pt x="3200" y="852449"/>
                    <a:pt x="5029" y="853364"/>
                  </a:cubicBezTo>
                  <a:cubicBezTo>
                    <a:pt x="5029" y="853364"/>
                    <a:pt x="5258" y="853364"/>
                    <a:pt x="5258" y="853592"/>
                  </a:cubicBezTo>
                  <a:cubicBezTo>
                    <a:pt x="5944" y="853821"/>
                    <a:pt x="6401" y="854050"/>
                    <a:pt x="7087" y="854278"/>
                  </a:cubicBezTo>
                  <a:cubicBezTo>
                    <a:pt x="7315" y="854278"/>
                    <a:pt x="7544" y="854507"/>
                    <a:pt x="7772" y="854507"/>
                  </a:cubicBezTo>
                  <a:cubicBezTo>
                    <a:pt x="8687" y="854735"/>
                    <a:pt x="9601" y="855193"/>
                    <a:pt x="10744" y="855421"/>
                  </a:cubicBezTo>
                  <a:cubicBezTo>
                    <a:pt x="11430" y="855650"/>
                    <a:pt x="11887" y="855878"/>
                    <a:pt x="12573" y="855878"/>
                  </a:cubicBezTo>
                  <a:cubicBezTo>
                    <a:pt x="13030" y="856107"/>
                    <a:pt x="13487" y="856107"/>
                    <a:pt x="13716" y="856336"/>
                  </a:cubicBezTo>
                  <a:cubicBezTo>
                    <a:pt x="14859" y="856564"/>
                    <a:pt x="15773" y="857021"/>
                    <a:pt x="17145" y="857250"/>
                  </a:cubicBezTo>
                  <a:cubicBezTo>
                    <a:pt x="37948" y="862965"/>
                    <a:pt x="58750" y="869137"/>
                    <a:pt x="79324" y="873023"/>
                  </a:cubicBezTo>
                  <a:cubicBezTo>
                    <a:pt x="84353" y="873938"/>
                    <a:pt x="89611" y="874852"/>
                    <a:pt x="94640" y="875767"/>
                  </a:cubicBezTo>
                  <a:cubicBezTo>
                    <a:pt x="99670" y="876452"/>
                    <a:pt x="104927" y="877138"/>
                    <a:pt x="109957" y="877595"/>
                  </a:cubicBezTo>
                  <a:cubicBezTo>
                    <a:pt x="114986" y="878053"/>
                    <a:pt x="120015" y="878281"/>
                    <a:pt x="125044" y="878281"/>
                  </a:cubicBezTo>
                  <a:cubicBezTo>
                    <a:pt x="130073" y="878281"/>
                    <a:pt x="135103" y="878053"/>
                    <a:pt x="140132" y="877595"/>
                  </a:cubicBezTo>
                  <a:cubicBezTo>
                    <a:pt x="148361" y="878281"/>
                    <a:pt x="156591" y="878281"/>
                    <a:pt x="164363" y="878281"/>
                  </a:cubicBezTo>
                  <a:cubicBezTo>
                    <a:pt x="174879" y="878053"/>
                    <a:pt x="185166" y="877367"/>
                    <a:pt x="194996" y="875767"/>
                  </a:cubicBezTo>
                  <a:cubicBezTo>
                    <a:pt x="214884" y="873023"/>
                    <a:pt x="233858" y="867766"/>
                    <a:pt x="252374" y="860679"/>
                  </a:cubicBezTo>
                  <a:cubicBezTo>
                    <a:pt x="254660" y="859765"/>
                    <a:pt x="256946" y="858850"/>
                    <a:pt x="259232" y="857936"/>
                  </a:cubicBezTo>
                  <a:cubicBezTo>
                    <a:pt x="269291" y="853821"/>
                    <a:pt x="276377" y="848335"/>
                    <a:pt x="280721" y="840791"/>
                  </a:cubicBezTo>
                  <a:cubicBezTo>
                    <a:pt x="283921" y="835076"/>
                    <a:pt x="285521" y="827989"/>
                    <a:pt x="285064" y="819760"/>
                  </a:cubicBezTo>
                  <a:cubicBezTo>
                    <a:pt x="284836" y="816331"/>
                    <a:pt x="284836" y="813130"/>
                    <a:pt x="284607" y="809701"/>
                  </a:cubicBezTo>
                  <a:cubicBezTo>
                    <a:pt x="284150" y="801014"/>
                    <a:pt x="283693" y="792556"/>
                    <a:pt x="282092" y="783869"/>
                  </a:cubicBezTo>
                  <a:cubicBezTo>
                    <a:pt x="281864" y="782269"/>
                    <a:pt x="281407" y="780440"/>
                    <a:pt x="281178" y="778840"/>
                  </a:cubicBezTo>
                  <a:cubicBezTo>
                    <a:pt x="279578" y="771525"/>
                    <a:pt x="278435" y="764210"/>
                    <a:pt x="277749" y="757352"/>
                  </a:cubicBezTo>
                  <a:cubicBezTo>
                    <a:pt x="276377" y="743179"/>
                    <a:pt x="276606" y="729463"/>
                    <a:pt x="279121" y="716432"/>
                  </a:cubicBezTo>
                  <a:cubicBezTo>
                    <a:pt x="279578" y="713918"/>
                    <a:pt x="280264" y="711175"/>
                    <a:pt x="280949" y="708660"/>
                  </a:cubicBezTo>
                  <a:cubicBezTo>
                    <a:pt x="281407" y="706831"/>
                    <a:pt x="281864" y="705231"/>
                    <a:pt x="282550" y="703631"/>
                  </a:cubicBezTo>
                  <a:cubicBezTo>
                    <a:pt x="283235" y="701573"/>
                    <a:pt x="283921" y="699516"/>
                    <a:pt x="284836" y="697459"/>
                  </a:cubicBezTo>
                  <a:cubicBezTo>
                    <a:pt x="285750" y="695401"/>
                    <a:pt x="286664" y="693344"/>
                    <a:pt x="287579" y="691286"/>
                  </a:cubicBezTo>
                  <a:cubicBezTo>
                    <a:pt x="291236" y="683743"/>
                    <a:pt x="296037" y="676427"/>
                    <a:pt x="301752" y="669569"/>
                  </a:cubicBezTo>
                  <a:cubicBezTo>
                    <a:pt x="301981" y="669341"/>
                    <a:pt x="302209" y="668884"/>
                    <a:pt x="302666" y="668655"/>
                  </a:cubicBezTo>
                  <a:cubicBezTo>
                    <a:pt x="306553" y="664312"/>
                    <a:pt x="310667" y="659968"/>
                    <a:pt x="315468" y="655853"/>
                  </a:cubicBezTo>
                  <a:cubicBezTo>
                    <a:pt x="337871" y="636194"/>
                    <a:pt x="358673" y="614020"/>
                    <a:pt x="377876" y="590931"/>
                  </a:cubicBezTo>
                  <a:cubicBezTo>
                    <a:pt x="380619" y="587502"/>
                    <a:pt x="383362" y="584302"/>
                    <a:pt x="386105" y="580873"/>
                  </a:cubicBezTo>
                  <a:cubicBezTo>
                    <a:pt x="388163" y="578129"/>
                    <a:pt x="390449" y="575615"/>
                    <a:pt x="392506" y="572872"/>
                  </a:cubicBezTo>
                  <a:cubicBezTo>
                    <a:pt x="403022" y="559384"/>
                    <a:pt x="412852" y="545668"/>
                    <a:pt x="421996" y="531495"/>
                  </a:cubicBezTo>
                  <a:cubicBezTo>
                    <a:pt x="431140" y="517322"/>
                    <a:pt x="439369" y="502691"/>
                    <a:pt x="446456" y="487375"/>
                  </a:cubicBezTo>
                  <a:cubicBezTo>
                    <a:pt x="449199" y="481203"/>
                    <a:pt x="451942" y="475031"/>
                    <a:pt x="454457" y="468859"/>
                  </a:cubicBezTo>
                  <a:cubicBezTo>
                    <a:pt x="458114" y="459486"/>
                    <a:pt x="461315" y="449885"/>
                    <a:pt x="464058" y="440055"/>
                  </a:cubicBezTo>
                  <a:cubicBezTo>
                    <a:pt x="466115" y="432740"/>
                    <a:pt x="467944" y="425425"/>
                    <a:pt x="469544" y="418109"/>
                  </a:cubicBezTo>
                  <a:cubicBezTo>
                    <a:pt x="472059" y="407137"/>
                    <a:pt x="474345" y="395935"/>
                    <a:pt x="476174" y="384734"/>
                  </a:cubicBezTo>
                  <a:cubicBezTo>
                    <a:pt x="476860" y="381076"/>
                    <a:pt x="477317" y="377190"/>
                    <a:pt x="478003" y="373532"/>
                  </a:cubicBezTo>
                  <a:cubicBezTo>
                    <a:pt x="479146" y="365989"/>
                    <a:pt x="480060" y="358673"/>
                    <a:pt x="480746" y="351130"/>
                  </a:cubicBezTo>
                  <a:cubicBezTo>
                    <a:pt x="481203" y="347472"/>
                    <a:pt x="481432" y="343586"/>
                    <a:pt x="481660" y="339928"/>
                  </a:cubicBezTo>
                  <a:cubicBezTo>
                    <a:pt x="483489" y="317297"/>
                    <a:pt x="483718" y="294437"/>
                    <a:pt x="482346" y="271348"/>
                  </a:cubicBezTo>
                  <a:cubicBezTo>
                    <a:pt x="482575" y="267233"/>
                    <a:pt x="482346" y="263347"/>
                    <a:pt x="482117" y="259461"/>
                  </a:cubicBezTo>
                  <a:close/>
                </a:path>
              </a:pathLst>
            </a:custGeom>
            <a:solidFill>
              <a:srgbClr val="FFFFFF"/>
            </a:solidFill>
            <a:ln w="2286" cap="flat">
              <a:noFill/>
              <a:prstDash val="solid"/>
              <a:miter/>
            </a:ln>
          </p:spPr>
          <p:txBody>
            <a:bodyPr rtlCol="0" anchor="ctr"/>
            <a:lstStyle/>
            <a:p>
              <a:endParaRPr lang="en-US"/>
            </a:p>
          </p:txBody>
        </p:sp>
        <p:sp>
          <p:nvSpPr>
            <p:cNvPr id="187" name="Freeform 436">
              <a:extLst>
                <a:ext uri="{FF2B5EF4-FFF2-40B4-BE49-F238E27FC236}">
                  <a16:creationId xmlns:a16="http://schemas.microsoft.com/office/drawing/2014/main" id="{4DC5C421-D616-D4EE-BB1B-C8A3A6104DDC}"/>
                </a:ext>
              </a:extLst>
            </p:cNvPr>
            <p:cNvSpPr/>
            <p:nvPr/>
          </p:nvSpPr>
          <p:spPr>
            <a:xfrm>
              <a:off x="4518098" y="3422963"/>
              <a:ext cx="229201" cy="236310"/>
            </a:xfrm>
            <a:custGeom>
              <a:avLst/>
              <a:gdLst>
                <a:gd name="connsiteX0" fmla="*/ 209730 w 229201"/>
                <a:gd name="connsiteY0" fmla="*/ 181830 h 236310"/>
                <a:gd name="connsiteX1" fmla="*/ 208816 w 229201"/>
                <a:gd name="connsiteY1" fmla="*/ 153483 h 236310"/>
                <a:gd name="connsiteX2" fmla="*/ 217274 w 229201"/>
                <a:gd name="connsiteY2" fmla="*/ 103649 h 236310"/>
                <a:gd name="connsiteX3" fmla="*/ 227790 w 229201"/>
                <a:gd name="connsiteY3" fmla="*/ 75988 h 236310"/>
                <a:gd name="connsiteX4" fmla="*/ 108689 w 229201"/>
                <a:gd name="connsiteY4" fmla="*/ 550 h 236310"/>
                <a:gd name="connsiteX5" fmla="*/ 561 w 229201"/>
                <a:gd name="connsiteY5" fmla="*/ 123308 h 236310"/>
                <a:gd name="connsiteX6" fmla="*/ 13820 w 229201"/>
                <a:gd name="connsiteY6" fmla="*/ 173829 h 236310"/>
                <a:gd name="connsiteX7" fmla="*/ 113261 w 229201"/>
                <a:gd name="connsiteY7" fmla="*/ 236008 h 236310"/>
                <a:gd name="connsiteX8" fmla="*/ 209730 w 229201"/>
                <a:gd name="connsiteY8" fmla="*/ 181830 h 236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9201" h="236310">
                  <a:moveTo>
                    <a:pt x="209730" y="181830"/>
                  </a:moveTo>
                  <a:cubicBezTo>
                    <a:pt x="215217" y="170400"/>
                    <a:pt x="216131" y="163999"/>
                    <a:pt x="208816" y="153483"/>
                  </a:cubicBezTo>
                  <a:cubicBezTo>
                    <a:pt x="194643" y="133138"/>
                    <a:pt x="196929" y="118736"/>
                    <a:pt x="217274" y="103649"/>
                  </a:cubicBezTo>
                  <a:cubicBezTo>
                    <a:pt x="228018" y="95648"/>
                    <a:pt x="231447" y="86504"/>
                    <a:pt x="227790" y="75988"/>
                  </a:cubicBezTo>
                  <a:cubicBezTo>
                    <a:pt x="215674" y="41469"/>
                    <a:pt x="193271" y="-5622"/>
                    <a:pt x="108689" y="550"/>
                  </a:cubicBezTo>
                  <a:cubicBezTo>
                    <a:pt x="41252" y="5808"/>
                    <a:pt x="1933" y="52671"/>
                    <a:pt x="561" y="123308"/>
                  </a:cubicBezTo>
                  <a:cubicBezTo>
                    <a:pt x="-2182" y="139996"/>
                    <a:pt x="5590" y="157141"/>
                    <a:pt x="13820" y="173829"/>
                  </a:cubicBezTo>
                  <a:cubicBezTo>
                    <a:pt x="35537" y="217949"/>
                    <a:pt x="68684" y="233036"/>
                    <a:pt x="113261" y="236008"/>
                  </a:cubicBezTo>
                  <a:cubicBezTo>
                    <a:pt x="154180" y="238980"/>
                    <a:pt x="191214" y="220006"/>
                    <a:pt x="209730" y="181830"/>
                  </a:cubicBezTo>
                  <a:close/>
                </a:path>
              </a:pathLst>
            </a:custGeom>
            <a:solidFill>
              <a:srgbClr val="FFFFFF"/>
            </a:solidFill>
            <a:ln w="2286" cap="flat">
              <a:noFill/>
              <a:prstDash val="solid"/>
              <a:miter/>
            </a:ln>
          </p:spPr>
          <p:txBody>
            <a:bodyPr rtlCol="0" anchor="ctr"/>
            <a:lstStyle/>
            <a:p>
              <a:endParaRPr lang="en-US"/>
            </a:p>
          </p:txBody>
        </p:sp>
        <p:sp>
          <p:nvSpPr>
            <p:cNvPr id="188" name="Freeform 437">
              <a:extLst>
                <a:ext uri="{FF2B5EF4-FFF2-40B4-BE49-F238E27FC236}">
                  <a16:creationId xmlns:a16="http://schemas.microsoft.com/office/drawing/2014/main" id="{CF514726-0215-66B1-68DC-7C5A69D179F3}"/>
                </a:ext>
              </a:extLst>
            </p:cNvPr>
            <p:cNvSpPr/>
            <p:nvPr/>
          </p:nvSpPr>
          <p:spPr>
            <a:xfrm>
              <a:off x="5219776" y="4168749"/>
              <a:ext cx="301523" cy="242773"/>
            </a:xfrm>
            <a:custGeom>
              <a:avLst/>
              <a:gdLst>
                <a:gd name="connsiteX0" fmla="*/ 254660 w 301523"/>
                <a:gd name="connsiteY0" fmla="*/ 114071 h 242773"/>
                <a:gd name="connsiteX1" fmla="*/ 125959 w 301523"/>
                <a:gd name="connsiteY1" fmla="*/ 184480 h 242773"/>
                <a:gd name="connsiteX2" fmla="*/ 0 w 301523"/>
                <a:gd name="connsiteY2" fmla="*/ 129388 h 242773"/>
                <a:gd name="connsiteX3" fmla="*/ 0 w 301523"/>
                <a:gd name="connsiteY3" fmla="*/ 129388 h 242773"/>
                <a:gd name="connsiteX4" fmla="*/ 1372 w 301523"/>
                <a:gd name="connsiteY4" fmla="*/ 134417 h 242773"/>
                <a:gd name="connsiteX5" fmla="*/ 1829 w 301523"/>
                <a:gd name="connsiteY5" fmla="*/ 136246 h 242773"/>
                <a:gd name="connsiteX6" fmla="*/ 3200 w 301523"/>
                <a:gd name="connsiteY6" fmla="*/ 140589 h 242773"/>
                <a:gd name="connsiteX7" fmla="*/ 3886 w 301523"/>
                <a:gd name="connsiteY7" fmla="*/ 142875 h 242773"/>
                <a:gd name="connsiteX8" fmla="*/ 5258 w 301523"/>
                <a:gd name="connsiteY8" fmla="*/ 146990 h 242773"/>
                <a:gd name="connsiteX9" fmla="*/ 6401 w 301523"/>
                <a:gd name="connsiteY9" fmla="*/ 149733 h 242773"/>
                <a:gd name="connsiteX10" fmla="*/ 8001 w 301523"/>
                <a:gd name="connsiteY10" fmla="*/ 153391 h 242773"/>
                <a:gd name="connsiteX11" fmla="*/ 9373 w 301523"/>
                <a:gd name="connsiteY11" fmla="*/ 156362 h 242773"/>
                <a:gd name="connsiteX12" fmla="*/ 10973 w 301523"/>
                <a:gd name="connsiteY12" fmla="*/ 159791 h 242773"/>
                <a:gd name="connsiteX13" fmla="*/ 12573 w 301523"/>
                <a:gd name="connsiteY13" fmla="*/ 163220 h 242773"/>
                <a:gd name="connsiteX14" fmla="*/ 14173 w 301523"/>
                <a:gd name="connsiteY14" fmla="*/ 166192 h 242773"/>
                <a:gd name="connsiteX15" fmla="*/ 16459 w 301523"/>
                <a:gd name="connsiteY15" fmla="*/ 170078 h 242773"/>
                <a:gd name="connsiteX16" fmla="*/ 17831 w 301523"/>
                <a:gd name="connsiteY16" fmla="*/ 172364 h 242773"/>
                <a:gd name="connsiteX17" fmla="*/ 21717 w 301523"/>
                <a:gd name="connsiteY17" fmla="*/ 178308 h 242773"/>
                <a:gd name="connsiteX18" fmla="*/ 34747 w 301523"/>
                <a:gd name="connsiteY18" fmla="*/ 194767 h 242773"/>
                <a:gd name="connsiteX19" fmla="*/ 78181 w 301523"/>
                <a:gd name="connsiteY19" fmla="*/ 225400 h 242773"/>
                <a:gd name="connsiteX20" fmla="*/ 91669 w 301523"/>
                <a:gd name="connsiteY20" fmla="*/ 230657 h 242773"/>
                <a:gd name="connsiteX21" fmla="*/ 110414 w 301523"/>
                <a:gd name="connsiteY21" fmla="*/ 235915 h 242773"/>
                <a:gd name="connsiteX22" fmla="*/ 125044 w 301523"/>
                <a:gd name="connsiteY22" fmla="*/ 238887 h 242773"/>
                <a:gd name="connsiteX23" fmla="*/ 160249 w 301523"/>
                <a:gd name="connsiteY23" fmla="*/ 242773 h 242773"/>
                <a:gd name="connsiteX24" fmla="*/ 164135 w 301523"/>
                <a:gd name="connsiteY24" fmla="*/ 242773 h 242773"/>
                <a:gd name="connsiteX25" fmla="*/ 171907 w 301523"/>
                <a:gd name="connsiteY25" fmla="*/ 242316 h 242773"/>
                <a:gd name="connsiteX26" fmla="*/ 175793 w 301523"/>
                <a:gd name="connsiteY26" fmla="*/ 241859 h 242773"/>
                <a:gd name="connsiteX27" fmla="*/ 186995 w 301523"/>
                <a:gd name="connsiteY27" fmla="*/ 240030 h 242773"/>
                <a:gd name="connsiteX28" fmla="*/ 194310 w 301523"/>
                <a:gd name="connsiteY28" fmla="*/ 238201 h 242773"/>
                <a:gd name="connsiteX29" fmla="*/ 197968 w 301523"/>
                <a:gd name="connsiteY29" fmla="*/ 237058 h 242773"/>
                <a:gd name="connsiteX30" fmla="*/ 205054 w 301523"/>
                <a:gd name="connsiteY30" fmla="*/ 234315 h 242773"/>
                <a:gd name="connsiteX31" fmla="*/ 212141 w 301523"/>
                <a:gd name="connsiteY31" fmla="*/ 231115 h 242773"/>
                <a:gd name="connsiteX32" fmla="*/ 215570 w 301523"/>
                <a:gd name="connsiteY32" fmla="*/ 229286 h 242773"/>
                <a:gd name="connsiteX33" fmla="*/ 218999 w 301523"/>
                <a:gd name="connsiteY33" fmla="*/ 227457 h 242773"/>
                <a:gd name="connsiteX34" fmla="*/ 242316 w 301523"/>
                <a:gd name="connsiteY34" fmla="*/ 210541 h 242773"/>
                <a:gd name="connsiteX35" fmla="*/ 249174 w 301523"/>
                <a:gd name="connsiteY35" fmla="*/ 204140 h 242773"/>
                <a:gd name="connsiteX36" fmla="*/ 255803 w 301523"/>
                <a:gd name="connsiteY36" fmla="*/ 197282 h 242773"/>
                <a:gd name="connsiteX37" fmla="*/ 262204 w 301523"/>
                <a:gd name="connsiteY37" fmla="*/ 190195 h 242773"/>
                <a:gd name="connsiteX38" fmla="*/ 271348 w 301523"/>
                <a:gd name="connsiteY38" fmla="*/ 179222 h 242773"/>
                <a:gd name="connsiteX39" fmla="*/ 274320 w 301523"/>
                <a:gd name="connsiteY39" fmla="*/ 175565 h 242773"/>
                <a:gd name="connsiteX40" fmla="*/ 274320 w 301523"/>
                <a:gd name="connsiteY40" fmla="*/ 175565 h 242773"/>
                <a:gd name="connsiteX41" fmla="*/ 278435 w 301523"/>
                <a:gd name="connsiteY41" fmla="*/ 170078 h 242773"/>
                <a:gd name="connsiteX42" fmla="*/ 279806 w 301523"/>
                <a:gd name="connsiteY42" fmla="*/ 168250 h 242773"/>
                <a:gd name="connsiteX43" fmla="*/ 282321 w 301523"/>
                <a:gd name="connsiteY43" fmla="*/ 164363 h 242773"/>
                <a:gd name="connsiteX44" fmla="*/ 283693 w 301523"/>
                <a:gd name="connsiteY44" fmla="*/ 162077 h 242773"/>
                <a:gd name="connsiteX45" fmla="*/ 285750 w 301523"/>
                <a:gd name="connsiteY45" fmla="*/ 158648 h 242773"/>
                <a:gd name="connsiteX46" fmla="*/ 287122 w 301523"/>
                <a:gd name="connsiteY46" fmla="*/ 156134 h 242773"/>
                <a:gd name="connsiteX47" fmla="*/ 288950 w 301523"/>
                <a:gd name="connsiteY47" fmla="*/ 152933 h 242773"/>
                <a:gd name="connsiteX48" fmla="*/ 290093 w 301523"/>
                <a:gd name="connsiteY48" fmla="*/ 150190 h 242773"/>
                <a:gd name="connsiteX49" fmla="*/ 291465 w 301523"/>
                <a:gd name="connsiteY49" fmla="*/ 146990 h 242773"/>
                <a:gd name="connsiteX50" fmla="*/ 292608 w 301523"/>
                <a:gd name="connsiteY50" fmla="*/ 144247 h 242773"/>
                <a:gd name="connsiteX51" fmla="*/ 293751 w 301523"/>
                <a:gd name="connsiteY51" fmla="*/ 141046 h 242773"/>
                <a:gd name="connsiteX52" fmla="*/ 294665 w 301523"/>
                <a:gd name="connsiteY52" fmla="*/ 138303 h 242773"/>
                <a:gd name="connsiteX53" fmla="*/ 295808 w 301523"/>
                <a:gd name="connsiteY53" fmla="*/ 135103 h 242773"/>
                <a:gd name="connsiteX54" fmla="*/ 296723 w 301523"/>
                <a:gd name="connsiteY54" fmla="*/ 132131 h 242773"/>
                <a:gd name="connsiteX55" fmla="*/ 297637 w 301523"/>
                <a:gd name="connsiteY55" fmla="*/ 129159 h 242773"/>
                <a:gd name="connsiteX56" fmla="*/ 298323 w 301523"/>
                <a:gd name="connsiteY56" fmla="*/ 126187 h 242773"/>
                <a:gd name="connsiteX57" fmla="*/ 299009 w 301523"/>
                <a:gd name="connsiteY57" fmla="*/ 123215 h 242773"/>
                <a:gd name="connsiteX58" fmla="*/ 299695 w 301523"/>
                <a:gd name="connsiteY58" fmla="*/ 120244 h 242773"/>
                <a:gd name="connsiteX59" fmla="*/ 300152 w 301523"/>
                <a:gd name="connsiteY59" fmla="*/ 117272 h 242773"/>
                <a:gd name="connsiteX60" fmla="*/ 300609 w 301523"/>
                <a:gd name="connsiteY60" fmla="*/ 114300 h 242773"/>
                <a:gd name="connsiteX61" fmla="*/ 300838 w 301523"/>
                <a:gd name="connsiteY61" fmla="*/ 111328 h 242773"/>
                <a:gd name="connsiteX62" fmla="*/ 301066 w 301523"/>
                <a:gd name="connsiteY62" fmla="*/ 108128 h 242773"/>
                <a:gd name="connsiteX63" fmla="*/ 301295 w 301523"/>
                <a:gd name="connsiteY63" fmla="*/ 105385 h 242773"/>
                <a:gd name="connsiteX64" fmla="*/ 301523 w 301523"/>
                <a:gd name="connsiteY64" fmla="*/ 102184 h 242773"/>
                <a:gd name="connsiteX65" fmla="*/ 301523 w 301523"/>
                <a:gd name="connsiteY65" fmla="*/ 99441 h 242773"/>
                <a:gd name="connsiteX66" fmla="*/ 301523 w 301523"/>
                <a:gd name="connsiteY66" fmla="*/ 96012 h 242773"/>
                <a:gd name="connsiteX67" fmla="*/ 301523 w 301523"/>
                <a:gd name="connsiteY67" fmla="*/ 93497 h 242773"/>
                <a:gd name="connsiteX68" fmla="*/ 301295 w 301523"/>
                <a:gd name="connsiteY68" fmla="*/ 90068 h 242773"/>
                <a:gd name="connsiteX69" fmla="*/ 301066 w 301523"/>
                <a:gd name="connsiteY69" fmla="*/ 87782 h 242773"/>
                <a:gd name="connsiteX70" fmla="*/ 300838 w 301523"/>
                <a:gd name="connsiteY70" fmla="*/ 84125 h 242773"/>
                <a:gd name="connsiteX71" fmla="*/ 300609 w 301523"/>
                <a:gd name="connsiteY71" fmla="*/ 82296 h 242773"/>
                <a:gd name="connsiteX72" fmla="*/ 300152 w 301523"/>
                <a:gd name="connsiteY72" fmla="*/ 78181 h 242773"/>
                <a:gd name="connsiteX73" fmla="*/ 299923 w 301523"/>
                <a:gd name="connsiteY73" fmla="*/ 76810 h 242773"/>
                <a:gd name="connsiteX74" fmla="*/ 299009 w 301523"/>
                <a:gd name="connsiteY74" fmla="*/ 72238 h 242773"/>
                <a:gd name="connsiteX75" fmla="*/ 299009 w 301523"/>
                <a:gd name="connsiteY75" fmla="*/ 72009 h 242773"/>
                <a:gd name="connsiteX76" fmla="*/ 283235 w 301523"/>
                <a:gd name="connsiteY76" fmla="*/ 28804 h 242773"/>
                <a:gd name="connsiteX77" fmla="*/ 283235 w 301523"/>
                <a:gd name="connsiteY77" fmla="*/ 28804 h 242773"/>
                <a:gd name="connsiteX78" fmla="*/ 280492 w 301523"/>
                <a:gd name="connsiteY78" fmla="*/ 23774 h 242773"/>
                <a:gd name="connsiteX79" fmla="*/ 280492 w 301523"/>
                <a:gd name="connsiteY79" fmla="*/ 23546 h 242773"/>
                <a:gd name="connsiteX80" fmla="*/ 277520 w 301523"/>
                <a:gd name="connsiteY80" fmla="*/ 18745 h 242773"/>
                <a:gd name="connsiteX81" fmla="*/ 277520 w 301523"/>
                <a:gd name="connsiteY81" fmla="*/ 18517 h 242773"/>
                <a:gd name="connsiteX82" fmla="*/ 274549 w 301523"/>
                <a:gd name="connsiteY82" fmla="*/ 13716 h 242773"/>
                <a:gd name="connsiteX83" fmla="*/ 274549 w 301523"/>
                <a:gd name="connsiteY83" fmla="*/ 13487 h 242773"/>
                <a:gd name="connsiteX84" fmla="*/ 271348 w 301523"/>
                <a:gd name="connsiteY84" fmla="*/ 8915 h 242773"/>
                <a:gd name="connsiteX85" fmla="*/ 271348 w 301523"/>
                <a:gd name="connsiteY85" fmla="*/ 8915 h 242773"/>
                <a:gd name="connsiteX86" fmla="*/ 267919 w 301523"/>
                <a:gd name="connsiteY86" fmla="*/ 4343 h 242773"/>
                <a:gd name="connsiteX87" fmla="*/ 267919 w 301523"/>
                <a:gd name="connsiteY87" fmla="*/ 4343 h 242773"/>
                <a:gd name="connsiteX88" fmla="*/ 264262 w 301523"/>
                <a:gd name="connsiteY88" fmla="*/ 0 h 242773"/>
                <a:gd name="connsiteX89" fmla="*/ 254660 w 301523"/>
                <a:gd name="connsiteY89" fmla="*/ 114071 h 242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301523" h="242773">
                  <a:moveTo>
                    <a:pt x="254660" y="114071"/>
                  </a:moveTo>
                  <a:cubicBezTo>
                    <a:pt x="227000" y="157505"/>
                    <a:pt x="178079" y="185623"/>
                    <a:pt x="125959" y="184480"/>
                  </a:cubicBezTo>
                  <a:cubicBezTo>
                    <a:pt x="78867" y="183337"/>
                    <a:pt x="33376" y="162306"/>
                    <a:pt x="0" y="129388"/>
                  </a:cubicBezTo>
                  <a:cubicBezTo>
                    <a:pt x="0" y="129388"/>
                    <a:pt x="0" y="129388"/>
                    <a:pt x="0" y="129388"/>
                  </a:cubicBezTo>
                  <a:cubicBezTo>
                    <a:pt x="457" y="130988"/>
                    <a:pt x="914" y="132817"/>
                    <a:pt x="1372" y="134417"/>
                  </a:cubicBezTo>
                  <a:cubicBezTo>
                    <a:pt x="1600" y="135103"/>
                    <a:pt x="1600" y="135560"/>
                    <a:pt x="1829" y="136246"/>
                  </a:cubicBezTo>
                  <a:cubicBezTo>
                    <a:pt x="2286" y="137617"/>
                    <a:pt x="2743" y="139217"/>
                    <a:pt x="3200" y="140589"/>
                  </a:cubicBezTo>
                  <a:cubicBezTo>
                    <a:pt x="3429" y="141275"/>
                    <a:pt x="3658" y="142189"/>
                    <a:pt x="3886" y="142875"/>
                  </a:cubicBezTo>
                  <a:cubicBezTo>
                    <a:pt x="4343" y="144247"/>
                    <a:pt x="4801" y="145618"/>
                    <a:pt x="5258" y="146990"/>
                  </a:cubicBezTo>
                  <a:cubicBezTo>
                    <a:pt x="5486" y="147904"/>
                    <a:pt x="5944" y="148819"/>
                    <a:pt x="6401" y="149733"/>
                  </a:cubicBezTo>
                  <a:cubicBezTo>
                    <a:pt x="6858" y="150876"/>
                    <a:pt x="7315" y="152248"/>
                    <a:pt x="8001" y="153391"/>
                  </a:cubicBezTo>
                  <a:cubicBezTo>
                    <a:pt x="8458" y="154305"/>
                    <a:pt x="8915" y="155448"/>
                    <a:pt x="9373" y="156362"/>
                  </a:cubicBezTo>
                  <a:cubicBezTo>
                    <a:pt x="9830" y="157505"/>
                    <a:pt x="10287" y="158648"/>
                    <a:pt x="10973" y="159791"/>
                  </a:cubicBezTo>
                  <a:cubicBezTo>
                    <a:pt x="11430" y="160934"/>
                    <a:pt x="12116" y="162077"/>
                    <a:pt x="12573" y="163220"/>
                  </a:cubicBezTo>
                  <a:cubicBezTo>
                    <a:pt x="13030" y="164135"/>
                    <a:pt x="13487" y="165049"/>
                    <a:pt x="14173" y="166192"/>
                  </a:cubicBezTo>
                  <a:cubicBezTo>
                    <a:pt x="14859" y="167564"/>
                    <a:pt x="15545" y="168707"/>
                    <a:pt x="16459" y="170078"/>
                  </a:cubicBezTo>
                  <a:cubicBezTo>
                    <a:pt x="16916" y="170764"/>
                    <a:pt x="17374" y="171679"/>
                    <a:pt x="17831" y="172364"/>
                  </a:cubicBezTo>
                  <a:cubicBezTo>
                    <a:pt x="18974" y="174422"/>
                    <a:pt x="20345" y="176479"/>
                    <a:pt x="21717" y="178308"/>
                  </a:cubicBezTo>
                  <a:cubicBezTo>
                    <a:pt x="25832" y="184252"/>
                    <a:pt x="30175" y="189738"/>
                    <a:pt x="34747" y="194767"/>
                  </a:cubicBezTo>
                  <a:cubicBezTo>
                    <a:pt x="47549" y="208483"/>
                    <a:pt x="62179" y="218313"/>
                    <a:pt x="78181" y="225400"/>
                  </a:cubicBezTo>
                  <a:cubicBezTo>
                    <a:pt x="82525" y="227457"/>
                    <a:pt x="87097" y="229057"/>
                    <a:pt x="91669" y="230657"/>
                  </a:cubicBezTo>
                  <a:cubicBezTo>
                    <a:pt x="97841" y="232715"/>
                    <a:pt x="104013" y="234544"/>
                    <a:pt x="110414" y="235915"/>
                  </a:cubicBezTo>
                  <a:cubicBezTo>
                    <a:pt x="115214" y="237058"/>
                    <a:pt x="120015" y="237973"/>
                    <a:pt x="125044" y="238887"/>
                  </a:cubicBezTo>
                  <a:cubicBezTo>
                    <a:pt x="136474" y="240716"/>
                    <a:pt x="148361" y="242087"/>
                    <a:pt x="160249" y="242773"/>
                  </a:cubicBezTo>
                  <a:cubicBezTo>
                    <a:pt x="161620" y="242773"/>
                    <a:pt x="162992" y="242773"/>
                    <a:pt x="164135" y="242773"/>
                  </a:cubicBezTo>
                  <a:cubicBezTo>
                    <a:pt x="166649" y="242773"/>
                    <a:pt x="169393" y="242545"/>
                    <a:pt x="171907" y="242316"/>
                  </a:cubicBezTo>
                  <a:cubicBezTo>
                    <a:pt x="173279" y="242316"/>
                    <a:pt x="174422" y="242087"/>
                    <a:pt x="175793" y="241859"/>
                  </a:cubicBezTo>
                  <a:cubicBezTo>
                    <a:pt x="179680" y="241402"/>
                    <a:pt x="183337" y="240716"/>
                    <a:pt x="186995" y="240030"/>
                  </a:cubicBezTo>
                  <a:cubicBezTo>
                    <a:pt x="189509" y="239573"/>
                    <a:pt x="191795" y="238887"/>
                    <a:pt x="194310" y="238201"/>
                  </a:cubicBezTo>
                  <a:cubicBezTo>
                    <a:pt x="195453" y="237744"/>
                    <a:pt x="196825" y="237515"/>
                    <a:pt x="197968" y="237058"/>
                  </a:cubicBezTo>
                  <a:cubicBezTo>
                    <a:pt x="200482" y="236144"/>
                    <a:pt x="202768" y="235229"/>
                    <a:pt x="205054" y="234315"/>
                  </a:cubicBezTo>
                  <a:cubicBezTo>
                    <a:pt x="207340" y="233401"/>
                    <a:pt x="209855" y="232258"/>
                    <a:pt x="212141" y="231115"/>
                  </a:cubicBezTo>
                  <a:cubicBezTo>
                    <a:pt x="213284" y="230429"/>
                    <a:pt x="214427" y="229972"/>
                    <a:pt x="215570" y="229286"/>
                  </a:cubicBezTo>
                  <a:cubicBezTo>
                    <a:pt x="216713" y="228600"/>
                    <a:pt x="217856" y="228143"/>
                    <a:pt x="218999" y="227457"/>
                  </a:cubicBezTo>
                  <a:cubicBezTo>
                    <a:pt x="227457" y="222656"/>
                    <a:pt x="235229" y="216941"/>
                    <a:pt x="242316" y="210541"/>
                  </a:cubicBezTo>
                  <a:cubicBezTo>
                    <a:pt x="244602" y="208483"/>
                    <a:pt x="246888" y="206197"/>
                    <a:pt x="249174" y="204140"/>
                  </a:cubicBezTo>
                  <a:cubicBezTo>
                    <a:pt x="251460" y="202082"/>
                    <a:pt x="253517" y="199568"/>
                    <a:pt x="255803" y="197282"/>
                  </a:cubicBezTo>
                  <a:cubicBezTo>
                    <a:pt x="257861" y="194996"/>
                    <a:pt x="260147" y="192710"/>
                    <a:pt x="262204" y="190195"/>
                  </a:cubicBezTo>
                  <a:cubicBezTo>
                    <a:pt x="265405" y="186538"/>
                    <a:pt x="268376" y="182880"/>
                    <a:pt x="271348" y="179222"/>
                  </a:cubicBezTo>
                  <a:cubicBezTo>
                    <a:pt x="272263" y="178079"/>
                    <a:pt x="273406" y="176708"/>
                    <a:pt x="274320" y="175565"/>
                  </a:cubicBezTo>
                  <a:cubicBezTo>
                    <a:pt x="274320" y="175565"/>
                    <a:pt x="274320" y="175565"/>
                    <a:pt x="274320" y="175565"/>
                  </a:cubicBezTo>
                  <a:cubicBezTo>
                    <a:pt x="275692" y="173736"/>
                    <a:pt x="277063" y="171907"/>
                    <a:pt x="278435" y="170078"/>
                  </a:cubicBezTo>
                  <a:cubicBezTo>
                    <a:pt x="278892" y="169393"/>
                    <a:pt x="279349" y="168707"/>
                    <a:pt x="279806" y="168250"/>
                  </a:cubicBezTo>
                  <a:cubicBezTo>
                    <a:pt x="280721" y="167107"/>
                    <a:pt x="281635" y="165735"/>
                    <a:pt x="282321" y="164363"/>
                  </a:cubicBezTo>
                  <a:cubicBezTo>
                    <a:pt x="282778" y="163678"/>
                    <a:pt x="283235" y="162763"/>
                    <a:pt x="283693" y="162077"/>
                  </a:cubicBezTo>
                  <a:cubicBezTo>
                    <a:pt x="284378" y="160934"/>
                    <a:pt x="285064" y="159791"/>
                    <a:pt x="285750" y="158648"/>
                  </a:cubicBezTo>
                  <a:cubicBezTo>
                    <a:pt x="286207" y="157734"/>
                    <a:pt x="286664" y="157048"/>
                    <a:pt x="287122" y="156134"/>
                  </a:cubicBezTo>
                  <a:cubicBezTo>
                    <a:pt x="287807" y="154991"/>
                    <a:pt x="288265" y="153848"/>
                    <a:pt x="288950" y="152933"/>
                  </a:cubicBezTo>
                  <a:cubicBezTo>
                    <a:pt x="289408" y="152019"/>
                    <a:pt x="289865" y="151105"/>
                    <a:pt x="290093" y="150190"/>
                  </a:cubicBezTo>
                  <a:cubicBezTo>
                    <a:pt x="290551" y="149047"/>
                    <a:pt x="291008" y="148133"/>
                    <a:pt x="291465" y="146990"/>
                  </a:cubicBezTo>
                  <a:cubicBezTo>
                    <a:pt x="291922" y="146075"/>
                    <a:pt x="292151" y="145161"/>
                    <a:pt x="292608" y="144247"/>
                  </a:cubicBezTo>
                  <a:cubicBezTo>
                    <a:pt x="293065" y="143104"/>
                    <a:pt x="293522" y="142189"/>
                    <a:pt x="293751" y="141046"/>
                  </a:cubicBezTo>
                  <a:cubicBezTo>
                    <a:pt x="294208" y="140132"/>
                    <a:pt x="294437" y="139217"/>
                    <a:pt x="294665" y="138303"/>
                  </a:cubicBezTo>
                  <a:cubicBezTo>
                    <a:pt x="295123" y="137160"/>
                    <a:pt x="295351" y="136246"/>
                    <a:pt x="295808" y="135103"/>
                  </a:cubicBezTo>
                  <a:cubicBezTo>
                    <a:pt x="296037" y="134188"/>
                    <a:pt x="296494" y="133274"/>
                    <a:pt x="296723" y="132131"/>
                  </a:cubicBezTo>
                  <a:cubicBezTo>
                    <a:pt x="296951" y="131216"/>
                    <a:pt x="297409" y="130073"/>
                    <a:pt x="297637" y="129159"/>
                  </a:cubicBezTo>
                  <a:cubicBezTo>
                    <a:pt x="297866" y="128245"/>
                    <a:pt x="298094" y="127102"/>
                    <a:pt x="298323" y="126187"/>
                  </a:cubicBezTo>
                  <a:cubicBezTo>
                    <a:pt x="298552" y="125273"/>
                    <a:pt x="298780" y="124130"/>
                    <a:pt x="299009" y="123215"/>
                  </a:cubicBezTo>
                  <a:cubicBezTo>
                    <a:pt x="299237" y="122301"/>
                    <a:pt x="299466" y="121158"/>
                    <a:pt x="299695" y="120244"/>
                  </a:cubicBezTo>
                  <a:cubicBezTo>
                    <a:pt x="299923" y="119329"/>
                    <a:pt x="299923" y="118186"/>
                    <a:pt x="300152" y="117272"/>
                  </a:cubicBezTo>
                  <a:cubicBezTo>
                    <a:pt x="300380" y="116357"/>
                    <a:pt x="300380" y="115214"/>
                    <a:pt x="300609" y="114300"/>
                  </a:cubicBezTo>
                  <a:cubicBezTo>
                    <a:pt x="300838" y="113386"/>
                    <a:pt x="300838" y="112471"/>
                    <a:pt x="300838" y="111328"/>
                  </a:cubicBezTo>
                  <a:cubicBezTo>
                    <a:pt x="300838" y="110185"/>
                    <a:pt x="301066" y="109271"/>
                    <a:pt x="301066" y="108128"/>
                  </a:cubicBezTo>
                  <a:cubicBezTo>
                    <a:pt x="301066" y="107213"/>
                    <a:pt x="301295" y="106299"/>
                    <a:pt x="301295" y="105385"/>
                  </a:cubicBezTo>
                  <a:cubicBezTo>
                    <a:pt x="301295" y="104242"/>
                    <a:pt x="301295" y="103327"/>
                    <a:pt x="301523" y="102184"/>
                  </a:cubicBezTo>
                  <a:cubicBezTo>
                    <a:pt x="301523" y="101270"/>
                    <a:pt x="301523" y="100355"/>
                    <a:pt x="301523" y="99441"/>
                  </a:cubicBezTo>
                  <a:cubicBezTo>
                    <a:pt x="301523" y="98298"/>
                    <a:pt x="301523" y="97155"/>
                    <a:pt x="301523" y="96012"/>
                  </a:cubicBezTo>
                  <a:cubicBezTo>
                    <a:pt x="301523" y="95098"/>
                    <a:pt x="301523" y="94412"/>
                    <a:pt x="301523" y="93497"/>
                  </a:cubicBezTo>
                  <a:cubicBezTo>
                    <a:pt x="301523" y="92354"/>
                    <a:pt x="301523" y="91211"/>
                    <a:pt x="301295" y="90068"/>
                  </a:cubicBezTo>
                  <a:cubicBezTo>
                    <a:pt x="301295" y="89383"/>
                    <a:pt x="301066" y="88468"/>
                    <a:pt x="301066" y="87782"/>
                  </a:cubicBezTo>
                  <a:cubicBezTo>
                    <a:pt x="301066" y="86639"/>
                    <a:pt x="300838" y="85268"/>
                    <a:pt x="300838" y="84125"/>
                  </a:cubicBezTo>
                  <a:cubicBezTo>
                    <a:pt x="300838" y="83439"/>
                    <a:pt x="300609" y="82753"/>
                    <a:pt x="300609" y="82296"/>
                  </a:cubicBezTo>
                  <a:cubicBezTo>
                    <a:pt x="300380" y="80924"/>
                    <a:pt x="300380" y="79553"/>
                    <a:pt x="300152" y="78181"/>
                  </a:cubicBezTo>
                  <a:cubicBezTo>
                    <a:pt x="300152" y="77724"/>
                    <a:pt x="299923" y="77267"/>
                    <a:pt x="299923" y="76810"/>
                  </a:cubicBezTo>
                  <a:cubicBezTo>
                    <a:pt x="299695" y="75209"/>
                    <a:pt x="299466" y="73838"/>
                    <a:pt x="299009" y="72238"/>
                  </a:cubicBezTo>
                  <a:cubicBezTo>
                    <a:pt x="299009" y="72238"/>
                    <a:pt x="299009" y="72009"/>
                    <a:pt x="299009" y="72009"/>
                  </a:cubicBezTo>
                  <a:cubicBezTo>
                    <a:pt x="296037" y="56921"/>
                    <a:pt x="290551" y="42291"/>
                    <a:pt x="283235" y="28804"/>
                  </a:cubicBezTo>
                  <a:cubicBezTo>
                    <a:pt x="283235" y="28804"/>
                    <a:pt x="283235" y="28804"/>
                    <a:pt x="283235" y="28804"/>
                  </a:cubicBezTo>
                  <a:cubicBezTo>
                    <a:pt x="282321" y="27203"/>
                    <a:pt x="281407" y="25375"/>
                    <a:pt x="280492" y="23774"/>
                  </a:cubicBezTo>
                  <a:cubicBezTo>
                    <a:pt x="280492" y="23774"/>
                    <a:pt x="280492" y="23774"/>
                    <a:pt x="280492" y="23546"/>
                  </a:cubicBezTo>
                  <a:cubicBezTo>
                    <a:pt x="279578" y="21946"/>
                    <a:pt x="278663" y="20345"/>
                    <a:pt x="277520" y="18745"/>
                  </a:cubicBezTo>
                  <a:cubicBezTo>
                    <a:pt x="277520" y="18745"/>
                    <a:pt x="277520" y="18745"/>
                    <a:pt x="277520" y="18517"/>
                  </a:cubicBezTo>
                  <a:cubicBezTo>
                    <a:pt x="276606" y="16916"/>
                    <a:pt x="275463" y="15316"/>
                    <a:pt x="274549" y="13716"/>
                  </a:cubicBezTo>
                  <a:cubicBezTo>
                    <a:pt x="274549" y="13716"/>
                    <a:pt x="274549" y="13716"/>
                    <a:pt x="274549" y="13487"/>
                  </a:cubicBezTo>
                  <a:cubicBezTo>
                    <a:pt x="273406" y="11887"/>
                    <a:pt x="272491" y="10516"/>
                    <a:pt x="271348" y="8915"/>
                  </a:cubicBezTo>
                  <a:cubicBezTo>
                    <a:pt x="271348" y="8915"/>
                    <a:pt x="271348" y="8915"/>
                    <a:pt x="271348" y="8915"/>
                  </a:cubicBezTo>
                  <a:cubicBezTo>
                    <a:pt x="270205" y="7315"/>
                    <a:pt x="269062" y="5944"/>
                    <a:pt x="267919" y="4343"/>
                  </a:cubicBezTo>
                  <a:cubicBezTo>
                    <a:pt x="267919" y="4343"/>
                    <a:pt x="267919" y="4343"/>
                    <a:pt x="267919" y="4343"/>
                  </a:cubicBezTo>
                  <a:cubicBezTo>
                    <a:pt x="266776" y="2743"/>
                    <a:pt x="265633" y="1372"/>
                    <a:pt x="264262" y="0"/>
                  </a:cubicBezTo>
                  <a:cubicBezTo>
                    <a:pt x="279349" y="35890"/>
                    <a:pt x="276377" y="80010"/>
                    <a:pt x="254660" y="114071"/>
                  </a:cubicBezTo>
                  <a:close/>
                </a:path>
              </a:pathLst>
            </a:custGeom>
            <a:solidFill>
              <a:srgbClr val="FFFFFF"/>
            </a:solidFill>
            <a:ln w="2286" cap="flat">
              <a:noFill/>
              <a:prstDash val="solid"/>
              <a:miter/>
            </a:ln>
          </p:spPr>
          <p:txBody>
            <a:bodyPr rtlCol="0" anchor="ctr"/>
            <a:lstStyle/>
            <a:p>
              <a:endParaRPr lang="en-US"/>
            </a:p>
          </p:txBody>
        </p:sp>
        <p:sp>
          <p:nvSpPr>
            <p:cNvPr id="189" name="Freeform 438">
              <a:extLst>
                <a:ext uri="{FF2B5EF4-FFF2-40B4-BE49-F238E27FC236}">
                  <a16:creationId xmlns:a16="http://schemas.microsoft.com/office/drawing/2014/main" id="{5ED92463-0051-4EE1-E734-4146D4D519DF}"/>
                </a:ext>
              </a:extLst>
            </p:cNvPr>
            <p:cNvSpPr/>
            <p:nvPr/>
          </p:nvSpPr>
          <p:spPr>
            <a:xfrm>
              <a:off x="4509336" y="3539130"/>
              <a:ext cx="397279" cy="853057"/>
            </a:xfrm>
            <a:custGeom>
              <a:avLst/>
              <a:gdLst>
                <a:gd name="connsiteX0" fmla="*/ 286387 w 397279"/>
                <a:gd name="connsiteY0" fmla="*/ 247172 h 853057"/>
                <a:gd name="connsiteX1" fmla="*/ 393600 w 397279"/>
                <a:gd name="connsiteY1" fmla="*/ 167847 h 853057"/>
                <a:gd name="connsiteX2" fmla="*/ 372569 w 397279"/>
                <a:gd name="connsiteY2" fmla="*/ 114355 h 853057"/>
                <a:gd name="connsiteX3" fmla="*/ 301246 w 397279"/>
                <a:gd name="connsiteY3" fmla="*/ 32059 h 853057"/>
                <a:gd name="connsiteX4" fmla="*/ 273814 w 397279"/>
                <a:gd name="connsiteY4" fmla="*/ 5541 h 853057"/>
                <a:gd name="connsiteX5" fmla="*/ 235866 w 397279"/>
                <a:gd name="connsiteY5" fmla="*/ 7599 h 853057"/>
                <a:gd name="connsiteX6" fmla="*/ 242724 w 397279"/>
                <a:gd name="connsiteY6" fmla="*/ 38231 h 853057"/>
                <a:gd name="connsiteX7" fmla="*/ 311990 w 397279"/>
                <a:gd name="connsiteY7" fmla="*/ 126014 h 853057"/>
                <a:gd name="connsiteX8" fmla="*/ 318162 w 397279"/>
                <a:gd name="connsiteY8" fmla="*/ 144073 h 853057"/>
                <a:gd name="connsiteX9" fmla="*/ 300331 w 397279"/>
                <a:gd name="connsiteY9" fmla="*/ 144987 h 853057"/>
                <a:gd name="connsiteX10" fmla="*/ 216892 w 397279"/>
                <a:gd name="connsiteY10" fmla="*/ 128071 h 853057"/>
                <a:gd name="connsiteX11" fmla="*/ 100764 w 397279"/>
                <a:gd name="connsiteY11" fmla="*/ 155046 h 853057"/>
                <a:gd name="connsiteX12" fmla="*/ 36756 w 397279"/>
                <a:gd name="connsiteY12" fmla="*/ 229569 h 853057"/>
                <a:gd name="connsiteX13" fmla="*/ 408 w 397279"/>
                <a:gd name="connsiteY13" fmla="*/ 445825 h 853057"/>
                <a:gd name="connsiteX14" fmla="*/ 12067 w 397279"/>
                <a:gd name="connsiteY14" fmla="*/ 500232 h 853057"/>
                <a:gd name="connsiteX15" fmla="*/ 34698 w 397279"/>
                <a:gd name="connsiteY15" fmla="*/ 516234 h 853057"/>
                <a:gd name="connsiteX16" fmla="*/ 54358 w 397279"/>
                <a:gd name="connsiteY16" fmla="*/ 496574 h 853057"/>
                <a:gd name="connsiteX17" fmla="*/ 56187 w 397279"/>
                <a:gd name="connsiteY17" fmla="*/ 478972 h 853057"/>
                <a:gd name="connsiteX18" fmla="*/ 56187 w 397279"/>
                <a:gd name="connsiteY18" fmla="*/ 428909 h 853057"/>
                <a:gd name="connsiteX19" fmla="*/ 67388 w 397279"/>
                <a:gd name="connsiteY19" fmla="*/ 306151 h 853057"/>
                <a:gd name="connsiteX20" fmla="*/ 81333 w 397279"/>
                <a:gd name="connsiteY20" fmla="*/ 274147 h 853057"/>
                <a:gd name="connsiteX21" fmla="*/ 99392 w 397279"/>
                <a:gd name="connsiteY21" fmla="*/ 269117 h 853057"/>
                <a:gd name="connsiteX22" fmla="*/ 100306 w 397279"/>
                <a:gd name="connsiteY22" fmla="*/ 287177 h 853057"/>
                <a:gd name="connsiteX23" fmla="*/ 80418 w 397279"/>
                <a:gd name="connsiteY23" fmla="*/ 357357 h 853057"/>
                <a:gd name="connsiteX24" fmla="*/ 77218 w 397279"/>
                <a:gd name="connsiteY24" fmla="*/ 457484 h 853057"/>
                <a:gd name="connsiteX25" fmla="*/ 68760 w 397279"/>
                <a:gd name="connsiteY25" fmla="*/ 524235 h 853057"/>
                <a:gd name="connsiteX26" fmla="*/ 55044 w 397279"/>
                <a:gd name="connsiteY26" fmla="*/ 635106 h 853057"/>
                <a:gd name="connsiteX27" fmla="*/ 38127 w 397279"/>
                <a:gd name="connsiteY27" fmla="*/ 819586 h 853057"/>
                <a:gd name="connsiteX28" fmla="*/ 74246 w 397279"/>
                <a:gd name="connsiteY28" fmla="*/ 852505 h 853057"/>
                <a:gd name="connsiteX29" fmla="*/ 108307 w 397279"/>
                <a:gd name="connsiteY29" fmla="*/ 827130 h 853057"/>
                <a:gd name="connsiteX30" fmla="*/ 160428 w 397279"/>
                <a:gd name="connsiteY30" fmla="*/ 540694 h 853057"/>
                <a:gd name="connsiteX31" fmla="*/ 167515 w 397279"/>
                <a:gd name="connsiteY31" fmla="*/ 521492 h 853057"/>
                <a:gd name="connsiteX32" fmla="*/ 201348 w 397279"/>
                <a:gd name="connsiteY32" fmla="*/ 519892 h 853057"/>
                <a:gd name="connsiteX33" fmla="*/ 212549 w 397279"/>
                <a:gd name="connsiteY33" fmla="*/ 552810 h 853057"/>
                <a:gd name="connsiteX34" fmla="*/ 230380 w 397279"/>
                <a:gd name="connsiteY34" fmla="*/ 816843 h 853057"/>
                <a:gd name="connsiteX35" fmla="*/ 281815 w 397279"/>
                <a:gd name="connsiteY35" fmla="*/ 852047 h 853057"/>
                <a:gd name="connsiteX36" fmla="*/ 298274 w 397279"/>
                <a:gd name="connsiteY36" fmla="*/ 834902 h 853057"/>
                <a:gd name="connsiteX37" fmla="*/ 298731 w 397279"/>
                <a:gd name="connsiteY37" fmla="*/ 796726 h 853057"/>
                <a:gd name="connsiteX38" fmla="*/ 281815 w 397279"/>
                <a:gd name="connsiteY38" fmla="*/ 505718 h 853057"/>
                <a:gd name="connsiteX39" fmla="*/ 275185 w 397279"/>
                <a:gd name="connsiteY39" fmla="*/ 270260 h 853057"/>
                <a:gd name="connsiteX40" fmla="*/ 286387 w 397279"/>
                <a:gd name="connsiteY40" fmla="*/ 247172 h 853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397279" h="853057">
                  <a:moveTo>
                    <a:pt x="286387" y="247172"/>
                  </a:moveTo>
                  <a:cubicBezTo>
                    <a:pt x="303989" y="247629"/>
                    <a:pt x="376684" y="192308"/>
                    <a:pt x="393600" y="167847"/>
                  </a:cubicBezTo>
                  <a:cubicBezTo>
                    <a:pt x="405945" y="150017"/>
                    <a:pt x="384228" y="130128"/>
                    <a:pt x="372569" y="114355"/>
                  </a:cubicBezTo>
                  <a:cubicBezTo>
                    <a:pt x="350852" y="85094"/>
                    <a:pt x="325706" y="58805"/>
                    <a:pt x="301246" y="32059"/>
                  </a:cubicBezTo>
                  <a:cubicBezTo>
                    <a:pt x="292788" y="22686"/>
                    <a:pt x="283644" y="13314"/>
                    <a:pt x="273814" y="5541"/>
                  </a:cubicBezTo>
                  <a:cubicBezTo>
                    <a:pt x="263527" y="-2688"/>
                    <a:pt x="243639" y="-1545"/>
                    <a:pt x="235866" y="7599"/>
                  </a:cubicBezTo>
                  <a:cubicBezTo>
                    <a:pt x="225579" y="19715"/>
                    <a:pt x="235180" y="28859"/>
                    <a:pt x="242724" y="38231"/>
                  </a:cubicBezTo>
                  <a:cubicBezTo>
                    <a:pt x="265813" y="67492"/>
                    <a:pt x="288901" y="96753"/>
                    <a:pt x="311990" y="126014"/>
                  </a:cubicBezTo>
                  <a:cubicBezTo>
                    <a:pt x="316333" y="131500"/>
                    <a:pt x="322277" y="136758"/>
                    <a:pt x="318162" y="144073"/>
                  </a:cubicBezTo>
                  <a:cubicBezTo>
                    <a:pt x="313362" y="152760"/>
                    <a:pt x="306504" y="146588"/>
                    <a:pt x="300331" y="144987"/>
                  </a:cubicBezTo>
                  <a:cubicBezTo>
                    <a:pt x="272899" y="137444"/>
                    <a:pt x="245467" y="130814"/>
                    <a:pt x="216892" y="128071"/>
                  </a:cubicBezTo>
                  <a:cubicBezTo>
                    <a:pt x="195633" y="126014"/>
                    <a:pt x="116537" y="143387"/>
                    <a:pt x="100764" y="155046"/>
                  </a:cubicBezTo>
                  <a:cubicBezTo>
                    <a:pt x="75389" y="173562"/>
                    <a:pt x="48871" y="200080"/>
                    <a:pt x="36756" y="229569"/>
                  </a:cubicBezTo>
                  <a:cubicBezTo>
                    <a:pt x="8638" y="298607"/>
                    <a:pt x="-2335" y="371302"/>
                    <a:pt x="408" y="445825"/>
                  </a:cubicBezTo>
                  <a:cubicBezTo>
                    <a:pt x="1094" y="464113"/>
                    <a:pt x="4294" y="483087"/>
                    <a:pt x="12067" y="500232"/>
                  </a:cubicBezTo>
                  <a:cubicBezTo>
                    <a:pt x="16410" y="509833"/>
                    <a:pt x="23954" y="517148"/>
                    <a:pt x="34698" y="516234"/>
                  </a:cubicBezTo>
                  <a:cubicBezTo>
                    <a:pt x="45671" y="515548"/>
                    <a:pt x="50929" y="505947"/>
                    <a:pt x="54358" y="496574"/>
                  </a:cubicBezTo>
                  <a:cubicBezTo>
                    <a:pt x="56187" y="491317"/>
                    <a:pt x="56187" y="484916"/>
                    <a:pt x="56187" y="478972"/>
                  </a:cubicBezTo>
                  <a:cubicBezTo>
                    <a:pt x="56415" y="462284"/>
                    <a:pt x="56644" y="445597"/>
                    <a:pt x="56187" y="428909"/>
                  </a:cubicBezTo>
                  <a:cubicBezTo>
                    <a:pt x="55272" y="387532"/>
                    <a:pt x="57558" y="346384"/>
                    <a:pt x="67388" y="306151"/>
                  </a:cubicBezTo>
                  <a:cubicBezTo>
                    <a:pt x="70131" y="294721"/>
                    <a:pt x="72646" y="283062"/>
                    <a:pt x="81333" y="274147"/>
                  </a:cubicBezTo>
                  <a:cubicBezTo>
                    <a:pt x="86362" y="269117"/>
                    <a:pt x="92077" y="264317"/>
                    <a:pt x="99392" y="269117"/>
                  </a:cubicBezTo>
                  <a:cubicBezTo>
                    <a:pt x="106707" y="274147"/>
                    <a:pt x="104421" y="281233"/>
                    <a:pt x="100306" y="287177"/>
                  </a:cubicBezTo>
                  <a:cubicBezTo>
                    <a:pt x="86133" y="308437"/>
                    <a:pt x="83619" y="332897"/>
                    <a:pt x="80418" y="357357"/>
                  </a:cubicBezTo>
                  <a:cubicBezTo>
                    <a:pt x="76075" y="390733"/>
                    <a:pt x="76761" y="424108"/>
                    <a:pt x="77218" y="457484"/>
                  </a:cubicBezTo>
                  <a:cubicBezTo>
                    <a:pt x="77446" y="480115"/>
                    <a:pt x="77446" y="502747"/>
                    <a:pt x="68760" y="524235"/>
                  </a:cubicBezTo>
                  <a:cubicBezTo>
                    <a:pt x="65331" y="532693"/>
                    <a:pt x="59844" y="606988"/>
                    <a:pt x="55044" y="635106"/>
                  </a:cubicBezTo>
                  <a:cubicBezTo>
                    <a:pt x="44757" y="696142"/>
                    <a:pt x="40413" y="757864"/>
                    <a:pt x="38127" y="819586"/>
                  </a:cubicBezTo>
                  <a:cubicBezTo>
                    <a:pt x="37213" y="840846"/>
                    <a:pt x="48414" y="849990"/>
                    <a:pt x="74246" y="852505"/>
                  </a:cubicBezTo>
                  <a:cubicBezTo>
                    <a:pt x="98020" y="854791"/>
                    <a:pt x="103964" y="850676"/>
                    <a:pt x="108307" y="827130"/>
                  </a:cubicBezTo>
                  <a:cubicBezTo>
                    <a:pt x="115165" y="789411"/>
                    <a:pt x="141454" y="596930"/>
                    <a:pt x="160428" y="540694"/>
                  </a:cubicBezTo>
                  <a:cubicBezTo>
                    <a:pt x="162714" y="534293"/>
                    <a:pt x="163400" y="527207"/>
                    <a:pt x="167515" y="521492"/>
                  </a:cubicBezTo>
                  <a:cubicBezTo>
                    <a:pt x="177573" y="507319"/>
                    <a:pt x="190832" y="506633"/>
                    <a:pt x="201348" y="519892"/>
                  </a:cubicBezTo>
                  <a:cubicBezTo>
                    <a:pt x="208891" y="529493"/>
                    <a:pt x="211177" y="540923"/>
                    <a:pt x="212549" y="552810"/>
                  </a:cubicBezTo>
                  <a:cubicBezTo>
                    <a:pt x="216435" y="586186"/>
                    <a:pt x="222607" y="762436"/>
                    <a:pt x="230380" y="816843"/>
                  </a:cubicBezTo>
                  <a:cubicBezTo>
                    <a:pt x="234952" y="848847"/>
                    <a:pt x="242496" y="855705"/>
                    <a:pt x="281815" y="852047"/>
                  </a:cubicBezTo>
                  <a:cubicBezTo>
                    <a:pt x="292102" y="851133"/>
                    <a:pt x="298045" y="845418"/>
                    <a:pt x="298274" y="834902"/>
                  </a:cubicBezTo>
                  <a:cubicBezTo>
                    <a:pt x="298731" y="822101"/>
                    <a:pt x="299417" y="809299"/>
                    <a:pt x="298731" y="796726"/>
                  </a:cubicBezTo>
                  <a:cubicBezTo>
                    <a:pt x="293473" y="699800"/>
                    <a:pt x="289359" y="602645"/>
                    <a:pt x="281815" y="505718"/>
                  </a:cubicBezTo>
                  <a:cubicBezTo>
                    <a:pt x="275871" y="427309"/>
                    <a:pt x="283872" y="348442"/>
                    <a:pt x="275185" y="270260"/>
                  </a:cubicBezTo>
                  <a:cubicBezTo>
                    <a:pt x="274042" y="261573"/>
                    <a:pt x="278386" y="246943"/>
                    <a:pt x="286387" y="247172"/>
                  </a:cubicBezTo>
                  <a:close/>
                </a:path>
              </a:pathLst>
            </a:custGeom>
            <a:solidFill>
              <a:srgbClr val="FFFFFF"/>
            </a:solidFill>
            <a:ln w="2286" cap="flat">
              <a:noFill/>
              <a:prstDash val="solid"/>
              <a:miter/>
            </a:ln>
          </p:spPr>
          <p:txBody>
            <a:bodyPr rtlCol="0" anchor="ctr"/>
            <a:lstStyle/>
            <a:p>
              <a:endParaRPr lang="en-US"/>
            </a:p>
          </p:txBody>
        </p:sp>
        <p:sp>
          <p:nvSpPr>
            <p:cNvPr id="190" name="Freeform 439">
              <a:extLst>
                <a:ext uri="{FF2B5EF4-FFF2-40B4-BE49-F238E27FC236}">
                  <a16:creationId xmlns:a16="http://schemas.microsoft.com/office/drawing/2014/main" id="{ED3324BD-86DB-EBB1-1A41-F7231DF82C41}"/>
                </a:ext>
              </a:extLst>
            </p:cNvPr>
            <p:cNvSpPr/>
            <p:nvPr/>
          </p:nvSpPr>
          <p:spPr>
            <a:xfrm>
              <a:off x="4488993" y="3401748"/>
              <a:ext cx="441968" cy="1010926"/>
            </a:xfrm>
            <a:custGeom>
              <a:avLst/>
              <a:gdLst>
                <a:gd name="connsiteX0" fmla="*/ 332790 w 441968"/>
                <a:gd name="connsiteY0" fmla="*/ 399641 h 1010926"/>
                <a:gd name="connsiteX1" fmla="*/ 439775 w 441968"/>
                <a:gd name="connsiteY1" fmla="*/ 305457 h 1010926"/>
                <a:gd name="connsiteX2" fmla="*/ 418515 w 441968"/>
                <a:gd name="connsiteY2" fmla="*/ 255165 h 1010926"/>
                <a:gd name="connsiteX3" fmla="*/ 327533 w 441968"/>
                <a:gd name="connsiteY3" fmla="*/ 146809 h 1010926"/>
                <a:gd name="connsiteX4" fmla="*/ 298272 w 441968"/>
                <a:gd name="connsiteY4" fmla="*/ 122806 h 1010926"/>
                <a:gd name="connsiteX5" fmla="*/ 272440 w 441968"/>
                <a:gd name="connsiteY5" fmla="*/ 88745 h 1010926"/>
                <a:gd name="connsiteX6" fmla="*/ 207746 w 441968"/>
                <a:gd name="connsiteY6" fmla="*/ 9649 h 1010926"/>
                <a:gd name="connsiteX7" fmla="*/ 71729 w 441968"/>
                <a:gd name="connsiteY7" fmla="*/ 22908 h 1010926"/>
                <a:gd name="connsiteX8" fmla="*/ 8864 w 441968"/>
                <a:gd name="connsiteY8" fmla="*/ 141780 h 1010926"/>
                <a:gd name="connsiteX9" fmla="*/ 95732 w 441968"/>
                <a:gd name="connsiteY9" fmla="*/ 268196 h 1010926"/>
                <a:gd name="connsiteX10" fmla="*/ 118135 w 441968"/>
                <a:gd name="connsiteY10" fmla="*/ 273911 h 1010926"/>
                <a:gd name="connsiteX11" fmla="*/ 92989 w 441968"/>
                <a:gd name="connsiteY11" fmla="*/ 290141 h 1010926"/>
                <a:gd name="connsiteX12" fmla="*/ 22352 w 441968"/>
                <a:gd name="connsiteY12" fmla="*/ 396669 h 1010926"/>
                <a:gd name="connsiteX13" fmla="*/ 863 w 441968"/>
                <a:gd name="connsiteY13" fmla="*/ 589150 h 1010926"/>
                <a:gd name="connsiteX14" fmla="*/ 10922 w 441968"/>
                <a:gd name="connsiteY14" fmla="*/ 635099 h 1010926"/>
                <a:gd name="connsiteX15" fmla="*/ 50012 w 441968"/>
                <a:gd name="connsiteY15" fmla="*/ 673503 h 1010926"/>
                <a:gd name="connsiteX16" fmla="*/ 63728 w 441968"/>
                <a:gd name="connsiteY16" fmla="*/ 691334 h 1010926"/>
                <a:gd name="connsiteX17" fmla="*/ 55727 w 441968"/>
                <a:gd name="connsiteY17" fmla="*/ 767458 h 1010926"/>
                <a:gd name="connsiteX18" fmla="*/ 34467 w 441968"/>
                <a:gd name="connsiteY18" fmla="*/ 951710 h 1010926"/>
                <a:gd name="connsiteX19" fmla="*/ 84302 w 441968"/>
                <a:gd name="connsiteY19" fmla="*/ 1009545 h 1010926"/>
                <a:gd name="connsiteX20" fmla="*/ 149453 w 441968"/>
                <a:gd name="connsiteY20" fmla="*/ 963140 h 1010926"/>
                <a:gd name="connsiteX21" fmla="*/ 179857 w 441968"/>
                <a:gd name="connsiteY21" fmla="*/ 754199 h 1010926"/>
                <a:gd name="connsiteX22" fmla="*/ 205917 w 441968"/>
                <a:gd name="connsiteY22" fmla="*/ 678990 h 1010926"/>
                <a:gd name="connsiteX23" fmla="*/ 230835 w 441968"/>
                <a:gd name="connsiteY23" fmla="*/ 969083 h 1010926"/>
                <a:gd name="connsiteX24" fmla="*/ 275869 w 441968"/>
                <a:gd name="connsiteY24" fmla="*/ 1010003 h 1010926"/>
                <a:gd name="connsiteX25" fmla="*/ 325704 w 441968"/>
                <a:gd name="connsiteY25" fmla="*/ 1005659 h 1010926"/>
                <a:gd name="connsiteX26" fmla="*/ 342620 w 441968"/>
                <a:gd name="connsiteY26" fmla="*/ 986228 h 1010926"/>
                <a:gd name="connsiteX27" fmla="*/ 339191 w 441968"/>
                <a:gd name="connsiteY27" fmla="*/ 906904 h 1010926"/>
                <a:gd name="connsiteX28" fmla="*/ 330276 w 441968"/>
                <a:gd name="connsiteY28" fmla="*/ 742083 h 1010926"/>
                <a:gd name="connsiteX29" fmla="*/ 319303 w 441968"/>
                <a:gd name="connsiteY29" fmla="*/ 435988 h 1010926"/>
                <a:gd name="connsiteX30" fmla="*/ 332790 w 441968"/>
                <a:gd name="connsiteY30" fmla="*/ 399641 h 1010926"/>
                <a:gd name="connsiteX31" fmla="*/ 43154 w 441968"/>
                <a:gd name="connsiteY31" fmla="*/ 195272 h 1010926"/>
                <a:gd name="connsiteX32" fmla="*/ 29895 w 441968"/>
                <a:gd name="connsiteY32" fmla="*/ 144752 h 1010926"/>
                <a:gd name="connsiteX33" fmla="*/ 138023 w 441968"/>
                <a:gd name="connsiteY33" fmla="*/ 21993 h 1010926"/>
                <a:gd name="connsiteX34" fmla="*/ 257124 w 441968"/>
                <a:gd name="connsiteY34" fmla="*/ 97431 h 1010926"/>
                <a:gd name="connsiteX35" fmla="*/ 246608 w 441968"/>
                <a:gd name="connsiteY35" fmla="*/ 125092 h 1010926"/>
                <a:gd name="connsiteX36" fmla="*/ 238150 w 441968"/>
                <a:gd name="connsiteY36" fmla="*/ 174927 h 1010926"/>
                <a:gd name="connsiteX37" fmla="*/ 239064 w 441968"/>
                <a:gd name="connsiteY37" fmla="*/ 203273 h 1010926"/>
                <a:gd name="connsiteX38" fmla="*/ 142824 w 441968"/>
                <a:gd name="connsiteY38" fmla="*/ 257680 h 1010926"/>
                <a:gd name="connsiteX39" fmla="*/ 43154 w 441968"/>
                <a:gd name="connsiteY39" fmla="*/ 195272 h 1010926"/>
                <a:gd name="connsiteX40" fmla="*/ 258953 w 441968"/>
                <a:gd name="connsiteY40" fmla="*/ 206245 h 1010926"/>
                <a:gd name="connsiteX41" fmla="*/ 314502 w 441968"/>
                <a:gd name="connsiteY41" fmla="*/ 263395 h 1010926"/>
                <a:gd name="connsiteX42" fmla="*/ 239522 w 441968"/>
                <a:gd name="connsiteY42" fmla="*/ 245336 h 1010926"/>
                <a:gd name="connsiteX43" fmla="*/ 258953 w 441968"/>
                <a:gd name="connsiteY43" fmla="*/ 206245 h 1010926"/>
                <a:gd name="connsiteX44" fmla="*/ 295300 w 441968"/>
                <a:gd name="connsiteY44" fmla="*/ 407413 h 1010926"/>
                <a:gd name="connsiteX45" fmla="*/ 301929 w 441968"/>
                <a:gd name="connsiteY45" fmla="*/ 642871 h 1010926"/>
                <a:gd name="connsiteX46" fmla="*/ 318846 w 441968"/>
                <a:gd name="connsiteY46" fmla="*/ 933879 h 1010926"/>
                <a:gd name="connsiteX47" fmla="*/ 318389 w 441968"/>
                <a:gd name="connsiteY47" fmla="*/ 972055 h 1010926"/>
                <a:gd name="connsiteX48" fmla="*/ 301929 w 441968"/>
                <a:gd name="connsiteY48" fmla="*/ 989200 h 1010926"/>
                <a:gd name="connsiteX49" fmla="*/ 250494 w 441968"/>
                <a:gd name="connsiteY49" fmla="*/ 953996 h 1010926"/>
                <a:gd name="connsiteX50" fmla="*/ 232664 w 441968"/>
                <a:gd name="connsiteY50" fmla="*/ 689963 h 1010926"/>
                <a:gd name="connsiteX51" fmla="*/ 221462 w 441968"/>
                <a:gd name="connsiteY51" fmla="*/ 657044 h 1010926"/>
                <a:gd name="connsiteX52" fmla="*/ 187629 w 441968"/>
                <a:gd name="connsiteY52" fmla="*/ 658644 h 1010926"/>
                <a:gd name="connsiteX53" fmla="*/ 180543 w 441968"/>
                <a:gd name="connsiteY53" fmla="*/ 677847 h 1010926"/>
                <a:gd name="connsiteX54" fmla="*/ 128422 w 441968"/>
                <a:gd name="connsiteY54" fmla="*/ 964283 h 1010926"/>
                <a:gd name="connsiteX55" fmla="*/ 94361 w 441968"/>
                <a:gd name="connsiteY55" fmla="*/ 989657 h 1010926"/>
                <a:gd name="connsiteX56" fmla="*/ 58242 w 441968"/>
                <a:gd name="connsiteY56" fmla="*/ 956739 h 1010926"/>
                <a:gd name="connsiteX57" fmla="*/ 75158 w 441968"/>
                <a:gd name="connsiteY57" fmla="*/ 772259 h 1010926"/>
                <a:gd name="connsiteX58" fmla="*/ 88874 w 441968"/>
                <a:gd name="connsiteY58" fmla="*/ 661388 h 1010926"/>
                <a:gd name="connsiteX59" fmla="*/ 97332 w 441968"/>
                <a:gd name="connsiteY59" fmla="*/ 594636 h 1010926"/>
                <a:gd name="connsiteX60" fmla="*/ 100533 w 441968"/>
                <a:gd name="connsiteY60" fmla="*/ 494510 h 1010926"/>
                <a:gd name="connsiteX61" fmla="*/ 120421 w 441968"/>
                <a:gd name="connsiteY61" fmla="*/ 424329 h 1010926"/>
                <a:gd name="connsiteX62" fmla="*/ 119507 w 441968"/>
                <a:gd name="connsiteY62" fmla="*/ 406270 h 1010926"/>
                <a:gd name="connsiteX63" fmla="*/ 101447 w 441968"/>
                <a:gd name="connsiteY63" fmla="*/ 411299 h 1010926"/>
                <a:gd name="connsiteX64" fmla="*/ 87503 w 441968"/>
                <a:gd name="connsiteY64" fmla="*/ 443303 h 1010926"/>
                <a:gd name="connsiteX65" fmla="*/ 76301 w 441968"/>
                <a:gd name="connsiteY65" fmla="*/ 566061 h 1010926"/>
                <a:gd name="connsiteX66" fmla="*/ 76301 w 441968"/>
                <a:gd name="connsiteY66" fmla="*/ 616125 h 1010926"/>
                <a:gd name="connsiteX67" fmla="*/ 74472 w 441968"/>
                <a:gd name="connsiteY67" fmla="*/ 633727 h 1010926"/>
                <a:gd name="connsiteX68" fmla="*/ 54813 w 441968"/>
                <a:gd name="connsiteY68" fmla="*/ 653387 h 1010926"/>
                <a:gd name="connsiteX69" fmla="*/ 32181 w 441968"/>
                <a:gd name="connsiteY69" fmla="*/ 637385 h 1010926"/>
                <a:gd name="connsiteX70" fmla="*/ 20523 w 441968"/>
                <a:gd name="connsiteY70" fmla="*/ 582978 h 1010926"/>
                <a:gd name="connsiteX71" fmla="*/ 56870 w 441968"/>
                <a:gd name="connsiteY71" fmla="*/ 366722 h 1010926"/>
                <a:gd name="connsiteX72" fmla="*/ 120878 w 441968"/>
                <a:gd name="connsiteY72" fmla="*/ 292199 h 1010926"/>
                <a:gd name="connsiteX73" fmla="*/ 237007 w 441968"/>
                <a:gd name="connsiteY73" fmla="*/ 265224 h 1010926"/>
                <a:gd name="connsiteX74" fmla="*/ 320446 w 441968"/>
                <a:gd name="connsiteY74" fmla="*/ 282140 h 1010926"/>
                <a:gd name="connsiteX75" fmla="*/ 338277 w 441968"/>
                <a:gd name="connsiteY75" fmla="*/ 281226 h 1010926"/>
                <a:gd name="connsiteX76" fmla="*/ 332105 w 441968"/>
                <a:gd name="connsiteY76" fmla="*/ 263166 h 1010926"/>
                <a:gd name="connsiteX77" fmla="*/ 262839 w 441968"/>
                <a:gd name="connsiteY77" fmla="*/ 175384 h 1010926"/>
                <a:gd name="connsiteX78" fmla="*/ 255981 w 441968"/>
                <a:gd name="connsiteY78" fmla="*/ 144752 h 1010926"/>
                <a:gd name="connsiteX79" fmla="*/ 293928 w 441968"/>
                <a:gd name="connsiteY79" fmla="*/ 142694 h 1010926"/>
                <a:gd name="connsiteX80" fmla="*/ 321360 w 441968"/>
                <a:gd name="connsiteY80" fmla="*/ 169212 h 1010926"/>
                <a:gd name="connsiteX81" fmla="*/ 392684 w 441968"/>
                <a:gd name="connsiteY81" fmla="*/ 251508 h 1010926"/>
                <a:gd name="connsiteX82" fmla="*/ 413715 w 441968"/>
                <a:gd name="connsiteY82" fmla="*/ 305000 h 1010926"/>
                <a:gd name="connsiteX83" fmla="*/ 306501 w 441968"/>
                <a:gd name="connsiteY83" fmla="*/ 384324 h 1010926"/>
                <a:gd name="connsiteX84" fmla="*/ 295300 w 441968"/>
                <a:gd name="connsiteY84" fmla="*/ 407413 h 1010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441968" h="1010926">
                  <a:moveTo>
                    <a:pt x="332790" y="399641"/>
                  </a:moveTo>
                  <a:cubicBezTo>
                    <a:pt x="370281" y="369923"/>
                    <a:pt x="413258" y="344091"/>
                    <a:pt x="439775" y="305457"/>
                  </a:cubicBezTo>
                  <a:cubicBezTo>
                    <a:pt x="448462" y="292884"/>
                    <a:pt x="429260" y="268881"/>
                    <a:pt x="418515" y="255165"/>
                  </a:cubicBezTo>
                  <a:cubicBezTo>
                    <a:pt x="389483" y="217904"/>
                    <a:pt x="361365" y="179956"/>
                    <a:pt x="327533" y="146809"/>
                  </a:cubicBezTo>
                  <a:cubicBezTo>
                    <a:pt x="318389" y="137894"/>
                    <a:pt x="309473" y="126692"/>
                    <a:pt x="298272" y="122806"/>
                  </a:cubicBezTo>
                  <a:cubicBezTo>
                    <a:pt x="280441" y="116405"/>
                    <a:pt x="277926" y="104289"/>
                    <a:pt x="272440" y="88745"/>
                  </a:cubicBezTo>
                  <a:cubicBezTo>
                    <a:pt x="260324" y="55826"/>
                    <a:pt x="245237" y="23136"/>
                    <a:pt x="207746" y="9649"/>
                  </a:cubicBezTo>
                  <a:cubicBezTo>
                    <a:pt x="159512" y="-7725"/>
                    <a:pt x="113106" y="-638"/>
                    <a:pt x="71729" y="22908"/>
                  </a:cubicBezTo>
                  <a:cubicBezTo>
                    <a:pt x="28752" y="47139"/>
                    <a:pt x="9779" y="92402"/>
                    <a:pt x="8864" y="141780"/>
                  </a:cubicBezTo>
                  <a:cubicBezTo>
                    <a:pt x="7950" y="200073"/>
                    <a:pt x="40411" y="246479"/>
                    <a:pt x="95732" y="268196"/>
                  </a:cubicBezTo>
                  <a:cubicBezTo>
                    <a:pt x="101219" y="270253"/>
                    <a:pt x="108077" y="272996"/>
                    <a:pt x="118135" y="273911"/>
                  </a:cubicBezTo>
                  <a:cubicBezTo>
                    <a:pt x="117449" y="275739"/>
                    <a:pt x="97561" y="286712"/>
                    <a:pt x="92989" y="290141"/>
                  </a:cubicBezTo>
                  <a:cubicBezTo>
                    <a:pt x="58470" y="316659"/>
                    <a:pt x="33324" y="353463"/>
                    <a:pt x="22352" y="396669"/>
                  </a:cubicBezTo>
                  <a:cubicBezTo>
                    <a:pt x="6578" y="459991"/>
                    <a:pt x="-3023" y="523770"/>
                    <a:pt x="863" y="589150"/>
                  </a:cubicBezTo>
                  <a:cubicBezTo>
                    <a:pt x="1778" y="604923"/>
                    <a:pt x="6578" y="619782"/>
                    <a:pt x="10922" y="635099"/>
                  </a:cubicBezTo>
                  <a:cubicBezTo>
                    <a:pt x="16637" y="656130"/>
                    <a:pt x="27381" y="670989"/>
                    <a:pt x="50012" y="673503"/>
                  </a:cubicBezTo>
                  <a:cubicBezTo>
                    <a:pt x="61899" y="674875"/>
                    <a:pt x="64643" y="681276"/>
                    <a:pt x="63728" y="691334"/>
                  </a:cubicBezTo>
                  <a:cubicBezTo>
                    <a:pt x="61214" y="716709"/>
                    <a:pt x="60985" y="742541"/>
                    <a:pt x="55727" y="767458"/>
                  </a:cubicBezTo>
                  <a:cubicBezTo>
                    <a:pt x="42697" y="828266"/>
                    <a:pt x="41554" y="890445"/>
                    <a:pt x="34467" y="951710"/>
                  </a:cubicBezTo>
                  <a:cubicBezTo>
                    <a:pt x="30124" y="989429"/>
                    <a:pt x="46126" y="1005431"/>
                    <a:pt x="84302" y="1009545"/>
                  </a:cubicBezTo>
                  <a:cubicBezTo>
                    <a:pt x="130479" y="1014346"/>
                    <a:pt x="138938" y="1008402"/>
                    <a:pt x="149453" y="963140"/>
                  </a:cubicBezTo>
                  <a:cubicBezTo>
                    <a:pt x="165455" y="894102"/>
                    <a:pt x="169570" y="823922"/>
                    <a:pt x="179857" y="754199"/>
                  </a:cubicBezTo>
                  <a:cubicBezTo>
                    <a:pt x="183743" y="728596"/>
                    <a:pt x="193116" y="702536"/>
                    <a:pt x="205917" y="678990"/>
                  </a:cubicBezTo>
                  <a:cubicBezTo>
                    <a:pt x="217805" y="704136"/>
                    <a:pt x="221919" y="897989"/>
                    <a:pt x="230835" y="969083"/>
                  </a:cubicBezTo>
                  <a:cubicBezTo>
                    <a:pt x="234264" y="996058"/>
                    <a:pt x="248894" y="1009088"/>
                    <a:pt x="275869" y="1010003"/>
                  </a:cubicBezTo>
                  <a:cubicBezTo>
                    <a:pt x="292557" y="1010460"/>
                    <a:pt x="309245" y="1008631"/>
                    <a:pt x="325704" y="1005659"/>
                  </a:cubicBezTo>
                  <a:cubicBezTo>
                    <a:pt x="337362" y="1003602"/>
                    <a:pt x="341706" y="998573"/>
                    <a:pt x="342620" y="986228"/>
                  </a:cubicBezTo>
                  <a:cubicBezTo>
                    <a:pt x="344220" y="959482"/>
                    <a:pt x="340791" y="933422"/>
                    <a:pt x="339191" y="906904"/>
                  </a:cubicBezTo>
                  <a:cubicBezTo>
                    <a:pt x="335762" y="852040"/>
                    <a:pt x="335076" y="796947"/>
                    <a:pt x="330276" y="742083"/>
                  </a:cubicBezTo>
                  <a:cubicBezTo>
                    <a:pt x="321132" y="640128"/>
                    <a:pt x="318846" y="538172"/>
                    <a:pt x="319303" y="435988"/>
                  </a:cubicBezTo>
                  <a:cubicBezTo>
                    <a:pt x="318617" y="423186"/>
                    <a:pt x="322046" y="408099"/>
                    <a:pt x="332790" y="399641"/>
                  </a:cubicBezTo>
                  <a:close/>
                  <a:moveTo>
                    <a:pt x="43154" y="195272"/>
                  </a:moveTo>
                  <a:cubicBezTo>
                    <a:pt x="34925" y="178356"/>
                    <a:pt x="27381" y="161439"/>
                    <a:pt x="29895" y="144752"/>
                  </a:cubicBezTo>
                  <a:cubicBezTo>
                    <a:pt x="31267" y="73886"/>
                    <a:pt x="70358" y="27251"/>
                    <a:pt x="138023" y="21993"/>
                  </a:cubicBezTo>
                  <a:cubicBezTo>
                    <a:pt x="222605" y="15593"/>
                    <a:pt x="245008" y="62913"/>
                    <a:pt x="257124" y="97431"/>
                  </a:cubicBezTo>
                  <a:cubicBezTo>
                    <a:pt x="260781" y="107947"/>
                    <a:pt x="257352" y="117091"/>
                    <a:pt x="246608" y="125092"/>
                  </a:cubicBezTo>
                  <a:cubicBezTo>
                    <a:pt x="226034" y="140180"/>
                    <a:pt x="223748" y="154353"/>
                    <a:pt x="238150" y="174927"/>
                  </a:cubicBezTo>
                  <a:cubicBezTo>
                    <a:pt x="245465" y="185442"/>
                    <a:pt x="244551" y="191843"/>
                    <a:pt x="239064" y="203273"/>
                  </a:cubicBezTo>
                  <a:cubicBezTo>
                    <a:pt x="220548" y="241449"/>
                    <a:pt x="183515" y="260423"/>
                    <a:pt x="142824" y="257680"/>
                  </a:cubicBezTo>
                  <a:cubicBezTo>
                    <a:pt x="98018" y="254480"/>
                    <a:pt x="64871" y="239392"/>
                    <a:pt x="43154" y="195272"/>
                  </a:cubicBezTo>
                  <a:close/>
                  <a:moveTo>
                    <a:pt x="258953" y="206245"/>
                  </a:moveTo>
                  <a:cubicBezTo>
                    <a:pt x="273583" y="219504"/>
                    <a:pt x="293928" y="244193"/>
                    <a:pt x="314502" y="263395"/>
                  </a:cubicBezTo>
                  <a:cubicBezTo>
                    <a:pt x="288671" y="255394"/>
                    <a:pt x="257581" y="251279"/>
                    <a:pt x="239522" y="245336"/>
                  </a:cubicBezTo>
                  <a:cubicBezTo>
                    <a:pt x="246151" y="232077"/>
                    <a:pt x="252095" y="219961"/>
                    <a:pt x="258953" y="206245"/>
                  </a:cubicBezTo>
                  <a:close/>
                  <a:moveTo>
                    <a:pt x="295300" y="407413"/>
                  </a:moveTo>
                  <a:cubicBezTo>
                    <a:pt x="304215" y="485594"/>
                    <a:pt x="295986" y="564461"/>
                    <a:pt x="301929" y="642871"/>
                  </a:cubicBezTo>
                  <a:cubicBezTo>
                    <a:pt x="309245" y="739797"/>
                    <a:pt x="313588" y="836952"/>
                    <a:pt x="318846" y="933879"/>
                  </a:cubicBezTo>
                  <a:cubicBezTo>
                    <a:pt x="319532" y="946680"/>
                    <a:pt x="318846" y="959482"/>
                    <a:pt x="318389" y="972055"/>
                  </a:cubicBezTo>
                  <a:cubicBezTo>
                    <a:pt x="317931" y="982571"/>
                    <a:pt x="312216" y="988286"/>
                    <a:pt x="301929" y="989200"/>
                  </a:cubicBezTo>
                  <a:cubicBezTo>
                    <a:pt x="262382" y="992858"/>
                    <a:pt x="254838" y="986228"/>
                    <a:pt x="250494" y="953996"/>
                  </a:cubicBezTo>
                  <a:cubicBezTo>
                    <a:pt x="242722" y="899589"/>
                    <a:pt x="236550" y="723110"/>
                    <a:pt x="232664" y="689963"/>
                  </a:cubicBezTo>
                  <a:cubicBezTo>
                    <a:pt x="231292" y="678075"/>
                    <a:pt x="229006" y="666645"/>
                    <a:pt x="221462" y="657044"/>
                  </a:cubicBezTo>
                  <a:cubicBezTo>
                    <a:pt x="210718" y="643557"/>
                    <a:pt x="197688" y="644471"/>
                    <a:pt x="187629" y="658644"/>
                  </a:cubicBezTo>
                  <a:cubicBezTo>
                    <a:pt x="183515" y="664588"/>
                    <a:pt x="182829" y="671446"/>
                    <a:pt x="180543" y="677847"/>
                  </a:cubicBezTo>
                  <a:cubicBezTo>
                    <a:pt x="161340" y="734082"/>
                    <a:pt x="135280" y="926792"/>
                    <a:pt x="128422" y="964283"/>
                  </a:cubicBezTo>
                  <a:cubicBezTo>
                    <a:pt x="124079" y="987828"/>
                    <a:pt x="118135" y="991943"/>
                    <a:pt x="94361" y="989657"/>
                  </a:cubicBezTo>
                  <a:cubicBezTo>
                    <a:pt x="68757" y="987143"/>
                    <a:pt x="57556" y="977999"/>
                    <a:pt x="58242" y="956739"/>
                  </a:cubicBezTo>
                  <a:cubicBezTo>
                    <a:pt x="60528" y="895017"/>
                    <a:pt x="64871" y="833295"/>
                    <a:pt x="75158" y="772259"/>
                  </a:cubicBezTo>
                  <a:cubicBezTo>
                    <a:pt x="79959" y="744141"/>
                    <a:pt x="85445" y="670074"/>
                    <a:pt x="88874" y="661388"/>
                  </a:cubicBezTo>
                  <a:cubicBezTo>
                    <a:pt x="97332" y="639899"/>
                    <a:pt x="97561" y="617268"/>
                    <a:pt x="97332" y="594636"/>
                  </a:cubicBezTo>
                  <a:cubicBezTo>
                    <a:pt x="96875" y="561261"/>
                    <a:pt x="96418" y="527885"/>
                    <a:pt x="100533" y="494510"/>
                  </a:cubicBezTo>
                  <a:cubicBezTo>
                    <a:pt x="103733" y="470049"/>
                    <a:pt x="106248" y="445589"/>
                    <a:pt x="120421" y="424329"/>
                  </a:cubicBezTo>
                  <a:cubicBezTo>
                    <a:pt x="124536" y="418157"/>
                    <a:pt x="126822" y="411299"/>
                    <a:pt x="119507" y="406270"/>
                  </a:cubicBezTo>
                  <a:cubicBezTo>
                    <a:pt x="112420" y="401241"/>
                    <a:pt x="106476" y="406041"/>
                    <a:pt x="101447" y="411299"/>
                  </a:cubicBezTo>
                  <a:cubicBezTo>
                    <a:pt x="92760" y="420215"/>
                    <a:pt x="90246" y="431873"/>
                    <a:pt x="87503" y="443303"/>
                  </a:cubicBezTo>
                  <a:cubicBezTo>
                    <a:pt x="77673" y="483765"/>
                    <a:pt x="75387" y="524685"/>
                    <a:pt x="76301" y="566061"/>
                  </a:cubicBezTo>
                  <a:cubicBezTo>
                    <a:pt x="76758" y="582749"/>
                    <a:pt x="76530" y="599437"/>
                    <a:pt x="76301" y="616125"/>
                  </a:cubicBezTo>
                  <a:cubicBezTo>
                    <a:pt x="76301" y="622068"/>
                    <a:pt x="76530" y="628241"/>
                    <a:pt x="74472" y="633727"/>
                  </a:cubicBezTo>
                  <a:cubicBezTo>
                    <a:pt x="71043" y="643100"/>
                    <a:pt x="66014" y="652472"/>
                    <a:pt x="54813" y="653387"/>
                  </a:cubicBezTo>
                  <a:cubicBezTo>
                    <a:pt x="44069" y="654072"/>
                    <a:pt x="36525" y="646757"/>
                    <a:pt x="32181" y="637385"/>
                  </a:cubicBezTo>
                  <a:cubicBezTo>
                    <a:pt x="24409" y="620240"/>
                    <a:pt x="21209" y="601266"/>
                    <a:pt x="20523" y="582978"/>
                  </a:cubicBezTo>
                  <a:cubicBezTo>
                    <a:pt x="17780" y="508683"/>
                    <a:pt x="28752" y="435759"/>
                    <a:pt x="56870" y="366722"/>
                  </a:cubicBezTo>
                  <a:cubicBezTo>
                    <a:pt x="68986" y="337233"/>
                    <a:pt x="95504" y="310715"/>
                    <a:pt x="120878" y="292199"/>
                  </a:cubicBezTo>
                  <a:cubicBezTo>
                    <a:pt x="136652" y="280540"/>
                    <a:pt x="215747" y="263166"/>
                    <a:pt x="237007" y="265224"/>
                  </a:cubicBezTo>
                  <a:cubicBezTo>
                    <a:pt x="265582" y="267967"/>
                    <a:pt x="293014" y="274596"/>
                    <a:pt x="320446" y="282140"/>
                  </a:cubicBezTo>
                  <a:cubicBezTo>
                    <a:pt x="326847" y="283969"/>
                    <a:pt x="333476" y="289913"/>
                    <a:pt x="338277" y="281226"/>
                  </a:cubicBezTo>
                  <a:cubicBezTo>
                    <a:pt x="342392" y="273911"/>
                    <a:pt x="336448" y="268653"/>
                    <a:pt x="332105" y="263166"/>
                  </a:cubicBezTo>
                  <a:cubicBezTo>
                    <a:pt x="309016" y="233906"/>
                    <a:pt x="285927" y="204645"/>
                    <a:pt x="262839" y="175384"/>
                  </a:cubicBezTo>
                  <a:cubicBezTo>
                    <a:pt x="255524" y="166011"/>
                    <a:pt x="245694" y="156867"/>
                    <a:pt x="255981" y="144752"/>
                  </a:cubicBezTo>
                  <a:cubicBezTo>
                    <a:pt x="263753" y="135608"/>
                    <a:pt x="283641" y="134693"/>
                    <a:pt x="293928" y="142694"/>
                  </a:cubicBezTo>
                  <a:cubicBezTo>
                    <a:pt x="303987" y="150467"/>
                    <a:pt x="312902" y="159839"/>
                    <a:pt x="321360" y="169212"/>
                  </a:cubicBezTo>
                  <a:cubicBezTo>
                    <a:pt x="345821" y="196187"/>
                    <a:pt x="370967" y="222247"/>
                    <a:pt x="392684" y="251508"/>
                  </a:cubicBezTo>
                  <a:cubicBezTo>
                    <a:pt x="404571" y="267281"/>
                    <a:pt x="426288" y="286941"/>
                    <a:pt x="413715" y="305000"/>
                  </a:cubicBezTo>
                  <a:cubicBezTo>
                    <a:pt x="397027" y="329232"/>
                    <a:pt x="324104" y="384782"/>
                    <a:pt x="306501" y="384324"/>
                  </a:cubicBezTo>
                  <a:cubicBezTo>
                    <a:pt x="298729" y="384324"/>
                    <a:pt x="294386" y="398955"/>
                    <a:pt x="295300" y="407413"/>
                  </a:cubicBezTo>
                  <a:close/>
                </a:path>
              </a:pathLst>
            </a:custGeom>
            <a:solidFill>
              <a:srgbClr val="000000"/>
            </a:solidFill>
            <a:ln w="2286" cap="flat">
              <a:noFill/>
              <a:prstDash val="solid"/>
              <a:miter/>
            </a:ln>
          </p:spPr>
          <p:txBody>
            <a:bodyPr rtlCol="0" anchor="ctr"/>
            <a:lstStyle/>
            <a:p>
              <a:endParaRPr lang="en-US"/>
            </a:p>
          </p:txBody>
        </p:sp>
        <p:sp>
          <p:nvSpPr>
            <p:cNvPr id="191" name="Freeform 440">
              <a:extLst>
                <a:ext uri="{FF2B5EF4-FFF2-40B4-BE49-F238E27FC236}">
                  <a16:creationId xmlns:a16="http://schemas.microsoft.com/office/drawing/2014/main" id="{4CB1E081-C158-C251-E4AA-DA49BEF92FFD}"/>
                </a:ext>
              </a:extLst>
            </p:cNvPr>
            <p:cNvSpPr/>
            <p:nvPr/>
          </p:nvSpPr>
          <p:spPr>
            <a:xfrm>
              <a:off x="5001084" y="3132520"/>
              <a:ext cx="729376" cy="941097"/>
            </a:xfrm>
            <a:custGeom>
              <a:avLst/>
              <a:gdLst>
                <a:gd name="connsiteX0" fmla="*/ 724127 w 729376"/>
                <a:gd name="connsiteY0" fmla="*/ 273163 h 941097"/>
                <a:gd name="connsiteX1" fmla="*/ 567307 w 729376"/>
                <a:gd name="connsiteY1" fmla="*/ 42048 h 941097"/>
                <a:gd name="connsiteX2" fmla="*/ 318133 w 729376"/>
                <a:gd name="connsiteY2" fmla="*/ 6386 h 941097"/>
                <a:gd name="connsiteX3" fmla="*/ 277671 w 729376"/>
                <a:gd name="connsiteY3" fmla="*/ 14845 h 941097"/>
                <a:gd name="connsiteX4" fmla="*/ 129995 w 729376"/>
                <a:gd name="connsiteY4" fmla="*/ 90283 h 941097"/>
                <a:gd name="connsiteX5" fmla="*/ 35355 w 729376"/>
                <a:gd name="connsiteY5" fmla="*/ 224014 h 941097"/>
                <a:gd name="connsiteX6" fmla="*/ 2665 w 729376"/>
                <a:gd name="connsiteY6" fmla="*/ 312253 h 941097"/>
                <a:gd name="connsiteX7" fmla="*/ 62330 w 729376"/>
                <a:gd name="connsiteY7" fmla="*/ 436383 h 941097"/>
                <a:gd name="connsiteX8" fmla="*/ 172515 w 729376"/>
                <a:gd name="connsiteY8" fmla="*/ 465415 h 941097"/>
                <a:gd name="connsiteX9" fmla="*/ 242695 w 729376"/>
                <a:gd name="connsiteY9" fmla="*/ 459472 h 941097"/>
                <a:gd name="connsiteX10" fmla="*/ 294587 w 729376"/>
                <a:gd name="connsiteY10" fmla="*/ 384719 h 941097"/>
                <a:gd name="connsiteX11" fmla="*/ 292758 w 729376"/>
                <a:gd name="connsiteY11" fmla="*/ 355230 h 941097"/>
                <a:gd name="connsiteX12" fmla="*/ 358138 w 729376"/>
                <a:gd name="connsiteY12" fmla="*/ 265847 h 941097"/>
                <a:gd name="connsiteX13" fmla="*/ 453921 w 729376"/>
                <a:gd name="connsiteY13" fmla="*/ 300823 h 941097"/>
                <a:gd name="connsiteX14" fmla="*/ 460094 w 729376"/>
                <a:gd name="connsiteY14" fmla="*/ 385862 h 941097"/>
                <a:gd name="connsiteX15" fmla="*/ 420089 w 729376"/>
                <a:gd name="connsiteY15" fmla="*/ 450785 h 941097"/>
                <a:gd name="connsiteX16" fmla="*/ 284986 w 729376"/>
                <a:gd name="connsiteY16" fmla="*/ 586345 h 941097"/>
                <a:gd name="connsiteX17" fmla="*/ 217092 w 729376"/>
                <a:gd name="connsiteY17" fmla="*/ 691272 h 941097"/>
                <a:gd name="connsiteX18" fmla="*/ 188517 w 729376"/>
                <a:gd name="connsiteY18" fmla="*/ 862493 h 941097"/>
                <a:gd name="connsiteX19" fmla="*/ 223493 w 729376"/>
                <a:gd name="connsiteY19" fmla="*/ 914157 h 941097"/>
                <a:gd name="connsiteX20" fmla="*/ 496441 w 729376"/>
                <a:gd name="connsiteY20" fmla="*/ 916443 h 941097"/>
                <a:gd name="connsiteX21" fmla="*/ 529817 w 729376"/>
                <a:gd name="connsiteY21" fmla="*/ 875752 h 941097"/>
                <a:gd name="connsiteX22" fmla="*/ 524787 w 729376"/>
                <a:gd name="connsiteY22" fmla="*/ 805801 h 941097"/>
                <a:gd name="connsiteX23" fmla="*/ 555648 w 729376"/>
                <a:gd name="connsiteY23" fmla="*/ 709560 h 941097"/>
                <a:gd name="connsiteX24" fmla="*/ 633144 w 729376"/>
                <a:gd name="connsiteY24" fmla="*/ 624978 h 941097"/>
                <a:gd name="connsiteX25" fmla="*/ 714068 w 729376"/>
                <a:gd name="connsiteY25" fmla="*/ 469073 h 941097"/>
                <a:gd name="connsiteX26" fmla="*/ 724127 w 729376"/>
                <a:gd name="connsiteY26" fmla="*/ 273163 h 941097"/>
                <a:gd name="connsiteX27" fmla="*/ 705839 w 729376"/>
                <a:gd name="connsiteY27" fmla="*/ 380376 h 941097"/>
                <a:gd name="connsiteX28" fmla="*/ 704924 w 729376"/>
                <a:gd name="connsiteY28" fmla="*/ 391577 h 941097"/>
                <a:gd name="connsiteX29" fmla="*/ 702181 w 729376"/>
                <a:gd name="connsiteY29" fmla="*/ 413980 h 941097"/>
                <a:gd name="connsiteX30" fmla="*/ 700352 w 729376"/>
                <a:gd name="connsiteY30" fmla="*/ 425182 h 941097"/>
                <a:gd name="connsiteX31" fmla="*/ 693723 w 729376"/>
                <a:gd name="connsiteY31" fmla="*/ 458557 h 941097"/>
                <a:gd name="connsiteX32" fmla="*/ 688236 w 729376"/>
                <a:gd name="connsiteY32" fmla="*/ 480503 h 941097"/>
                <a:gd name="connsiteX33" fmla="*/ 678635 w 729376"/>
                <a:gd name="connsiteY33" fmla="*/ 509306 h 941097"/>
                <a:gd name="connsiteX34" fmla="*/ 670634 w 729376"/>
                <a:gd name="connsiteY34" fmla="*/ 527823 h 941097"/>
                <a:gd name="connsiteX35" fmla="*/ 646174 w 729376"/>
                <a:gd name="connsiteY35" fmla="*/ 571943 h 941097"/>
                <a:gd name="connsiteX36" fmla="*/ 616685 w 729376"/>
                <a:gd name="connsiteY36" fmla="*/ 613319 h 941097"/>
                <a:gd name="connsiteX37" fmla="*/ 610284 w 729376"/>
                <a:gd name="connsiteY37" fmla="*/ 621320 h 941097"/>
                <a:gd name="connsiteX38" fmla="*/ 602054 w 729376"/>
                <a:gd name="connsiteY38" fmla="*/ 631379 h 941097"/>
                <a:gd name="connsiteX39" fmla="*/ 539646 w 729376"/>
                <a:gd name="connsiteY39" fmla="*/ 696301 h 941097"/>
                <a:gd name="connsiteX40" fmla="*/ 526845 w 729376"/>
                <a:gd name="connsiteY40" fmla="*/ 709103 h 941097"/>
                <a:gd name="connsiteX41" fmla="*/ 525930 w 729376"/>
                <a:gd name="connsiteY41" fmla="*/ 710017 h 941097"/>
                <a:gd name="connsiteX42" fmla="*/ 511757 w 729376"/>
                <a:gd name="connsiteY42" fmla="*/ 731734 h 941097"/>
                <a:gd name="connsiteX43" fmla="*/ 509014 w 729376"/>
                <a:gd name="connsiteY43" fmla="*/ 737906 h 941097"/>
                <a:gd name="connsiteX44" fmla="*/ 506728 w 729376"/>
                <a:gd name="connsiteY44" fmla="*/ 744079 h 941097"/>
                <a:gd name="connsiteX45" fmla="*/ 505128 w 729376"/>
                <a:gd name="connsiteY45" fmla="*/ 749108 h 941097"/>
                <a:gd name="connsiteX46" fmla="*/ 503299 w 729376"/>
                <a:gd name="connsiteY46" fmla="*/ 756880 h 941097"/>
                <a:gd name="connsiteX47" fmla="*/ 501927 w 729376"/>
                <a:gd name="connsiteY47" fmla="*/ 797800 h 941097"/>
                <a:gd name="connsiteX48" fmla="*/ 505356 w 729376"/>
                <a:gd name="connsiteY48" fmla="*/ 819288 h 941097"/>
                <a:gd name="connsiteX49" fmla="*/ 506271 w 729376"/>
                <a:gd name="connsiteY49" fmla="*/ 824317 h 941097"/>
                <a:gd name="connsiteX50" fmla="*/ 508785 w 729376"/>
                <a:gd name="connsiteY50" fmla="*/ 850149 h 941097"/>
                <a:gd name="connsiteX51" fmla="*/ 509243 w 729376"/>
                <a:gd name="connsiteY51" fmla="*/ 860207 h 941097"/>
                <a:gd name="connsiteX52" fmla="*/ 504899 w 729376"/>
                <a:gd name="connsiteY52" fmla="*/ 881239 h 941097"/>
                <a:gd name="connsiteX53" fmla="*/ 483411 w 729376"/>
                <a:gd name="connsiteY53" fmla="*/ 898384 h 941097"/>
                <a:gd name="connsiteX54" fmla="*/ 476553 w 729376"/>
                <a:gd name="connsiteY54" fmla="*/ 901127 h 941097"/>
                <a:gd name="connsiteX55" fmla="*/ 419174 w 729376"/>
                <a:gd name="connsiteY55" fmla="*/ 916214 h 941097"/>
                <a:gd name="connsiteX56" fmla="*/ 388542 w 729376"/>
                <a:gd name="connsiteY56" fmla="*/ 918729 h 941097"/>
                <a:gd name="connsiteX57" fmla="*/ 364310 w 729376"/>
                <a:gd name="connsiteY57" fmla="*/ 918043 h 941097"/>
                <a:gd name="connsiteX58" fmla="*/ 349223 w 729376"/>
                <a:gd name="connsiteY58" fmla="*/ 918729 h 941097"/>
                <a:gd name="connsiteX59" fmla="*/ 334135 w 729376"/>
                <a:gd name="connsiteY59" fmla="*/ 918043 h 941097"/>
                <a:gd name="connsiteX60" fmla="*/ 318819 w 729376"/>
                <a:gd name="connsiteY60" fmla="*/ 916214 h 941097"/>
                <a:gd name="connsiteX61" fmla="*/ 303503 w 729376"/>
                <a:gd name="connsiteY61" fmla="*/ 913471 h 941097"/>
                <a:gd name="connsiteX62" fmla="*/ 241323 w 729376"/>
                <a:gd name="connsiteY62" fmla="*/ 897698 h 941097"/>
                <a:gd name="connsiteX63" fmla="*/ 237894 w 729376"/>
                <a:gd name="connsiteY63" fmla="*/ 896783 h 941097"/>
                <a:gd name="connsiteX64" fmla="*/ 236751 w 729376"/>
                <a:gd name="connsiteY64" fmla="*/ 896326 h 941097"/>
                <a:gd name="connsiteX65" fmla="*/ 234923 w 729376"/>
                <a:gd name="connsiteY65" fmla="*/ 895869 h 941097"/>
                <a:gd name="connsiteX66" fmla="*/ 231951 w 729376"/>
                <a:gd name="connsiteY66" fmla="*/ 894955 h 941097"/>
                <a:gd name="connsiteX67" fmla="*/ 231265 w 729376"/>
                <a:gd name="connsiteY67" fmla="*/ 894726 h 941097"/>
                <a:gd name="connsiteX68" fmla="*/ 229436 w 729376"/>
                <a:gd name="connsiteY68" fmla="*/ 894040 h 941097"/>
                <a:gd name="connsiteX69" fmla="*/ 229208 w 729376"/>
                <a:gd name="connsiteY69" fmla="*/ 893812 h 941097"/>
                <a:gd name="connsiteX70" fmla="*/ 215034 w 729376"/>
                <a:gd name="connsiteY70" fmla="*/ 865008 h 941097"/>
                <a:gd name="connsiteX71" fmla="*/ 257097 w 729376"/>
                <a:gd name="connsiteY71" fmla="*/ 655610 h 941097"/>
                <a:gd name="connsiteX72" fmla="*/ 294816 w 729376"/>
                <a:gd name="connsiteY72" fmla="*/ 606919 h 941097"/>
                <a:gd name="connsiteX73" fmla="*/ 433119 w 729376"/>
                <a:gd name="connsiteY73" fmla="*/ 466101 h 941097"/>
                <a:gd name="connsiteX74" fmla="*/ 482496 w 729376"/>
                <a:gd name="connsiteY74" fmla="*/ 380147 h 941097"/>
                <a:gd name="connsiteX75" fmla="*/ 457808 w 729376"/>
                <a:gd name="connsiteY75" fmla="*/ 270648 h 941097"/>
                <a:gd name="connsiteX76" fmla="*/ 360653 w 729376"/>
                <a:gd name="connsiteY76" fmla="*/ 243216 h 941097"/>
                <a:gd name="connsiteX77" fmla="*/ 344879 w 729376"/>
                <a:gd name="connsiteY77" fmla="*/ 247559 h 941097"/>
                <a:gd name="connsiteX78" fmla="*/ 342136 w 729376"/>
                <a:gd name="connsiteY78" fmla="*/ 248474 h 941097"/>
                <a:gd name="connsiteX79" fmla="*/ 337793 w 729376"/>
                <a:gd name="connsiteY79" fmla="*/ 250074 h 941097"/>
                <a:gd name="connsiteX80" fmla="*/ 334821 w 729376"/>
                <a:gd name="connsiteY80" fmla="*/ 251446 h 941097"/>
                <a:gd name="connsiteX81" fmla="*/ 331163 w 729376"/>
                <a:gd name="connsiteY81" fmla="*/ 253046 h 941097"/>
                <a:gd name="connsiteX82" fmla="*/ 328191 w 729376"/>
                <a:gd name="connsiteY82" fmla="*/ 254417 h 941097"/>
                <a:gd name="connsiteX83" fmla="*/ 324991 w 729376"/>
                <a:gd name="connsiteY83" fmla="*/ 256018 h 941097"/>
                <a:gd name="connsiteX84" fmla="*/ 322248 w 729376"/>
                <a:gd name="connsiteY84" fmla="*/ 257618 h 941097"/>
                <a:gd name="connsiteX85" fmla="*/ 319276 w 729376"/>
                <a:gd name="connsiteY85" fmla="*/ 259218 h 941097"/>
                <a:gd name="connsiteX86" fmla="*/ 316533 w 729376"/>
                <a:gd name="connsiteY86" fmla="*/ 260818 h 941097"/>
                <a:gd name="connsiteX87" fmla="*/ 313790 w 729376"/>
                <a:gd name="connsiteY87" fmla="*/ 262647 h 941097"/>
                <a:gd name="connsiteX88" fmla="*/ 311275 w 729376"/>
                <a:gd name="connsiteY88" fmla="*/ 264476 h 941097"/>
                <a:gd name="connsiteX89" fmla="*/ 308760 w 729376"/>
                <a:gd name="connsiteY89" fmla="*/ 266305 h 941097"/>
                <a:gd name="connsiteX90" fmla="*/ 306474 w 729376"/>
                <a:gd name="connsiteY90" fmla="*/ 268133 h 941097"/>
                <a:gd name="connsiteX91" fmla="*/ 304188 w 729376"/>
                <a:gd name="connsiteY91" fmla="*/ 269962 h 941097"/>
                <a:gd name="connsiteX92" fmla="*/ 302131 w 729376"/>
                <a:gd name="connsiteY92" fmla="*/ 271791 h 941097"/>
                <a:gd name="connsiteX93" fmla="*/ 300074 w 729376"/>
                <a:gd name="connsiteY93" fmla="*/ 273848 h 941097"/>
                <a:gd name="connsiteX94" fmla="*/ 298016 w 729376"/>
                <a:gd name="connsiteY94" fmla="*/ 275906 h 941097"/>
                <a:gd name="connsiteX95" fmla="*/ 296187 w 729376"/>
                <a:gd name="connsiteY95" fmla="*/ 277963 h 941097"/>
                <a:gd name="connsiteX96" fmla="*/ 294359 w 729376"/>
                <a:gd name="connsiteY96" fmla="*/ 280021 h 941097"/>
                <a:gd name="connsiteX97" fmla="*/ 292530 w 729376"/>
                <a:gd name="connsiteY97" fmla="*/ 282078 h 941097"/>
                <a:gd name="connsiteX98" fmla="*/ 290930 w 729376"/>
                <a:gd name="connsiteY98" fmla="*/ 284135 h 941097"/>
                <a:gd name="connsiteX99" fmla="*/ 289329 w 729376"/>
                <a:gd name="connsiteY99" fmla="*/ 286421 h 941097"/>
                <a:gd name="connsiteX100" fmla="*/ 287958 w 729376"/>
                <a:gd name="connsiteY100" fmla="*/ 288479 h 941097"/>
                <a:gd name="connsiteX101" fmla="*/ 286586 w 729376"/>
                <a:gd name="connsiteY101" fmla="*/ 290765 h 941097"/>
                <a:gd name="connsiteX102" fmla="*/ 285215 w 729376"/>
                <a:gd name="connsiteY102" fmla="*/ 292822 h 941097"/>
                <a:gd name="connsiteX103" fmla="*/ 283843 w 729376"/>
                <a:gd name="connsiteY103" fmla="*/ 295108 h 941097"/>
                <a:gd name="connsiteX104" fmla="*/ 282700 w 729376"/>
                <a:gd name="connsiteY104" fmla="*/ 297166 h 941097"/>
                <a:gd name="connsiteX105" fmla="*/ 281557 w 729376"/>
                <a:gd name="connsiteY105" fmla="*/ 299680 h 941097"/>
                <a:gd name="connsiteX106" fmla="*/ 280643 w 729376"/>
                <a:gd name="connsiteY106" fmla="*/ 301509 h 941097"/>
                <a:gd name="connsiteX107" fmla="*/ 279042 w 729376"/>
                <a:gd name="connsiteY107" fmla="*/ 305167 h 941097"/>
                <a:gd name="connsiteX108" fmla="*/ 278128 w 729376"/>
                <a:gd name="connsiteY108" fmla="*/ 307681 h 941097"/>
                <a:gd name="connsiteX109" fmla="*/ 276985 w 729376"/>
                <a:gd name="connsiteY109" fmla="*/ 310653 h 941097"/>
                <a:gd name="connsiteX110" fmla="*/ 276299 w 729376"/>
                <a:gd name="connsiteY110" fmla="*/ 312710 h 941097"/>
                <a:gd name="connsiteX111" fmla="*/ 275613 w 729376"/>
                <a:gd name="connsiteY111" fmla="*/ 315225 h 941097"/>
                <a:gd name="connsiteX112" fmla="*/ 275156 w 729376"/>
                <a:gd name="connsiteY112" fmla="*/ 317282 h 941097"/>
                <a:gd name="connsiteX113" fmla="*/ 274470 w 729376"/>
                <a:gd name="connsiteY113" fmla="*/ 319797 h 941097"/>
                <a:gd name="connsiteX114" fmla="*/ 274013 w 729376"/>
                <a:gd name="connsiteY114" fmla="*/ 321854 h 941097"/>
                <a:gd name="connsiteX115" fmla="*/ 273556 w 729376"/>
                <a:gd name="connsiteY115" fmla="*/ 324369 h 941097"/>
                <a:gd name="connsiteX116" fmla="*/ 273099 w 729376"/>
                <a:gd name="connsiteY116" fmla="*/ 326426 h 941097"/>
                <a:gd name="connsiteX117" fmla="*/ 272642 w 729376"/>
                <a:gd name="connsiteY117" fmla="*/ 328712 h 941097"/>
                <a:gd name="connsiteX118" fmla="*/ 272413 w 729376"/>
                <a:gd name="connsiteY118" fmla="*/ 330770 h 941097"/>
                <a:gd name="connsiteX119" fmla="*/ 272184 w 729376"/>
                <a:gd name="connsiteY119" fmla="*/ 333056 h 941097"/>
                <a:gd name="connsiteX120" fmla="*/ 271956 w 729376"/>
                <a:gd name="connsiteY120" fmla="*/ 335113 h 941097"/>
                <a:gd name="connsiteX121" fmla="*/ 271727 w 729376"/>
                <a:gd name="connsiteY121" fmla="*/ 337399 h 941097"/>
                <a:gd name="connsiteX122" fmla="*/ 271499 w 729376"/>
                <a:gd name="connsiteY122" fmla="*/ 339457 h 941097"/>
                <a:gd name="connsiteX123" fmla="*/ 271499 w 729376"/>
                <a:gd name="connsiteY123" fmla="*/ 341743 h 941097"/>
                <a:gd name="connsiteX124" fmla="*/ 271499 w 729376"/>
                <a:gd name="connsiteY124" fmla="*/ 343800 h 941097"/>
                <a:gd name="connsiteX125" fmla="*/ 271499 w 729376"/>
                <a:gd name="connsiteY125" fmla="*/ 346086 h 941097"/>
                <a:gd name="connsiteX126" fmla="*/ 271499 w 729376"/>
                <a:gd name="connsiteY126" fmla="*/ 347915 h 941097"/>
                <a:gd name="connsiteX127" fmla="*/ 271499 w 729376"/>
                <a:gd name="connsiteY127" fmla="*/ 350201 h 941097"/>
                <a:gd name="connsiteX128" fmla="*/ 271499 w 729376"/>
                <a:gd name="connsiteY128" fmla="*/ 352030 h 941097"/>
                <a:gd name="connsiteX129" fmla="*/ 271727 w 729376"/>
                <a:gd name="connsiteY129" fmla="*/ 354316 h 941097"/>
                <a:gd name="connsiteX130" fmla="*/ 271727 w 729376"/>
                <a:gd name="connsiteY130" fmla="*/ 355916 h 941097"/>
                <a:gd name="connsiteX131" fmla="*/ 271956 w 729376"/>
                <a:gd name="connsiteY131" fmla="*/ 357973 h 941097"/>
                <a:gd name="connsiteX132" fmla="*/ 272184 w 729376"/>
                <a:gd name="connsiteY132" fmla="*/ 359573 h 941097"/>
                <a:gd name="connsiteX133" fmla="*/ 272413 w 729376"/>
                <a:gd name="connsiteY133" fmla="*/ 361859 h 941097"/>
                <a:gd name="connsiteX134" fmla="*/ 272642 w 729376"/>
                <a:gd name="connsiteY134" fmla="*/ 363231 h 941097"/>
                <a:gd name="connsiteX135" fmla="*/ 273099 w 729376"/>
                <a:gd name="connsiteY135" fmla="*/ 365517 h 941097"/>
                <a:gd name="connsiteX136" fmla="*/ 273327 w 729376"/>
                <a:gd name="connsiteY136" fmla="*/ 366431 h 941097"/>
                <a:gd name="connsiteX137" fmla="*/ 274013 w 729376"/>
                <a:gd name="connsiteY137" fmla="*/ 369632 h 941097"/>
                <a:gd name="connsiteX138" fmla="*/ 275613 w 729376"/>
                <a:gd name="connsiteY138" fmla="*/ 391349 h 941097"/>
                <a:gd name="connsiteX139" fmla="*/ 274699 w 729376"/>
                <a:gd name="connsiteY139" fmla="*/ 398893 h 941097"/>
                <a:gd name="connsiteX140" fmla="*/ 271499 w 729376"/>
                <a:gd name="connsiteY140" fmla="*/ 408951 h 941097"/>
                <a:gd name="connsiteX141" fmla="*/ 270127 w 729376"/>
                <a:gd name="connsiteY141" fmla="*/ 411923 h 941097"/>
                <a:gd name="connsiteX142" fmla="*/ 266698 w 729376"/>
                <a:gd name="connsiteY142" fmla="*/ 417409 h 941097"/>
                <a:gd name="connsiteX143" fmla="*/ 264641 w 729376"/>
                <a:gd name="connsiteY143" fmla="*/ 419924 h 941097"/>
                <a:gd name="connsiteX144" fmla="*/ 260297 w 729376"/>
                <a:gd name="connsiteY144" fmla="*/ 424496 h 941097"/>
                <a:gd name="connsiteX145" fmla="*/ 210005 w 729376"/>
                <a:gd name="connsiteY145" fmla="*/ 443470 h 941097"/>
                <a:gd name="connsiteX146" fmla="*/ 185316 w 729376"/>
                <a:gd name="connsiteY146" fmla="*/ 444155 h 941097"/>
                <a:gd name="connsiteX147" fmla="*/ 169086 w 729376"/>
                <a:gd name="connsiteY147" fmla="*/ 443241 h 941097"/>
                <a:gd name="connsiteX148" fmla="*/ 146226 w 729376"/>
                <a:gd name="connsiteY148" fmla="*/ 440269 h 941097"/>
                <a:gd name="connsiteX149" fmla="*/ 143940 w 729376"/>
                <a:gd name="connsiteY149" fmla="*/ 439812 h 941097"/>
                <a:gd name="connsiteX150" fmla="*/ 115593 w 729376"/>
                <a:gd name="connsiteY150" fmla="*/ 433183 h 941097"/>
                <a:gd name="connsiteX151" fmla="*/ 112164 w 729376"/>
                <a:gd name="connsiteY151" fmla="*/ 432268 h 941097"/>
                <a:gd name="connsiteX152" fmla="*/ 90676 w 729376"/>
                <a:gd name="connsiteY152" fmla="*/ 425410 h 941097"/>
                <a:gd name="connsiteX153" fmla="*/ 82904 w 729376"/>
                <a:gd name="connsiteY153" fmla="*/ 422667 h 941097"/>
                <a:gd name="connsiteX154" fmla="*/ 79703 w 729376"/>
                <a:gd name="connsiteY154" fmla="*/ 421295 h 941097"/>
                <a:gd name="connsiteX155" fmla="*/ 78789 w 729376"/>
                <a:gd name="connsiteY155" fmla="*/ 420838 h 941097"/>
                <a:gd name="connsiteX156" fmla="*/ 76503 w 729376"/>
                <a:gd name="connsiteY156" fmla="*/ 419924 h 941097"/>
                <a:gd name="connsiteX157" fmla="*/ 75360 w 729376"/>
                <a:gd name="connsiteY157" fmla="*/ 419467 h 941097"/>
                <a:gd name="connsiteX158" fmla="*/ 72845 w 729376"/>
                <a:gd name="connsiteY158" fmla="*/ 418324 h 941097"/>
                <a:gd name="connsiteX159" fmla="*/ 71931 w 729376"/>
                <a:gd name="connsiteY159" fmla="*/ 417866 h 941097"/>
                <a:gd name="connsiteX160" fmla="*/ 68730 w 729376"/>
                <a:gd name="connsiteY160" fmla="*/ 416266 h 941097"/>
                <a:gd name="connsiteX161" fmla="*/ 68045 w 729376"/>
                <a:gd name="connsiteY161" fmla="*/ 415809 h 941097"/>
                <a:gd name="connsiteX162" fmla="*/ 65530 w 729376"/>
                <a:gd name="connsiteY162" fmla="*/ 414437 h 941097"/>
                <a:gd name="connsiteX163" fmla="*/ 64387 w 729376"/>
                <a:gd name="connsiteY163" fmla="*/ 413752 h 941097"/>
                <a:gd name="connsiteX164" fmla="*/ 62330 w 729376"/>
                <a:gd name="connsiteY164" fmla="*/ 412380 h 941097"/>
                <a:gd name="connsiteX165" fmla="*/ 61187 w 729376"/>
                <a:gd name="connsiteY165" fmla="*/ 411694 h 941097"/>
                <a:gd name="connsiteX166" fmla="*/ 58672 w 729376"/>
                <a:gd name="connsiteY166" fmla="*/ 409865 h 941097"/>
                <a:gd name="connsiteX167" fmla="*/ 57986 w 729376"/>
                <a:gd name="connsiteY167" fmla="*/ 409408 h 941097"/>
                <a:gd name="connsiteX168" fmla="*/ 55014 w 729376"/>
                <a:gd name="connsiteY168" fmla="*/ 407122 h 941097"/>
                <a:gd name="connsiteX169" fmla="*/ 54100 w 729376"/>
                <a:gd name="connsiteY169" fmla="*/ 406436 h 941097"/>
                <a:gd name="connsiteX170" fmla="*/ 52043 w 729376"/>
                <a:gd name="connsiteY170" fmla="*/ 404836 h 941097"/>
                <a:gd name="connsiteX171" fmla="*/ 50900 w 729376"/>
                <a:gd name="connsiteY171" fmla="*/ 403922 h 941097"/>
                <a:gd name="connsiteX172" fmla="*/ 49071 w 729376"/>
                <a:gd name="connsiteY172" fmla="*/ 402322 h 941097"/>
                <a:gd name="connsiteX173" fmla="*/ 48156 w 729376"/>
                <a:gd name="connsiteY173" fmla="*/ 401407 h 941097"/>
                <a:gd name="connsiteX174" fmla="*/ 45642 w 729376"/>
                <a:gd name="connsiteY174" fmla="*/ 398893 h 941097"/>
                <a:gd name="connsiteX175" fmla="*/ 44956 w 729376"/>
                <a:gd name="connsiteY175" fmla="*/ 398207 h 941097"/>
                <a:gd name="connsiteX176" fmla="*/ 43127 w 729376"/>
                <a:gd name="connsiteY176" fmla="*/ 396149 h 941097"/>
                <a:gd name="connsiteX177" fmla="*/ 42213 w 729376"/>
                <a:gd name="connsiteY177" fmla="*/ 395006 h 941097"/>
                <a:gd name="connsiteX178" fmla="*/ 40613 w 729376"/>
                <a:gd name="connsiteY178" fmla="*/ 393178 h 941097"/>
                <a:gd name="connsiteX179" fmla="*/ 39698 w 729376"/>
                <a:gd name="connsiteY179" fmla="*/ 392035 h 941097"/>
                <a:gd name="connsiteX180" fmla="*/ 38098 w 729376"/>
                <a:gd name="connsiteY180" fmla="*/ 390206 h 941097"/>
                <a:gd name="connsiteX181" fmla="*/ 37184 w 729376"/>
                <a:gd name="connsiteY181" fmla="*/ 389063 h 941097"/>
                <a:gd name="connsiteX182" fmla="*/ 35126 w 729376"/>
                <a:gd name="connsiteY182" fmla="*/ 386320 h 941097"/>
                <a:gd name="connsiteX183" fmla="*/ 34212 w 729376"/>
                <a:gd name="connsiteY183" fmla="*/ 385177 h 941097"/>
                <a:gd name="connsiteX184" fmla="*/ 32840 w 729376"/>
                <a:gd name="connsiteY184" fmla="*/ 383348 h 941097"/>
                <a:gd name="connsiteX185" fmla="*/ 31926 w 729376"/>
                <a:gd name="connsiteY185" fmla="*/ 381976 h 941097"/>
                <a:gd name="connsiteX186" fmla="*/ 30783 w 729376"/>
                <a:gd name="connsiteY186" fmla="*/ 380147 h 941097"/>
                <a:gd name="connsiteX187" fmla="*/ 29868 w 729376"/>
                <a:gd name="connsiteY187" fmla="*/ 378776 h 941097"/>
                <a:gd name="connsiteX188" fmla="*/ 28725 w 729376"/>
                <a:gd name="connsiteY188" fmla="*/ 376490 h 941097"/>
                <a:gd name="connsiteX189" fmla="*/ 27811 w 729376"/>
                <a:gd name="connsiteY189" fmla="*/ 374661 h 941097"/>
                <a:gd name="connsiteX190" fmla="*/ 26668 w 729376"/>
                <a:gd name="connsiteY190" fmla="*/ 372146 h 941097"/>
                <a:gd name="connsiteX191" fmla="*/ 25982 w 729376"/>
                <a:gd name="connsiteY191" fmla="*/ 370546 h 941097"/>
                <a:gd name="connsiteX192" fmla="*/ 25068 w 729376"/>
                <a:gd name="connsiteY192" fmla="*/ 368717 h 941097"/>
                <a:gd name="connsiteX193" fmla="*/ 24382 w 729376"/>
                <a:gd name="connsiteY193" fmla="*/ 367117 h 941097"/>
                <a:gd name="connsiteX194" fmla="*/ 23696 w 729376"/>
                <a:gd name="connsiteY194" fmla="*/ 365060 h 941097"/>
                <a:gd name="connsiteX195" fmla="*/ 23239 w 729376"/>
                <a:gd name="connsiteY195" fmla="*/ 363460 h 941097"/>
                <a:gd name="connsiteX196" fmla="*/ 22325 w 729376"/>
                <a:gd name="connsiteY196" fmla="*/ 360259 h 941097"/>
                <a:gd name="connsiteX197" fmla="*/ 21867 w 729376"/>
                <a:gd name="connsiteY197" fmla="*/ 358888 h 941097"/>
                <a:gd name="connsiteX198" fmla="*/ 21410 w 729376"/>
                <a:gd name="connsiteY198" fmla="*/ 356830 h 941097"/>
                <a:gd name="connsiteX199" fmla="*/ 20953 w 729376"/>
                <a:gd name="connsiteY199" fmla="*/ 355230 h 941097"/>
                <a:gd name="connsiteX200" fmla="*/ 20496 w 729376"/>
                <a:gd name="connsiteY200" fmla="*/ 353173 h 941097"/>
                <a:gd name="connsiteX201" fmla="*/ 20267 w 729376"/>
                <a:gd name="connsiteY201" fmla="*/ 351344 h 941097"/>
                <a:gd name="connsiteX202" fmla="*/ 20039 w 729376"/>
                <a:gd name="connsiteY202" fmla="*/ 349058 h 941097"/>
                <a:gd name="connsiteX203" fmla="*/ 19810 w 729376"/>
                <a:gd name="connsiteY203" fmla="*/ 347458 h 941097"/>
                <a:gd name="connsiteX204" fmla="*/ 19810 w 729376"/>
                <a:gd name="connsiteY204" fmla="*/ 347458 h 941097"/>
                <a:gd name="connsiteX205" fmla="*/ 22553 w 729376"/>
                <a:gd name="connsiteY205" fmla="*/ 317054 h 941097"/>
                <a:gd name="connsiteX206" fmla="*/ 160628 w 729376"/>
                <a:gd name="connsiteY206" fmla="*/ 89825 h 941097"/>
                <a:gd name="connsiteX207" fmla="*/ 442949 w 729376"/>
                <a:gd name="connsiteY207" fmla="*/ 23989 h 941097"/>
                <a:gd name="connsiteX208" fmla="*/ 530960 w 729376"/>
                <a:gd name="connsiteY208" fmla="*/ 44563 h 941097"/>
                <a:gd name="connsiteX209" fmla="*/ 532788 w 729376"/>
                <a:gd name="connsiteY209" fmla="*/ 45248 h 941097"/>
                <a:gd name="connsiteX210" fmla="*/ 536446 w 729376"/>
                <a:gd name="connsiteY210" fmla="*/ 46849 h 941097"/>
                <a:gd name="connsiteX211" fmla="*/ 541704 w 729376"/>
                <a:gd name="connsiteY211" fmla="*/ 49135 h 941097"/>
                <a:gd name="connsiteX212" fmla="*/ 543990 w 729376"/>
                <a:gd name="connsiteY212" fmla="*/ 50278 h 941097"/>
                <a:gd name="connsiteX213" fmla="*/ 548105 w 729376"/>
                <a:gd name="connsiteY213" fmla="*/ 52335 h 941097"/>
                <a:gd name="connsiteX214" fmla="*/ 549933 w 729376"/>
                <a:gd name="connsiteY214" fmla="*/ 53249 h 941097"/>
                <a:gd name="connsiteX215" fmla="*/ 555648 w 729376"/>
                <a:gd name="connsiteY215" fmla="*/ 56450 h 941097"/>
                <a:gd name="connsiteX216" fmla="*/ 555648 w 729376"/>
                <a:gd name="connsiteY216" fmla="*/ 56450 h 941097"/>
                <a:gd name="connsiteX217" fmla="*/ 595882 w 729376"/>
                <a:gd name="connsiteY217" fmla="*/ 83882 h 941097"/>
                <a:gd name="connsiteX218" fmla="*/ 610284 w 729376"/>
                <a:gd name="connsiteY218" fmla="*/ 95998 h 941097"/>
                <a:gd name="connsiteX219" fmla="*/ 662176 w 729376"/>
                <a:gd name="connsiteY219" fmla="*/ 157720 h 941097"/>
                <a:gd name="connsiteX220" fmla="*/ 678864 w 729376"/>
                <a:gd name="connsiteY220" fmla="*/ 189266 h 941097"/>
                <a:gd name="connsiteX221" fmla="*/ 682521 w 729376"/>
                <a:gd name="connsiteY221" fmla="*/ 197496 h 941097"/>
                <a:gd name="connsiteX222" fmla="*/ 688922 w 729376"/>
                <a:gd name="connsiteY222" fmla="*/ 214412 h 941097"/>
                <a:gd name="connsiteX223" fmla="*/ 691665 w 729376"/>
                <a:gd name="connsiteY223" fmla="*/ 223099 h 941097"/>
                <a:gd name="connsiteX224" fmla="*/ 703553 w 729376"/>
                <a:gd name="connsiteY224" fmla="*/ 278878 h 941097"/>
                <a:gd name="connsiteX225" fmla="*/ 705610 w 729376"/>
                <a:gd name="connsiteY225" fmla="*/ 298766 h 941097"/>
                <a:gd name="connsiteX226" fmla="*/ 706296 w 729376"/>
                <a:gd name="connsiteY226" fmla="*/ 310424 h 941097"/>
                <a:gd name="connsiteX227" fmla="*/ 705839 w 729376"/>
                <a:gd name="connsiteY227" fmla="*/ 380376 h 941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Lst>
              <a:rect l="l" t="t" r="r" b="b"/>
              <a:pathLst>
                <a:path w="729376" h="941097">
                  <a:moveTo>
                    <a:pt x="724127" y="273163"/>
                  </a:moveTo>
                  <a:cubicBezTo>
                    <a:pt x="710411" y="168692"/>
                    <a:pt x="659661" y="89597"/>
                    <a:pt x="567307" y="42048"/>
                  </a:cubicBezTo>
                  <a:cubicBezTo>
                    <a:pt x="489812" y="2272"/>
                    <a:pt x="405001" y="-8473"/>
                    <a:pt x="318133" y="6386"/>
                  </a:cubicBezTo>
                  <a:cubicBezTo>
                    <a:pt x="304646" y="8672"/>
                    <a:pt x="290930" y="11187"/>
                    <a:pt x="277671" y="14845"/>
                  </a:cubicBezTo>
                  <a:cubicBezTo>
                    <a:pt x="223035" y="29475"/>
                    <a:pt x="172743" y="52335"/>
                    <a:pt x="129995" y="90283"/>
                  </a:cubicBezTo>
                  <a:cubicBezTo>
                    <a:pt x="87933" y="127544"/>
                    <a:pt x="58443" y="173493"/>
                    <a:pt x="35355" y="224014"/>
                  </a:cubicBezTo>
                  <a:cubicBezTo>
                    <a:pt x="22325" y="252589"/>
                    <a:pt x="7923" y="280935"/>
                    <a:pt x="2665" y="312253"/>
                  </a:cubicBezTo>
                  <a:cubicBezTo>
                    <a:pt x="-6936" y="368946"/>
                    <a:pt x="8609" y="410780"/>
                    <a:pt x="62330" y="436383"/>
                  </a:cubicBezTo>
                  <a:cubicBezTo>
                    <a:pt x="97305" y="453071"/>
                    <a:pt x="134567" y="461300"/>
                    <a:pt x="172515" y="465415"/>
                  </a:cubicBezTo>
                  <a:cubicBezTo>
                    <a:pt x="196061" y="467930"/>
                    <a:pt x="219606" y="465415"/>
                    <a:pt x="242695" y="459472"/>
                  </a:cubicBezTo>
                  <a:cubicBezTo>
                    <a:pt x="277442" y="450556"/>
                    <a:pt x="298016" y="420838"/>
                    <a:pt x="294587" y="384719"/>
                  </a:cubicBezTo>
                  <a:cubicBezTo>
                    <a:pt x="293673" y="374890"/>
                    <a:pt x="292530" y="365060"/>
                    <a:pt x="292758" y="355230"/>
                  </a:cubicBezTo>
                  <a:cubicBezTo>
                    <a:pt x="293901" y="305852"/>
                    <a:pt x="313790" y="278878"/>
                    <a:pt x="358138" y="265847"/>
                  </a:cubicBezTo>
                  <a:cubicBezTo>
                    <a:pt x="391971" y="255789"/>
                    <a:pt x="439520" y="272020"/>
                    <a:pt x="453921" y="300823"/>
                  </a:cubicBezTo>
                  <a:cubicBezTo>
                    <a:pt x="467409" y="327798"/>
                    <a:pt x="472667" y="355916"/>
                    <a:pt x="460094" y="385862"/>
                  </a:cubicBezTo>
                  <a:cubicBezTo>
                    <a:pt x="450035" y="409865"/>
                    <a:pt x="435862" y="430668"/>
                    <a:pt x="420089" y="450785"/>
                  </a:cubicBezTo>
                  <a:cubicBezTo>
                    <a:pt x="380312" y="501077"/>
                    <a:pt x="331849" y="542911"/>
                    <a:pt x="284986" y="586345"/>
                  </a:cubicBezTo>
                  <a:cubicBezTo>
                    <a:pt x="253211" y="615834"/>
                    <a:pt x="229665" y="649438"/>
                    <a:pt x="217092" y="691272"/>
                  </a:cubicBezTo>
                  <a:cubicBezTo>
                    <a:pt x="200175" y="747050"/>
                    <a:pt x="196518" y="805115"/>
                    <a:pt x="188517" y="862493"/>
                  </a:cubicBezTo>
                  <a:cubicBezTo>
                    <a:pt x="184173" y="894726"/>
                    <a:pt x="191946" y="903413"/>
                    <a:pt x="223493" y="914157"/>
                  </a:cubicBezTo>
                  <a:cubicBezTo>
                    <a:pt x="264412" y="928102"/>
                    <a:pt x="370940" y="965821"/>
                    <a:pt x="496441" y="916443"/>
                  </a:cubicBezTo>
                  <a:cubicBezTo>
                    <a:pt x="516101" y="909128"/>
                    <a:pt x="525930" y="895869"/>
                    <a:pt x="529817" y="875752"/>
                  </a:cubicBezTo>
                  <a:cubicBezTo>
                    <a:pt x="534389" y="851749"/>
                    <a:pt x="528674" y="828889"/>
                    <a:pt x="524787" y="805801"/>
                  </a:cubicBezTo>
                  <a:cubicBezTo>
                    <a:pt x="518158" y="767853"/>
                    <a:pt x="527759" y="736763"/>
                    <a:pt x="555648" y="709560"/>
                  </a:cubicBezTo>
                  <a:cubicBezTo>
                    <a:pt x="583080" y="682814"/>
                    <a:pt x="609369" y="655153"/>
                    <a:pt x="633144" y="624978"/>
                  </a:cubicBezTo>
                  <a:cubicBezTo>
                    <a:pt x="670177" y="578115"/>
                    <a:pt x="698066" y="526451"/>
                    <a:pt x="714068" y="469073"/>
                  </a:cubicBezTo>
                  <a:cubicBezTo>
                    <a:pt x="731899" y="404379"/>
                    <a:pt x="732585" y="339457"/>
                    <a:pt x="724127" y="273163"/>
                  </a:cubicBezTo>
                  <a:close/>
                  <a:moveTo>
                    <a:pt x="705839" y="380376"/>
                  </a:moveTo>
                  <a:cubicBezTo>
                    <a:pt x="705610" y="384034"/>
                    <a:pt x="705153" y="387920"/>
                    <a:pt x="704924" y="391577"/>
                  </a:cubicBezTo>
                  <a:cubicBezTo>
                    <a:pt x="704238" y="399121"/>
                    <a:pt x="703324" y="406665"/>
                    <a:pt x="702181" y="413980"/>
                  </a:cubicBezTo>
                  <a:cubicBezTo>
                    <a:pt x="701724" y="417638"/>
                    <a:pt x="701038" y="421524"/>
                    <a:pt x="700352" y="425182"/>
                  </a:cubicBezTo>
                  <a:cubicBezTo>
                    <a:pt x="698523" y="436383"/>
                    <a:pt x="696237" y="447356"/>
                    <a:pt x="693723" y="458557"/>
                  </a:cubicBezTo>
                  <a:cubicBezTo>
                    <a:pt x="692123" y="465872"/>
                    <a:pt x="690065" y="473188"/>
                    <a:pt x="688236" y="480503"/>
                  </a:cubicBezTo>
                  <a:cubicBezTo>
                    <a:pt x="685493" y="490333"/>
                    <a:pt x="682293" y="499934"/>
                    <a:pt x="678635" y="509306"/>
                  </a:cubicBezTo>
                  <a:cubicBezTo>
                    <a:pt x="676121" y="515479"/>
                    <a:pt x="673606" y="521651"/>
                    <a:pt x="670634" y="527823"/>
                  </a:cubicBezTo>
                  <a:cubicBezTo>
                    <a:pt x="663548" y="543139"/>
                    <a:pt x="655318" y="557770"/>
                    <a:pt x="646174" y="571943"/>
                  </a:cubicBezTo>
                  <a:cubicBezTo>
                    <a:pt x="637030" y="586116"/>
                    <a:pt x="627200" y="599832"/>
                    <a:pt x="616685" y="613319"/>
                  </a:cubicBezTo>
                  <a:cubicBezTo>
                    <a:pt x="614627" y="616063"/>
                    <a:pt x="612570" y="618577"/>
                    <a:pt x="610284" y="621320"/>
                  </a:cubicBezTo>
                  <a:cubicBezTo>
                    <a:pt x="607541" y="624749"/>
                    <a:pt x="604797" y="627950"/>
                    <a:pt x="602054" y="631379"/>
                  </a:cubicBezTo>
                  <a:cubicBezTo>
                    <a:pt x="582852" y="654696"/>
                    <a:pt x="562049" y="676642"/>
                    <a:pt x="539646" y="696301"/>
                  </a:cubicBezTo>
                  <a:cubicBezTo>
                    <a:pt x="534846" y="700416"/>
                    <a:pt x="530502" y="704759"/>
                    <a:pt x="526845" y="709103"/>
                  </a:cubicBezTo>
                  <a:cubicBezTo>
                    <a:pt x="526616" y="709331"/>
                    <a:pt x="526388" y="709789"/>
                    <a:pt x="525930" y="710017"/>
                  </a:cubicBezTo>
                  <a:cubicBezTo>
                    <a:pt x="519987" y="717104"/>
                    <a:pt x="515415" y="724190"/>
                    <a:pt x="511757" y="731734"/>
                  </a:cubicBezTo>
                  <a:cubicBezTo>
                    <a:pt x="510843" y="733792"/>
                    <a:pt x="509700" y="735849"/>
                    <a:pt x="509014" y="737906"/>
                  </a:cubicBezTo>
                  <a:cubicBezTo>
                    <a:pt x="508100" y="739964"/>
                    <a:pt x="507414" y="742021"/>
                    <a:pt x="506728" y="744079"/>
                  </a:cubicBezTo>
                  <a:cubicBezTo>
                    <a:pt x="506271" y="745679"/>
                    <a:pt x="505585" y="747508"/>
                    <a:pt x="505128" y="749108"/>
                  </a:cubicBezTo>
                  <a:cubicBezTo>
                    <a:pt x="504442" y="751622"/>
                    <a:pt x="503756" y="754137"/>
                    <a:pt x="503299" y="756880"/>
                  </a:cubicBezTo>
                  <a:cubicBezTo>
                    <a:pt x="500784" y="769910"/>
                    <a:pt x="500556" y="783626"/>
                    <a:pt x="501927" y="797800"/>
                  </a:cubicBezTo>
                  <a:cubicBezTo>
                    <a:pt x="502613" y="804886"/>
                    <a:pt x="503756" y="811973"/>
                    <a:pt x="505356" y="819288"/>
                  </a:cubicBezTo>
                  <a:cubicBezTo>
                    <a:pt x="505814" y="820888"/>
                    <a:pt x="506042" y="822717"/>
                    <a:pt x="506271" y="824317"/>
                  </a:cubicBezTo>
                  <a:cubicBezTo>
                    <a:pt x="507642" y="833004"/>
                    <a:pt x="508328" y="841462"/>
                    <a:pt x="508785" y="850149"/>
                  </a:cubicBezTo>
                  <a:cubicBezTo>
                    <a:pt x="509014" y="853578"/>
                    <a:pt x="509014" y="856778"/>
                    <a:pt x="509243" y="860207"/>
                  </a:cubicBezTo>
                  <a:cubicBezTo>
                    <a:pt x="509700" y="868437"/>
                    <a:pt x="508100" y="875524"/>
                    <a:pt x="504899" y="881239"/>
                  </a:cubicBezTo>
                  <a:cubicBezTo>
                    <a:pt x="500556" y="888782"/>
                    <a:pt x="493469" y="894269"/>
                    <a:pt x="483411" y="898384"/>
                  </a:cubicBezTo>
                  <a:cubicBezTo>
                    <a:pt x="481125" y="899298"/>
                    <a:pt x="478839" y="900212"/>
                    <a:pt x="476553" y="901127"/>
                  </a:cubicBezTo>
                  <a:cubicBezTo>
                    <a:pt x="458036" y="908213"/>
                    <a:pt x="439062" y="913471"/>
                    <a:pt x="419174" y="916214"/>
                  </a:cubicBezTo>
                  <a:cubicBezTo>
                    <a:pt x="409116" y="917586"/>
                    <a:pt x="399057" y="918500"/>
                    <a:pt x="388542" y="918729"/>
                  </a:cubicBezTo>
                  <a:cubicBezTo>
                    <a:pt x="380541" y="918958"/>
                    <a:pt x="372540" y="918729"/>
                    <a:pt x="364310" y="918043"/>
                  </a:cubicBezTo>
                  <a:cubicBezTo>
                    <a:pt x="359281" y="918500"/>
                    <a:pt x="354252" y="918729"/>
                    <a:pt x="349223" y="918729"/>
                  </a:cubicBezTo>
                  <a:cubicBezTo>
                    <a:pt x="344193" y="918729"/>
                    <a:pt x="339164" y="918500"/>
                    <a:pt x="334135" y="918043"/>
                  </a:cubicBezTo>
                  <a:cubicBezTo>
                    <a:pt x="329106" y="917586"/>
                    <a:pt x="324077" y="917129"/>
                    <a:pt x="318819" y="916214"/>
                  </a:cubicBezTo>
                  <a:cubicBezTo>
                    <a:pt x="313790" y="915529"/>
                    <a:pt x="308532" y="914614"/>
                    <a:pt x="303503" y="913471"/>
                  </a:cubicBezTo>
                  <a:cubicBezTo>
                    <a:pt x="282929" y="909356"/>
                    <a:pt x="262126" y="903413"/>
                    <a:pt x="241323" y="897698"/>
                  </a:cubicBezTo>
                  <a:cubicBezTo>
                    <a:pt x="240180" y="897469"/>
                    <a:pt x="239037" y="897012"/>
                    <a:pt x="237894" y="896783"/>
                  </a:cubicBezTo>
                  <a:cubicBezTo>
                    <a:pt x="237437" y="896555"/>
                    <a:pt x="236980" y="896555"/>
                    <a:pt x="236751" y="896326"/>
                  </a:cubicBezTo>
                  <a:cubicBezTo>
                    <a:pt x="236066" y="896098"/>
                    <a:pt x="235608" y="895869"/>
                    <a:pt x="234923" y="895869"/>
                  </a:cubicBezTo>
                  <a:cubicBezTo>
                    <a:pt x="234008" y="895640"/>
                    <a:pt x="232865" y="895183"/>
                    <a:pt x="231951" y="894955"/>
                  </a:cubicBezTo>
                  <a:cubicBezTo>
                    <a:pt x="231722" y="894955"/>
                    <a:pt x="231494" y="894726"/>
                    <a:pt x="231265" y="894726"/>
                  </a:cubicBezTo>
                  <a:cubicBezTo>
                    <a:pt x="230579" y="894497"/>
                    <a:pt x="230122" y="894269"/>
                    <a:pt x="229436" y="894040"/>
                  </a:cubicBezTo>
                  <a:cubicBezTo>
                    <a:pt x="229436" y="894040"/>
                    <a:pt x="229208" y="894040"/>
                    <a:pt x="229208" y="893812"/>
                  </a:cubicBezTo>
                  <a:cubicBezTo>
                    <a:pt x="217320" y="889011"/>
                    <a:pt x="214577" y="882610"/>
                    <a:pt x="215034" y="865008"/>
                  </a:cubicBezTo>
                  <a:cubicBezTo>
                    <a:pt x="217778" y="792999"/>
                    <a:pt x="224864" y="721676"/>
                    <a:pt x="257097" y="655610"/>
                  </a:cubicBezTo>
                  <a:cubicBezTo>
                    <a:pt x="266012" y="637094"/>
                    <a:pt x="279728" y="621320"/>
                    <a:pt x="294816" y="606919"/>
                  </a:cubicBezTo>
                  <a:cubicBezTo>
                    <a:pt x="342365" y="561427"/>
                    <a:pt x="390599" y="516622"/>
                    <a:pt x="433119" y="466101"/>
                  </a:cubicBezTo>
                  <a:cubicBezTo>
                    <a:pt x="455064" y="440041"/>
                    <a:pt x="473352" y="412380"/>
                    <a:pt x="482496" y="380147"/>
                  </a:cubicBezTo>
                  <a:cubicBezTo>
                    <a:pt x="493698" y="339914"/>
                    <a:pt x="488669" y="299452"/>
                    <a:pt x="457808" y="270648"/>
                  </a:cubicBezTo>
                  <a:cubicBezTo>
                    <a:pt x="432890" y="247331"/>
                    <a:pt x="397686" y="236358"/>
                    <a:pt x="360653" y="243216"/>
                  </a:cubicBezTo>
                  <a:cubicBezTo>
                    <a:pt x="354938" y="244588"/>
                    <a:pt x="349680" y="245959"/>
                    <a:pt x="344879" y="247559"/>
                  </a:cubicBezTo>
                  <a:cubicBezTo>
                    <a:pt x="343965" y="247788"/>
                    <a:pt x="343050" y="248245"/>
                    <a:pt x="342136" y="248474"/>
                  </a:cubicBezTo>
                  <a:cubicBezTo>
                    <a:pt x="340764" y="248931"/>
                    <a:pt x="339164" y="249617"/>
                    <a:pt x="337793" y="250074"/>
                  </a:cubicBezTo>
                  <a:cubicBezTo>
                    <a:pt x="336650" y="250531"/>
                    <a:pt x="335735" y="250988"/>
                    <a:pt x="334821" y="251446"/>
                  </a:cubicBezTo>
                  <a:cubicBezTo>
                    <a:pt x="333678" y="251903"/>
                    <a:pt x="332306" y="252360"/>
                    <a:pt x="331163" y="253046"/>
                  </a:cubicBezTo>
                  <a:cubicBezTo>
                    <a:pt x="330249" y="253503"/>
                    <a:pt x="329106" y="253960"/>
                    <a:pt x="328191" y="254417"/>
                  </a:cubicBezTo>
                  <a:cubicBezTo>
                    <a:pt x="327048" y="254875"/>
                    <a:pt x="326134" y="255560"/>
                    <a:pt x="324991" y="256018"/>
                  </a:cubicBezTo>
                  <a:cubicBezTo>
                    <a:pt x="324077" y="256475"/>
                    <a:pt x="323162" y="257161"/>
                    <a:pt x="322248" y="257618"/>
                  </a:cubicBezTo>
                  <a:cubicBezTo>
                    <a:pt x="321333" y="258075"/>
                    <a:pt x="320190" y="258761"/>
                    <a:pt x="319276" y="259218"/>
                  </a:cubicBezTo>
                  <a:cubicBezTo>
                    <a:pt x="318362" y="259675"/>
                    <a:pt x="317447" y="260361"/>
                    <a:pt x="316533" y="260818"/>
                  </a:cubicBezTo>
                  <a:cubicBezTo>
                    <a:pt x="315618" y="261504"/>
                    <a:pt x="314704" y="261961"/>
                    <a:pt x="313790" y="262647"/>
                  </a:cubicBezTo>
                  <a:cubicBezTo>
                    <a:pt x="312875" y="263333"/>
                    <a:pt x="312189" y="263790"/>
                    <a:pt x="311275" y="264476"/>
                  </a:cubicBezTo>
                  <a:cubicBezTo>
                    <a:pt x="310361" y="265162"/>
                    <a:pt x="309675" y="265619"/>
                    <a:pt x="308760" y="266305"/>
                  </a:cubicBezTo>
                  <a:cubicBezTo>
                    <a:pt x="308075" y="266990"/>
                    <a:pt x="307160" y="267448"/>
                    <a:pt x="306474" y="268133"/>
                  </a:cubicBezTo>
                  <a:cubicBezTo>
                    <a:pt x="305789" y="268819"/>
                    <a:pt x="304874" y="269505"/>
                    <a:pt x="304188" y="269962"/>
                  </a:cubicBezTo>
                  <a:cubicBezTo>
                    <a:pt x="303503" y="270648"/>
                    <a:pt x="302817" y="271334"/>
                    <a:pt x="302131" y="271791"/>
                  </a:cubicBezTo>
                  <a:cubicBezTo>
                    <a:pt x="301445" y="272477"/>
                    <a:pt x="300759" y="273163"/>
                    <a:pt x="300074" y="273848"/>
                  </a:cubicBezTo>
                  <a:cubicBezTo>
                    <a:pt x="299388" y="274534"/>
                    <a:pt x="298702" y="275220"/>
                    <a:pt x="298016" y="275906"/>
                  </a:cubicBezTo>
                  <a:cubicBezTo>
                    <a:pt x="297330" y="276592"/>
                    <a:pt x="296645" y="277277"/>
                    <a:pt x="296187" y="277963"/>
                  </a:cubicBezTo>
                  <a:cubicBezTo>
                    <a:pt x="295502" y="278649"/>
                    <a:pt x="295044" y="279335"/>
                    <a:pt x="294359" y="280021"/>
                  </a:cubicBezTo>
                  <a:cubicBezTo>
                    <a:pt x="293673" y="280706"/>
                    <a:pt x="293216" y="281392"/>
                    <a:pt x="292530" y="282078"/>
                  </a:cubicBezTo>
                  <a:cubicBezTo>
                    <a:pt x="292073" y="282764"/>
                    <a:pt x="291387" y="283450"/>
                    <a:pt x="290930" y="284135"/>
                  </a:cubicBezTo>
                  <a:cubicBezTo>
                    <a:pt x="290472" y="284821"/>
                    <a:pt x="289787" y="285507"/>
                    <a:pt x="289329" y="286421"/>
                  </a:cubicBezTo>
                  <a:cubicBezTo>
                    <a:pt x="288872" y="287107"/>
                    <a:pt x="288415" y="287793"/>
                    <a:pt x="287958" y="288479"/>
                  </a:cubicBezTo>
                  <a:cubicBezTo>
                    <a:pt x="287501" y="289165"/>
                    <a:pt x="287043" y="290079"/>
                    <a:pt x="286586" y="290765"/>
                  </a:cubicBezTo>
                  <a:cubicBezTo>
                    <a:pt x="286129" y="291451"/>
                    <a:pt x="285672" y="292136"/>
                    <a:pt x="285215" y="292822"/>
                  </a:cubicBezTo>
                  <a:cubicBezTo>
                    <a:pt x="284757" y="293508"/>
                    <a:pt x="284300" y="294422"/>
                    <a:pt x="283843" y="295108"/>
                  </a:cubicBezTo>
                  <a:cubicBezTo>
                    <a:pt x="283386" y="295794"/>
                    <a:pt x="283157" y="296480"/>
                    <a:pt x="282700" y="297166"/>
                  </a:cubicBezTo>
                  <a:cubicBezTo>
                    <a:pt x="282243" y="298080"/>
                    <a:pt x="281786" y="298766"/>
                    <a:pt x="281557" y="299680"/>
                  </a:cubicBezTo>
                  <a:cubicBezTo>
                    <a:pt x="281328" y="300366"/>
                    <a:pt x="280871" y="301052"/>
                    <a:pt x="280643" y="301509"/>
                  </a:cubicBezTo>
                  <a:cubicBezTo>
                    <a:pt x="280185" y="302652"/>
                    <a:pt x="279728" y="303795"/>
                    <a:pt x="279042" y="305167"/>
                  </a:cubicBezTo>
                  <a:cubicBezTo>
                    <a:pt x="278814" y="306081"/>
                    <a:pt x="278357" y="306767"/>
                    <a:pt x="278128" y="307681"/>
                  </a:cubicBezTo>
                  <a:cubicBezTo>
                    <a:pt x="277671" y="308596"/>
                    <a:pt x="277442" y="309739"/>
                    <a:pt x="276985" y="310653"/>
                  </a:cubicBezTo>
                  <a:cubicBezTo>
                    <a:pt x="276756" y="311339"/>
                    <a:pt x="276528" y="312025"/>
                    <a:pt x="276299" y="312710"/>
                  </a:cubicBezTo>
                  <a:cubicBezTo>
                    <a:pt x="276071" y="313625"/>
                    <a:pt x="275842" y="314311"/>
                    <a:pt x="275613" y="315225"/>
                  </a:cubicBezTo>
                  <a:cubicBezTo>
                    <a:pt x="275385" y="315911"/>
                    <a:pt x="275156" y="316597"/>
                    <a:pt x="275156" y="317282"/>
                  </a:cubicBezTo>
                  <a:cubicBezTo>
                    <a:pt x="274928" y="318197"/>
                    <a:pt x="274699" y="318883"/>
                    <a:pt x="274470" y="319797"/>
                  </a:cubicBezTo>
                  <a:cubicBezTo>
                    <a:pt x="274242" y="320483"/>
                    <a:pt x="274242" y="321169"/>
                    <a:pt x="274013" y="321854"/>
                  </a:cubicBezTo>
                  <a:cubicBezTo>
                    <a:pt x="273785" y="322769"/>
                    <a:pt x="273556" y="323455"/>
                    <a:pt x="273556" y="324369"/>
                  </a:cubicBezTo>
                  <a:cubicBezTo>
                    <a:pt x="273327" y="325055"/>
                    <a:pt x="273327" y="325741"/>
                    <a:pt x="273099" y="326426"/>
                  </a:cubicBezTo>
                  <a:cubicBezTo>
                    <a:pt x="272870" y="327112"/>
                    <a:pt x="272870" y="328027"/>
                    <a:pt x="272642" y="328712"/>
                  </a:cubicBezTo>
                  <a:cubicBezTo>
                    <a:pt x="272642" y="329398"/>
                    <a:pt x="272413" y="330084"/>
                    <a:pt x="272413" y="330770"/>
                  </a:cubicBezTo>
                  <a:cubicBezTo>
                    <a:pt x="272413" y="331456"/>
                    <a:pt x="272184" y="332370"/>
                    <a:pt x="272184" y="333056"/>
                  </a:cubicBezTo>
                  <a:cubicBezTo>
                    <a:pt x="272184" y="333742"/>
                    <a:pt x="271956" y="334427"/>
                    <a:pt x="271956" y="335113"/>
                  </a:cubicBezTo>
                  <a:cubicBezTo>
                    <a:pt x="271956" y="335799"/>
                    <a:pt x="271727" y="336713"/>
                    <a:pt x="271727" y="337399"/>
                  </a:cubicBezTo>
                  <a:cubicBezTo>
                    <a:pt x="271727" y="338085"/>
                    <a:pt x="271727" y="338771"/>
                    <a:pt x="271499" y="339457"/>
                  </a:cubicBezTo>
                  <a:cubicBezTo>
                    <a:pt x="271499" y="340142"/>
                    <a:pt x="271499" y="341057"/>
                    <a:pt x="271499" y="341743"/>
                  </a:cubicBezTo>
                  <a:cubicBezTo>
                    <a:pt x="271499" y="342428"/>
                    <a:pt x="271499" y="343114"/>
                    <a:pt x="271499" y="343800"/>
                  </a:cubicBezTo>
                  <a:cubicBezTo>
                    <a:pt x="271499" y="344486"/>
                    <a:pt x="271499" y="345400"/>
                    <a:pt x="271499" y="346086"/>
                  </a:cubicBezTo>
                  <a:cubicBezTo>
                    <a:pt x="271499" y="346772"/>
                    <a:pt x="271499" y="347229"/>
                    <a:pt x="271499" y="347915"/>
                  </a:cubicBezTo>
                  <a:cubicBezTo>
                    <a:pt x="271499" y="348601"/>
                    <a:pt x="271499" y="349286"/>
                    <a:pt x="271499" y="350201"/>
                  </a:cubicBezTo>
                  <a:cubicBezTo>
                    <a:pt x="271499" y="350887"/>
                    <a:pt x="271499" y="351344"/>
                    <a:pt x="271499" y="352030"/>
                  </a:cubicBezTo>
                  <a:cubicBezTo>
                    <a:pt x="271499" y="352715"/>
                    <a:pt x="271499" y="353401"/>
                    <a:pt x="271727" y="354316"/>
                  </a:cubicBezTo>
                  <a:cubicBezTo>
                    <a:pt x="271727" y="354773"/>
                    <a:pt x="271727" y="355459"/>
                    <a:pt x="271727" y="355916"/>
                  </a:cubicBezTo>
                  <a:cubicBezTo>
                    <a:pt x="271727" y="356602"/>
                    <a:pt x="271956" y="357287"/>
                    <a:pt x="271956" y="357973"/>
                  </a:cubicBezTo>
                  <a:cubicBezTo>
                    <a:pt x="271956" y="358430"/>
                    <a:pt x="271956" y="358888"/>
                    <a:pt x="272184" y="359573"/>
                  </a:cubicBezTo>
                  <a:cubicBezTo>
                    <a:pt x="272184" y="360259"/>
                    <a:pt x="272413" y="360945"/>
                    <a:pt x="272413" y="361859"/>
                  </a:cubicBezTo>
                  <a:cubicBezTo>
                    <a:pt x="272413" y="362317"/>
                    <a:pt x="272413" y="362774"/>
                    <a:pt x="272642" y="363231"/>
                  </a:cubicBezTo>
                  <a:cubicBezTo>
                    <a:pt x="272642" y="363917"/>
                    <a:pt x="272870" y="364831"/>
                    <a:pt x="273099" y="365517"/>
                  </a:cubicBezTo>
                  <a:cubicBezTo>
                    <a:pt x="273099" y="365746"/>
                    <a:pt x="273099" y="366203"/>
                    <a:pt x="273327" y="366431"/>
                  </a:cubicBezTo>
                  <a:cubicBezTo>
                    <a:pt x="273556" y="367574"/>
                    <a:pt x="273785" y="368489"/>
                    <a:pt x="274013" y="369632"/>
                  </a:cubicBezTo>
                  <a:cubicBezTo>
                    <a:pt x="275613" y="377633"/>
                    <a:pt x="276071" y="384948"/>
                    <a:pt x="275613" y="391349"/>
                  </a:cubicBezTo>
                  <a:cubicBezTo>
                    <a:pt x="275385" y="393863"/>
                    <a:pt x="275156" y="396378"/>
                    <a:pt x="274699" y="398893"/>
                  </a:cubicBezTo>
                  <a:cubicBezTo>
                    <a:pt x="274013" y="402550"/>
                    <a:pt x="272870" y="405751"/>
                    <a:pt x="271499" y="408951"/>
                  </a:cubicBezTo>
                  <a:cubicBezTo>
                    <a:pt x="271041" y="410094"/>
                    <a:pt x="270584" y="411008"/>
                    <a:pt x="270127" y="411923"/>
                  </a:cubicBezTo>
                  <a:cubicBezTo>
                    <a:pt x="269213" y="413980"/>
                    <a:pt x="268070" y="415809"/>
                    <a:pt x="266698" y="417409"/>
                  </a:cubicBezTo>
                  <a:cubicBezTo>
                    <a:pt x="266012" y="418324"/>
                    <a:pt x="265326" y="419238"/>
                    <a:pt x="264641" y="419924"/>
                  </a:cubicBezTo>
                  <a:cubicBezTo>
                    <a:pt x="263269" y="421524"/>
                    <a:pt x="261897" y="423124"/>
                    <a:pt x="260297" y="424496"/>
                  </a:cubicBezTo>
                  <a:cubicBezTo>
                    <a:pt x="247724" y="436154"/>
                    <a:pt x="229208" y="441869"/>
                    <a:pt x="210005" y="443470"/>
                  </a:cubicBezTo>
                  <a:cubicBezTo>
                    <a:pt x="201776" y="444155"/>
                    <a:pt x="193546" y="444384"/>
                    <a:pt x="185316" y="444155"/>
                  </a:cubicBezTo>
                  <a:cubicBezTo>
                    <a:pt x="179830" y="444155"/>
                    <a:pt x="174572" y="443698"/>
                    <a:pt x="169086" y="443241"/>
                  </a:cubicBezTo>
                  <a:cubicBezTo>
                    <a:pt x="161313" y="442555"/>
                    <a:pt x="153770" y="441641"/>
                    <a:pt x="146226" y="440269"/>
                  </a:cubicBezTo>
                  <a:cubicBezTo>
                    <a:pt x="145540" y="440041"/>
                    <a:pt x="144626" y="440041"/>
                    <a:pt x="143940" y="439812"/>
                  </a:cubicBezTo>
                  <a:cubicBezTo>
                    <a:pt x="134339" y="437983"/>
                    <a:pt x="124966" y="435926"/>
                    <a:pt x="115593" y="433183"/>
                  </a:cubicBezTo>
                  <a:cubicBezTo>
                    <a:pt x="114450" y="432954"/>
                    <a:pt x="113307" y="432497"/>
                    <a:pt x="112164" y="432268"/>
                  </a:cubicBezTo>
                  <a:cubicBezTo>
                    <a:pt x="105078" y="430211"/>
                    <a:pt x="97763" y="427925"/>
                    <a:pt x="90676" y="425410"/>
                  </a:cubicBezTo>
                  <a:cubicBezTo>
                    <a:pt x="88161" y="424496"/>
                    <a:pt x="85647" y="423581"/>
                    <a:pt x="82904" y="422667"/>
                  </a:cubicBezTo>
                  <a:cubicBezTo>
                    <a:pt x="81761" y="422210"/>
                    <a:pt x="80618" y="421753"/>
                    <a:pt x="79703" y="421295"/>
                  </a:cubicBezTo>
                  <a:cubicBezTo>
                    <a:pt x="79475" y="421067"/>
                    <a:pt x="79017" y="421067"/>
                    <a:pt x="78789" y="420838"/>
                  </a:cubicBezTo>
                  <a:cubicBezTo>
                    <a:pt x="78103" y="420610"/>
                    <a:pt x="77189" y="420152"/>
                    <a:pt x="76503" y="419924"/>
                  </a:cubicBezTo>
                  <a:cubicBezTo>
                    <a:pt x="76046" y="419695"/>
                    <a:pt x="75817" y="419695"/>
                    <a:pt x="75360" y="419467"/>
                  </a:cubicBezTo>
                  <a:cubicBezTo>
                    <a:pt x="74445" y="419009"/>
                    <a:pt x="73760" y="418781"/>
                    <a:pt x="72845" y="418324"/>
                  </a:cubicBezTo>
                  <a:cubicBezTo>
                    <a:pt x="72617" y="418095"/>
                    <a:pt x="72159" y="418095"/>
                    <a:pt x="71931" y="417866"/>
                  </a:cubicBezTo>
                  <a:cubicBezTo>
                    <a:pt x="70788" y="417409"/>
                    <a:pt x="69873" y="416723"/>
                    <a:pt x="68730" y="416266"/>
                  </a:cubicBezTo>
                  <a:cubicBezTo>
                    <a:pt x="68502" y="416038"/>
                    <a:pt x="68273" y="416038"/>
                    <a:pt x="68045" y="415809"/>
                  </a:cubicBezTo>
                  <a:cubicBezTo>
                    <a:pt x="67130" y="415352"/>
                    <a:pt x="66444" y="414895"/>
                    <a:pt x="65530" y="414437"/>
                  </a:cubicBezTo>
                  <a:cubicBezTo>
                    <a:pt x="65073" y="414209"/>
                    <a:pt x="64844" y="413980"/>
                    <a:pt x="64387" y="413752"/>
                  </a:cubicBezTo>
                  <a:cubicBezTo>
                    <a:pt x="63701" y="413294"/>
                    <a:pt x="63015" y="412837"/>
                    <a:pt x="62330" y="412380"/>
                  </a:cubicBezTo>
                  <a:cubicBezTo>
                    <a:pt x="61872" y="412151"/>
                    <a:pt x="61644" y="411923"/>
                    <a:pt x="61187" y="411694"/>
                  </a:cubicBezTo>
                  <a:cubicBezTo>
                    <a:pt x="60272" y="411237"/>
                    <a:pt x="59586" y="410551"/>
                    <a:pt x="58672" y="409865"/>
                  </a:cubicBezTo>
                  <a:cubicBezTo>
                    <a:pt x="58443" y="409637"/>
                    <a:pt x="58215" y="409637"/>
                    <a:pt x="57986" y="409408"/>
                  </a:cubicBezTo>
                  <a:cubicBezTo>
                    <a:pt x="57072" y="408722"/>
                    <a:pt x="56157" y="408037"/>
                    <a:pt x="55014" y="407122"/>
                  </a:cubicBezTo>
                  <a:cubicBezTo>
                    <a:pt x="54786" y="406894"/>
                    <a:pt x="54329" y="406665"/>
                    <a:pt x="54100" y="406436"/>
                  </a:cubicBezTo>
                  <a:cubicBezTo>
                    <a:pt x="53414" y="405979"/>
                    <a:pt x="52728" y="405293"/>
                    <a:pt x="52043" y="404836"/>
                  </a:cubicBezTo>
                  <a:cubicBezTo>
                    <a:pt x="51585" y="404608"/>
                    <a:pt x="51357" y="404150"/>
                    <a:pt x="50900" y="403922"/>
                  </a:cubicBezTo>
                  <a:cubicBezTo>
                    <a:pt x="50214" y="403465"/>
                    <a:pt x="49757" y="402779"/>
                    <a:pt x="49071" y="402322"/>
                  </a:cubicBezTo>
                  <a:cubicBezTo>
                    <a:pt x="48842" y="402093"/>
                    <a:pt x="48385" y="401636"/>
                    <a:pt x="48156" y="401407"/>
                  </a:cubicBezTo>
                  <a:cubicBezTo>
                    <a:pt x="47242" y="400493"/>
                    <a:pt x="46328" y="399807"/>
                    <a:pt x="45642" y="398893"/>
                  </a:cubicBezTo>
                  <a:cubicBezTo>
                    <a:pt x="45413" y="398664"/>
                    <a:pt x="45185" y="398435"/>
                    <a:pt x="44956" y="398207"/>
                  </a:cubicBezTo>
                  <a:cubicBezTo>
                    <a:pt x="44270" y="397521"/>
                    <a:pt x="43584" y="396835"/>
                    <a:pt x="43127" y="396149"/>
                  </a:cubicBezTo>
                  <a:cubicBezTo>
                    <a:pt x="42899" y="395692"/>
                    <a:pt x="42441" y="395464"/>
                    <a:pt x="42213" y="395006"/>
                  </a:cubicBezTo>
                  <a:cubicBezTo>
                    <a:pt x="41756" y="394549"/>
                    <a:pt x="41298" y="393863"/>
                    <a:pt x="40613" y="393178"/>
                  </a:cubicBezTo>
                  <a:cubicBezTo>
                    <a:pt x="40384" y="392720"/>
                    <a:pt x="39927" y="392492"/>
                    <a:pt x="39698" y="392035"/>
                  </a:cubicBezTo>
                  <a:cubicBezTo>
                    <a:pt x="39241" y="391349"/>
                    <a:pt x="38784" y="390663"/>
                    <a:pt x="38098" y="390206"/>
                  </a:cubicBezTo>
                  <a:cubicBezTo>
                    <a:pt x="37869" y="389749"/>
                    <a:pt x="37641" y="389520"/>
                    <a:pt x="37184" y="389063"/>
                  </a:cubicBezTo>
                  <a:cubicBezTo>
                    <a:pt x="36498" y="388148"/>
                    <a:pt x="35812" y="387234"/>
                    <a:pt x="35126" y="386320"/>
                  </a:cubicBezTo>
                  <a:cubicBezTo>
                    <a:pt x="34898" y="385862"/>
                    <a:pt x="34669" y="385634"/>
                    <a:pt x="34212" y="385177"/>
                  </a:cubicBezTo>
                  <a:cubicBezTo>
                    <a:pt x="33755" y="384491"/>
                    <a:pt x="33297" y="383805"/>
                    <a:pt x="32840" y="383348"/>
                  </a:cubicBezTo>
                  <a:cubicBezTo>
                    <a:pt x="32612" y="382891"/>
                    <a:pt x="32154" y="382433"/>
                    <a:pt x="31926" y="381976"/>
                  </a:cubicBezTo>
                  <a:cubicBezTo>
                    <a:pt x="31469" y="381290"/>
                    <a:pt x="31240" y="380833"/>
                    <a:pt x="30783" y="380147"/>
                  </a:cubicBezTo>
                  <a:cubicBezTo>
                    <a:pt x="30554" y="379690"/>
                    <a:pt x="30326" y="379233"/>
                    <a:pt x="29868" y="378776"/>
                  </a:cubicBezTo>
                  <a:cubicBezTo>
                    <a:pt x="29411" y="378090"/>
                    <a:pt x="28954" y="377404"/>
                    <a:pt x="28725" y="376490"/>
                  </a:cubicBezTo>
                  <a:cubicBezTo>
                    <a:pt x="28497" y="375804"/>
                    <a:pt x="28040" y="375347"/>
                    <a:pt x="27811" y="374661"/>
                  </a:cubicBezTo>
                  <a:cubicBezTo>
                    <a:pt x="27354" y="373975"/>
                    <a:pt x="27125" y="373061"/>
                    <a:pt x="26668" y="372146"/>
                  </a:cubicBezTo>
                  <a:cubicBezTo>
                    <a:pt x="26439" y="371689"/>
                    <a:pt x="26211" y="371232"/>
                    <a:pt x="25982" y="370546"/>
                  </a:cubicBezTo>
                  <a:cubicBezTo>
                    <a:pt x="25754" y="369860"/>
                    <a:pt x="25525" y="369175"/>
                    <a:pt x="25068" y="368717"/>
                  </a:cubicBezTo>
                  <a:cubicBezTo>
                    <a:pt x="24839" y="368260"/>
                    <a:pt x="24611" y="367574"/>
                    <a:pt x="24382" y="367117"/>
                  </a:cubicBezTo>
                  <a:cubicBezTo>
                    <a:pt x="24153" y="366431"/>
                    <a:pt x="23925" y="365746"/>
                    <a:pt x="23696" y="365060"/>
                  </a:cubicBezTo>
                  <a:cubicBezTo>
                    <a:pt x="23468" y="364603"/>
                    <a:pt x="23239" y="364145"/>
                    <a:pt x="23239" y="363460"/>
                  </a:cubicBezTo>
                  <a:cubicBezTo>
                    <a:pt x="22782" y="362317"/>
                    <a:pt x="22553" y="361174"/>
                    <a:pt x="22325" y="360259"/>
                  </a:cubicBezTo>
                  <a:cubicBezTo>
                    <a:pt x="22096" y="359802"/>
                    <a:pt x="22096" y="359345"/>
                    <a:pt x="21867" y="358888"/>
                  </a:cubicBezTo>
                  <a:cubicBezTo>
                    <a:pt x="21639" y="358202"/>
                    <a:pt x="21410" y="357516"/>
                    <a:pt x="21410" y="356830"/>
                  </a:cubicBezTo>
                  <a:cubicBezTo>
                    <a:pt x="21182" y="356373"/>
                    <a:pt x="21182" y="355687"/>
                    <a:pt x="20953" y="355230"/>
                  </a:cubicBezTo>
                  <a:cubicBezTo>
                    <a:pt x="20724" y="354544"/>
                    <a:pt x="20724" y="353858"/>
                    <a:pt x="20496" y="353173"/>
                  </a:cubicBezTo>
                  <a:cubicBezTo>
                    <a:pt x="20496" y="352487"/>
                    <a:pt x="20267" y="352030"/>
                    <a:pt x="20267" y="351344"/>
                  </a:cubicBezTo>
                  <a:cubicBezTo>
                    <a:pt x="20039" y="350658"/>
                    <a:pt x="20039" y="349744"/>
                    <a:pt x="20039" y="349058"/>
                  </a:cubicBezTo>
                  <a:cubicBezTo>
                    <a:pt x="20039" y="348601"/>
                    <a:pt x="19810" y="348143"/>
                    <a:pt x="19810" y="347458"/>
                  </a:cubicBezTo>
                  <a:cubicBezTo>
                    <a:pt x="19810" y="347458"/>
                    <a:pt x="19810" y="347458"/>
                    <a:pt x="19810" y="347458"/>
                  </a:cubicBezTo>
                  <a:cubicBezTo>
                    <a:pt x="18667" y="337628"/>
                    <a:pt x="19581" y="327569"/>
                    <a:pt x="22553" y="317054"/>
                  </a:cubicBezTo>
                  <a:cubicBezTo>
                    <a:pt x="48385" y="229729"/>
                    <a:pt x="83818" y="146061"/>
                    <a:pt x="160628" y="89825"/>
                  </a:cubicBezTo>
                  <a:cubicBezTo>
                    <a:pt x="244981" y="28103"/>
                    <a:pt x="340536" y="9587"/>
                    <a:pt x="442949" y="23989"/>
                  </a:cubicBezTo>
                  <a:cubicBezTo>
                    <a:pt x="472895" y="28332"/>
                    <a:pt x="502842" y="33133"/>
                    <a:pt x="530960" y="44563"/>
                  </a:cubicBezTo>
                  <a:cubicBezTo>
                    <a:pt x="531645" y="44791"/>
                    <a:pt x="532103" y="45020"/>
                    <a:pt x="532788" y="45248"/>
                  </a:cubicBezTo>
                  <a:cubicBezTo>
                    <a:pt x="533931" y="45706"/>
                    <a:pt x="535303" y="46163"/>
                    <a:pt x="536446" y="46849"/>
                  </a:cubicBezTo>
                  <a:cubicBezTo>
                    <a:pt x="538275" y="47534"/>
                    <a:pt x="539875" y="48449"/>
                    <a:pt x="541704" y="49135"/>
                  </a:cubicBezTo>
                  <a:cubicBezTo>
                    <a:pt x="542390" y="49592"/>
                    <a:pt x="543075" y="49820"/>
                    <a:pt x="543990" y="50278"/>
                  </a:cubicBezTo>
                  <a:cubicBezTo>
                    <a:pt x="545361" y="50963"/>
                    <a:pt x="546733" y="51649"/>
                    <a:pt x="548105" y="52335"/>
                  </a:cubicBezTo>
                  <a:cubicBezTo>
                    <a:pt x="548790" y="52564"/>
                    <a:pt x="549476" y="53021"/>
                    <a:pt x="549933" y="53249"/>
                  </a:cubicBezTo>
                  <a:cubicBezTo>
                    <a:pt x="551762" y="54392"/>
                    <a:pt x="553820" y="55307"/>
                    <a:pt x="555648" y="56450"/>
                  </a:cubicBezTo>
                  <a:cubicBezTo>
                    <a:pt x="555648" y="56450"/>
                    <a:pt x="555648" y="56450"/>
                    <a:pt x="555648" y="56450"/>
                  </a:cubicBezTo>
                  <a:cubicBezTo>
                    <a:pt x="570050" y="64908"/>
                    <a:pt x="583538" y="74052"/>
                    <a:pt x="595882" y="83882"/>
                  </a:cubicBezTo>
                  <a:cubicBezTo>
                    <a:pt x="600911" y="87768"/>
                    <a:pt x="605483" y="91883"/>
                    <a:pt x="610284" y="95998"/>
                  </a:cubicBezTo>
                  <a:cubicBezTo>
                    <a:pt x="630858" y="114514"/>
                    <a:pt x="648231" y="135088"/>
                    <a:pt x="662176" y="157720"/>
                  </a:cubicBezTo>
                  <a:cubicBezTo>
                    <a:pt x="668348" y="167778"/>
                    <a:pt x="673835" y="178294"/>
                    <a:pt x="678864" y="189266"/>
                  </a:cubicBezTo>
                  <a:cubicBezTo>
                    <a:pt x="680007" y="192010"/>
                    <a:pt x="681378" y="194753"/>
                    <a:pt x="682521" y="197496"/>
                  </a:cubicBezTo>
                  <a:cubicBezTo>
                    <a:pt x="684807" y="202982"/>
                    <a:pt x="686865" y="208697"/>
                    <a:pt x="688922" y="214412"/>
                  </a:cubicBezTo>
                  <a:cubicBezTo>
                    <a:pt x="689837" y="217384"/>
                    <a:pt x="690751" y="220127"/>
                    <a:pt x="691665" y="223099"/>
                  </a:cubicBezTo>
                  <a:cubicBezTo>
                    <a:pt x="697152" y="240701"/>
                    <a:pt x="701038" y="259218"/>
                    <a:pt x="703553" y="278878"/>
                  </a:cubicBezTo>
                  <a:cubicBezTo>
                    <a:pt x="704467" y="285278"/>
                    <a:pt x="705153" y="291908"/>
                    <a:pt x="705610" y="298766"/>
                  </a:cubicBezTo>
                  <a:cubicBezTo>
                    <a:pt x="705839" y="302652"/>
                    <a:pt x="706296" y="306538"/>
                    <a:pt x="706296" y="310424"/>
                  </a:cubicBezTo>
                  <a:cubicBezTo>
                    <a:pt x="707896" y="334885"/>
                    <a:pt x="707439" y="357745"/>
                    <a:pt x="705839" y="380376"/>
                  </a:cubicBezTo>
                  <a:close/>
                </a:path>
              </a:pathLst>
            </a:custGeom>
            <a:solidFill>
              <a:srgbClr val="000000"/>
            </a:solidFill>
            <a:ln w="2286" cap="flat">
              <a:noFill/>
              <a:prstDash val="solid"/>
              <a:miter/>
            </a:ln>
          </p:spPr>
          <p:txBody>
            <a:bodyPr rtlCol="0" anchor="ctr"/>
            <a:lstStyle/>
            <a:p>
              <a:endParaRPr lang="en-US"/>
            </a:p>
          </p:txBody>
        </p:sp>
        <p:sp>
          <p:nvSpPr>
            <p:cNvPr id="192" name="Freeform 441">
              <a:extLst>
                <a:ext uri="{FF2B5EF4-FFF2-40B4-BE49-F238E27FC236}">
                  <a16:creationId xmlns:a16="http://schemas.microsoft.com/office/drawing/2014/main" id="{4824FA2D-88B4-E176-766B-B79653DF03A6}"/>
                </a:ext>
              </a:extLst>
            </p:cNvPr>
            <p:cNvSpPr/>
            <p:nvPr/>
          </p:nvSpPr>
          <p:spPr>
            <a:xfrm>
              <a:off x="5193445" y="4098109"/>
              <a:ext cx="346440" cy="331982"/>
            </a:xfrm>
            <a:custGeom>
              <a:avLst/>
              <a:gdLst>
                <a:gd name="connsiteX0" fmla="*/ 44390 w 346440"/>
                <a:gd name="connsiteY0" fmla="*/ 279580 h 331982"/>
                <a:gd name="connsiteX1" fmla="*/ 158690 w 346440"/>
                <a:gd name="connsiteY1" fmla="*/ 331930 h 331982"/>
                <a:gd name="connsiteX2" fmla="*/ 337684 w 346440"/>
                <a:gd name="connsiteY2" fmla="*/ 221059 h 331982"/>
                <a:gd name="connsiteX3" fmla="*/ 307509 w 346440"/>
                <a:gd name="connsiteY3" fmla="*/ 62867 h 331982"/>
                <a:gd name="connsiteX4" fmla="*/ 174921 w 346440"/>
                <a:gd name="connsiteY4" fmla="*/ 231 h 331982"/>
                <a:gd name="connsiteX5" fmla="*/ 61535 w 346440"/>
                <a:gd name="connsiteY5" fmla="*/ 44122 h 331982"/>
                <a:gd name="connsiteX6" fmla="*/ 44390 w 346440"/>
                <a:gd name="connsiteY6" fmla="*/ 279580 h 331982"/>
                <a:gd name="connsiteX7" fmla="*/ 108170 w 346440"/>
                <a:gd name="connsiteY7" fmla="*/ 40465 h 331982"/>
                <a:gd name="connsiteX8" fmla="*/ 149546 w 346440"/>
                <a:gd name="connsiteY8" fmla="*/ 25834 h 331982"/>
                <a:gd name="connsiteX9" fmla="*/ 283963 w 346440"/>
                <a:gd name="connsiteY9" fmla="*/ 63782 h 331982"/>
                <a:gd name="connsiteX10" fmla="*/ 293793 w 346440"/>
                <a:gd name="connsiteY10" fmla="*/ 75212 h 331982"/>
                <a:gd name="connsiteX11" fmla="*/ 293793 w 346440"/>
                <a:gd name="connsiteY11" fmla="*/ 75212 h 331982"/>
                <a:gd name="connsiteX12" fmla="*/ 297222 w 346440"/>
                <a:gd name="connsiteY12" fmla="*/ 79784 h 331982"/>
                <a:gd name="connsiteX13" fmla="*/ 297222 w 346440"/>
                <a:gd name="connsiteY13" fmla="*/ 79784 h 331982"/>
                <a:gd name="connsiteX14" fmla="*/ 300422 w 346440"/>
                <a:gd name="connsiteY14" fmla="*/ 84356 h 331982"/>
                <a:gd name="connsiteX15" fmla="*/ 300422 w 346440"/>
                <a:gd name="connsiteY15" fmla="*/ 84584 h 331982"/>
                <a:gd name="connsiteX16" fmla="*/ 303394 w 346440"/>
                <a:gd name="connsiteY16" fmla="*/ 89385 h 331982"/>
                <a:gd name="connsiteX17" fmla="*/ 303394 w 346440"/>
                <a:gd name="connsiteY17" fmla="*/ 89614 h 331982"/>
                <a:gd name="connsiteX18" fmla="*/ 306366 w 346440"/>
                <a:gd name="connsiteY18" fmla="*/ 94414 h 331982"/>
                <a:gd name="connsiteX19" fmla="*/ 306366 w 346440"/>
                <a:gd name="connsiteY19" fmla="*/ 94643 h 331982"/>
                <a:gd name="connsiteX20" fmla="*/ 309109 w 346440"/>
                <a:gd name="connsiteY20" fmla="*/ 99672 h 331982"/>
                <a:gd name="connsiteX21" fmla="*/ 309109 w 346440"/>
                <a:gd name="connsiteY21" fmla="*/ 99672 h 331982"/>
                <a:gd name="connsiteX22" fmla="*/ 324883 w 346440"/>
                <a:gd name="connsiteY22" fmla="*/ 142877 h 331982"/>
                <a:gd name="connsiteX23" fmla="*/ 324883 w 346440"/>
                <a:gd name="connsiteY23" fmla="*/ 143106 h 331982"/>
                <a:gd name="connsiteX24" fmla="*/ 325797 w 346440"/>
                <a:gd name="connsiteY24" fmla="*/ 147678 h 331982"/>
                <a:gd name="connsiteX25" fmla="*/ 326026 w 346440"/>
                <a:gd name="connsiteY25" fmla="*/ 149050 h 331982"/>
                <a:gd name="connsiteX26" fmla="*/ 326483 w 346440"/>
                <a:gd name="connsiteY26" fmla="*/ 153164 h 331982"/>
                <a:gd name="connsiteX27" fmla="*/ 326711 w 346440"/>
                <a:gd name="connsiteY27" fmla="*/ 154993 h 331982"/>
                <a:gd name="connsiteX28" fmla="*/ 326940 w 346440"/>
                <a:gd name="connsiteY28" fmla="*/ 158651 h 331982"/>
                <a:gd name="connsiteX29" fmla="*/ 327169 w 346440"/>
                <a:gd name="connsiteY29" fmla="*/ 160937 h 331982"/>
                <a:gd name="connsiteX30" fmla="*/ 327397 w 346440"/>
                <a:gd name="connsiteY30" fmla="*/ 164366 h 331982"/>
                <a:gd name="connsiteX31" fmla="*/ 327397 w 346440"/>
                <a:gd name="connsiteY31" fmla="*/ 166880 h 331982"/>
                <a:gd name="connsiteX32" fmla="*/ 327397 w 346440"/>
                <a:gd name="connsiteY32" fmla="*/ 170309 h 331982"/>
                <a:gd name="connsiteX33" fmla="*/ 327397 w 346440"/>
                <a:gd name="connsiteY33" fmla="*/ 173053 h 331982"/>
                <a:gd name="connsiteX34" fmla="*/ 327169 w 346440"/>
                <a:gd name="connsiteY34" fmla="*/ 176253 h 331982"/>
                <a:gd name="connsiteX35" fmla="*/ 326940 w 346440"/>
                <a:gd name="connsiteY35" fmla="*/ 178996 h 331982"/>
                <a:gd name="connsiteX36" fmla="*/ 326711 w 346440"/>
                <a:gd name="connsiteY36" fmla="*/ 182197 h 331982"/>
                <a:gd name="connsiteX37" fmla="*/ 326483 w 346440"/>
                <a:gd name="connsiteY37" fmla="*/ 185168 h 331982"/>
                <a:gd name="connsiteX38" fmla="*/ 326026 w 346440"/>
                <a:gd name="connsiteY38" fmla="*/ 188140 h 331982"/>
                <a:gd name="connsiteX39" fmla="*/ 325568 w 346440"/>
                <a:gd name="connsiteY39" fmla="*/ 191112 h 331982"/>
                <a:gd name="connsiteX40" fmla="*/ 324883 w 346440"/>
                <a:gd name="connsiteY40" fmla="*/ 194084 h 331982"/>
                <a:gd name="connsiteX41" fmla="*/ 324197 w 346440"/>
                <a:gd name="connsiteY41" fmla="*/ 197056 h 331982"/>
                <a:gd name="connsiteX42" fmla="*/ 323511 w 346440"/>
                <a:gd name="connsiteY42" fmla="*/ 200027 h 331982"/>
                <a:gd name="connsiteX43" fmla="*/ 322597 w 346440"/>
                <a:gd name="connsiteY43" fmla="*/ 202999 h 331982"/>
                <a:gd name="connsiteX44" fmla="*/ 321682 w 346440"/>
                <a:gd name="connsiteY44" fmla="*/ 205971 h 331982"/>
                <a:gd name="connsiteX45" fmla="*/ 320539 w 346440"/>
                <a:gd name="connsiteY45" fmla="*/ 209171 h 331982"/>
                <a:gd name="connsiteX46" fmla="*/ 319625 w 346440"/>
                <a:gd name="connsiteY46" fmla="*/ 211915 h 331982"/>
                <a:gd name="connsiteX47" fmla="*/ 318482 w 346440"/>
                <a:gd name="connsiteY47" fmla="*/ 215115 h 331982"/>
                <a:gd name="connsiteX48" fmla="*/ 317339 w 346440"/>
                <a:gd name="connsiteY48" fmla="*/ 217858 h 331982"/>
                <a:gd name="connsiteX49" fmla="*/ 315967 w 346440"/>
                <a:gd name="connsiteY49" fmla="*/ 221059 h 331982"/>
                <a:gd name="connsiteX50" fmla="*/ 314824 w 346440"/>
                <a:gd name="connsiteY50" fmla="*/ 223802 h 331982"/>
                <a:gd name="connsiteX51" fmla="*/ 312995 w 346440"/>
                <a:gd name="connsiteY51" fmla="*/ 227002 h 331982"/>
                <a:gd name="connsiteX52" fmla="*/ 311624 w 346440"/>
                <a:gd name="connsiteY52" fmla="*/ 229517 h 331982"/>
                <a:gd name="connsiteX53" fmla="*/ 309566 w 346440"/>
                <a:gd name="connsiteY53" fmla="*/ 232946 h 331982"/>
                <a:gd name="connsiteX54" fmla="*/ 308195 w 346440"/>
                <a:gd name="connsiteY54" fmla="*/ 235232 h 331982"/>
                <a:gd name="connsiteX55" fmla="*/ 305680 w 346440"/>
                <a:gd name="connsiteY55" fmla="*/ 239118 h 331982"/>
                <a:gd name="connsiteX56" fmla="*/ 304309 w 346440"/>
                <a:gd name="connsiteY56" fmla="*/ 240947 h 331982"/>
                <a:gd name="connsiteX57" fmla="*/ 300194 w 346440"/>
                <a:gd name="connsiteY57" fmla="*/ 246433 h 331982"/>
                <a:gd name="connsiteX58" fmla="*/ 300194 w 346440"/>
                <a:gd name="connsiteY58" fmla="*/ 246433 h 331982"/>
                <a:gd name="connsiteX59" fmla="*/ 297222 w 346440"/>
                <a:gd name="connsiteY59" fmla="*/ 250091 h 331982"/>
                <a:gd name="connsiteX60" fmla="*/ 288078 w 346440"/>
                <a:gd name="connsiteY60" fmla="*/ 261064 h 331982"/>
                <a:gd name="connsiteX61" fmla="*/ 281677 w 346440"/>
                <a:gd name="connsiteY61" fmla="*/ 268150 h 331982"/>
                <a:gd name="connsiteX62" fmla="*/ 275048 w 346440"/>
                <a:gd name="connsiteY62" fmla="*/ 275008 h 331982"/>
                <a:gd name="connsiteX63" fmla="*/ 268190 w 346440"/>
                <a:gd name="connsiteY63" fmla="*/ 281409 h 331982"/>
                <a:gd name="connsiteX64" fmla="*/ 244873 w 346440"/>
                <a:gd name="connsiteY64" fmla="*/ 298325 h 331982"/>
                <a:gd name="connsiteX65" fmla="*/ 241444 w 346440"/>
                <a:gd name="connsiteY65" fmla="*/ 300154 h 331982"/>
                <a:gd name="connsiteX66" fmla="*/ 238015 w 346440"/>
                <a:gd name="connsiteY66" fmla="*/ 301983 h 331982"/>
                <a:gd name="connsiteX67" fmla="*/ 230928 w 346440"/>
                <a:gd name="connsiteY67" fmla="*/ 305183 h 331982"/>
                <a:gd name="connsiteX68" fmla="*/ 223841 w 346440"/>
                <a:gd name="connsiteY68" fmla="*/ 307927 h 331982"/>
                <a:gd name="connsiteX69" fmla="*/ 220184 w 346440"/>
                <a:gd name="connsiteY69" fmla="*/ 309070 h 331982"/>
                <a:gd name="connsiteX70" fmla="*/ 212869 w 346440"/>
                <a:gd name="connsiteY70" fmla="*/ 310898 h 331982"/>
                <a:gd name="connsiteX71" fmla="*/ 201667 w 346440"/>
                <a:gd name="connsiteY71" fmla="*/ 312727 h 331982"/>
                <a:gd name="connsiteX72" fmla="*/ 197781 w 346440"/>
                <a:gd name="connsiteY72" fmla="*/ 313184 h 331982"/>
                <a:gd name="connsiteX73" fmla="*/ 190009 w 346440"/>
                <a:gd name="connsiteY73" fmla="*/ 313642 h 331982"/>
                <a:gd name="connsiteX74" fmla="*/ 186122 w 346440"/>
                <a:gd name="connsiteY74" fmla="*/ 313642 h 331982"/>
                <a:gd name="connsiteX75" fmla="*/ 150918 w 346440"/>
                <a:gd name="connsiteY75" fmla="*/ 309755 h 331982"/>
                <a:gd name="connsiteX76" fmla="*/ 136288 w 346440"/>
                <a:gd name="connsiteY76" fmla="*/ 306784 h 331982"/>
                <a:gd name="connsiteX77" fmla="*/ 117542 w 346440"/>
                <a:gd name="connsiteY77" fmla="*/ 301526 h 331982"/>
                <a:gd name="connsiteX78" fmla="*/ 104055 w 346440"/>
                <a:gd name="connsiteY78" fmla="*/ 296268 h 331982"/>
                <a:gd name="connsiteX79" fmla="*/ 60621 w 346440"/>
                <a:gd name="connsiteY79" fmla="*/ 265636 h 331982"/>
                <a:gd name="connsiteX80" fmla="*/ 47591 w 346440"/>
                <a:gd name="connsiteY80" fmla="*/ 249176 h 331982"/>
                <a:gd name="connsiteX81" fmla="*/ 43705 w 346440"/>
                <a:gd name="connsiteY81" fmla="*/ 243233 h 331982"/>
                <a:gd name="connsiteX82" fmla="*/ 42333 w 346440"/>
                <a:gd name="connsiteY82" fmla="*/ 240947 h 331982"/>
                <a:gd name="connsiteX83" fmla="*/ 40047 w 346440"/>
                <a:gd name="connsiteY83" fmla="*/ 237061 h 331982"/>
                <a:gd name="connsiteX84" fmla="*/ 38447 w 346440"/>
                <a:gd name="connsiteY84" fmla="*/ 234089 h 331982"/>
                <a:gd name="connsiteX85" fmla="*/ 36847 w 346440"/>
                <a:gd name="connsiteY85" fmla="*/ 230660 h 331982"/>
                <a:gd name="connsiteX86" fmla="*/ 35246 w 346440"/>
                <a:gd name="connsiteY86" fmla="*/ 227231 h 331982"/>
                <a:gd name="connsiteX87" fmla="*/ 33875 w 346440"/>
                <a:gd name="connsiteY87" fmla="*/ 224259 h 331982"/>
                <a:gd name="connsiteX88" fmla="*/ 32275 w 346440"/>
                <a:gd name="connsiteY88" fmla="*/ 220601 h 331982"/>
                <a:gd name="connsiteX89" fmla="*/ 31132 w 346440"/>
                <a:gd name="connsiteY89" fmla="*/ 217858 h 331982"/>
                <a:gd name="connsiteX90" fmla="*/ 29760 w 346440"/>
                <a:gd name="connsiteY90" fmla="*/ 213743 h 331982"/>
                <a:gd name="connsiteX91" fmla="*/ 29074 w 346440"/>
                <a:gd name="connsiteY91" fmla="*/ 211457 h 331982"/>
                <a:gd name="connsiteX92" fmla="*/ 27703 w 346440"/>
                <a:gd name="connsiteY92" fmla="*/ 207114 h 331982"/>
                <a:gd name="connsiteX93" fmla="*/ 27245 w 346440"/>
                <a:gd name="connsiteY93" fmla="*/ 205285 h 331982"/>
                <a:gd name="connsiteX94" fmla="*/ 25874 w 346440"/>
                <a:gd name="connsiteY94" fmla="*/ 200256 h 331982"/>
                <a:gd name="connsiteX95" fmla="*/ 25874 w 346440"/>
                <a:gd name="connsiteY95" fmla="*/ 200256 h 331982"/>
                <a:gd name="connsiteX96" fmla="*/ 108170 w 346440"/>
                <a:gd name="connsiteY96" fmla="*/ 40465 h 331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346440" h="331982">
                  <a:moveTo>
                    <a:pt x="44390" y="279580"/>
                  </a:moveTo>
                  <a:cubicBezTo>
                    <a:pt x="83024" y="315242"/>
                    <a:pt x="129201" y="330787"/>
                    <a:pt x="158690" y="331930"/>
                  </a:cubicBezTo>
                  <a:cubicBezTo>
                    <a:pt x="251045" y="333758"/>
                    <a:pt x="314138" y="287581"/>
                    <a:pt x="337684" y="221059"/>
                  </a:cubicBezTo>
                  <a:cubicBezTo>
                    <a:pt x="358487" y="161851"/>
                    <a:pt x="339742" y="109273"/>
                    <a:pt x="307509" y="62867"/>
                  </a:cubicBezTo>
                  <a:cubicBezTo>
                    <a:pt x="277105" y="19205"/>
                    <a:pt x="229099" y="-2512"/>
                    <a:pt x="174921" y="231"/>
                  </a:cubicBezTo>
                  <a:cubicBezTo>
                    <a:pt x="133316" y="2517"/>
                    <a:pt x="96054" y="19205"/>
                    <a:pt x="61535" y="44122"/>
                  </a:cubicBezTo>
                  <a:cubicBezTo>
                    <a:pt x="-20989" y="103330"/>
                    <a:pt x="-14131" y="225631"/>
                    <a:pt x="44390" y="279580"/>
                  </a:cubicBezTo>
                  <a:close/>
                  <a:moveTo>
                    <a:pt x="108170" y="40465"/>
                  </a:moveTo>
                  <a:cubicBezTo>
                    <a:pt x="121657" y="34521"/>
                    <a:pt x="135373" y="29949"/>
                    <a:pt x="149546" y="25834"/>
                  </a:cubicBezTo>
                  <a:cubicBezTo>
                    <a:pt x="202353" y="10289"/>
                    <a:pt x="249445" y="26520"/>
                    <a:pt x="283963" y="63782"/>
                  </a:cubicBezTo>
                  <a:cubicBezTo>
                    <a:pt x="287392" y="67439"/>
                    <a:pt x="290593" y="71326"/>
                    <a:pt x="293793" y="75212"/>
                  </a:cubicBezTo>
                  <a:cubicBezTo>
                    <a:pt x="293793" y="75212"/>
                    <a:pt x="293793" y="75212"/>
                    <a:pt x="293793" y="75212"/>
                  </a:cubicBezTo>
                  <a:cubicBezTo>
                    <a:pt x="294936" y="76583"/>
                    <a:pt x="296079" y="78184"/>
                    <a:pt x="297222" y="79784"/>
                  </a:cubicBezTo>
                  <a:cubicBezTo>
                    <a:pt x="297222" y="79784"/>
                    <a:pt x="297222" y="79784"/>
                    <a:pt x="297222" y="79784"/>
                  </a:cubicBezTo>
                  <a:cubicBezTo>
                    <a:pt x="298365" y="81384"/>
                    <a:pt x="299279" y="82756"/>
                    <a:pt x="300422" y="84356"/>
                  </a:cubicBezTo>
                  <a:cubicBezTo>
                    <a:pt x="300422" y="84356"/>
                    <a:pt x="300422" y="84356"/>
                    <a:pt x="300422" y="84584"/>
                  </a:cubicBezTo>
                  <a:cubicBezTo>
                    <a:pt x="301565" y="86185"/>
                    <a:pt x="302480" y="87785"/>
                    <a:pt x="303394" y="89385"/>
                  </a:cubicBezTo>
                  <a:cubicBezTo>
                    <a:pt x="303394" y="89385"/>
                    <a:pt x="303394" y="89385"/>
                    <a:pt x="303394" y="89614"/>
                  </a:cubicBezTo>
                  <a:cubicBezTo>
                    <a:pt x="304309" y="91214"/>
                    <a:pt x="305452" y="92814"/>
                    <a:pt x="306366" y="94414"/>
                  </a:cubicBezTo>
                  <a:cubicBezTo>
                    <a:pt x="306366" y="94414"/>
                    <a:pt x="306366" y="94414"/>
                    <a:pt x="306366" y="94643"/>
                  </a:cubicBezTo>
                  <a:cubicBezTo>
                    <a:pt x="307280" y="96243"/>
                    <a:pt x="308195" y="97843"/>
                    <a:pt x="309109" y="99672"/>
                  </a:cubicBezTo>
                  <a:cubicBezTo>
                    <a:pt x="309109" y="99672"/>
                    <a:pt x="309109" y="99672"/>
                    <a:pt x="309109" y="99672"/>
                  </a:cubicBezTo>
                  <a:cubicBezTo>
                    <a:pt x="316424" y="113159"/>
                    <a:pt x="321911" y="127790"/>
                    <a:pt x="324883" y="142877"/>
                  </a:cubicBezTo>
                  <a:cubicBezTo>
                    <a:pt x="324883" y="142877"/>
                    <a:pt x="324883" y="143106"/>
                    <a:pt x="324883" y="143106"/>
                  </a:cubicBezTo>
                  <a:cubicBezTo>
                    <a:pt x="325111" y="144706"/>
                    <a:pt x="325340" y="146078"/>
                    <a:pt x="325797" y="147678"/>
                  </a:cubicBezTo>
                  <a:cubicBezTo>
                    <a:pt x="325797" y="148135"/>
                    <a:pt x="326026" y="148592"/>
                    <a:pt x="326026" y="149050"/>
                  </a:cubicBezTo>
                  <a:cubicBezTo>
                    <a:pt x="326254" y="150421"/>
                    <a:pt x="326483" y="151793"/>
                    <a:pt x="326483" y="153164"/>
                  </a:cubicBezTo>
                  <a:cubicBezTo>
                    <a:pt x="326483" y="153850"/>
                    <a:pt x="326711" y="154536"/>
                    <a:pt x="326711" y="154993"/>
                  </a:cubicBezTo>
                  <a:cubicBezTo>
                    <a:pt x="326940" y="156136"/>
                    <a:pt x="326940" y="157508"/>
                    <a:pt x="326940" y="158651"/>
                  </a:cubicBezTo>
                  <a:cubicBezTo>
                    <a:pt x="326940" y="159337"/>
                    <a:pt x="327169" y="160251"/>
                    <a:pt x="327169" y="160937"/>
                  </a:cubicBezTo>
                  <a:cubicBezTo>
                    <a:pt x="327169" y="162080"/>
                    <a:pt x="327397" y="163223"/>
                    <a:pt x="327397" y="164366"/>
                  </a:cubicBezTo>
                  <a:cubicBezTo>
                    <a:pt x="327397" y="165280"/>
                    <a:pt x="327397" y="165966"/>
                    <a:pt x="327397" y="166880"/>
                  </a:cubicBezTo>
                  <a:cubicBezTo>
                    <a:pt x="327397" y="168023"/>
                    <a:pt x="327397" y="169166"/>
                    <a:pt x="327397" y="170309"/>
                  </a:cubicBezTo>
                  <a:cubicBezTo>
                    <a:pt x="327397" y="171224"/>
                    <a:pt x="327397" y="172138"/>
                    <a:pt x="327397" y="173053"/>
                  </a:cubicBezTo>
                  <a:cubicBezTo>
                    <a:pt x="327397" y="174196"/>
                    <a:pt x="327397" y="175110"/>
                    <a:pt x="327169" y="176253"/>
                  </a:cubicBezTo>
                  <a:cubicBezTo>
                    <a:pt x="327169" y="177167"/>
                    <a:pt x="327169" y="178082"/>
                    <a:pt x="326940" y="178996"/>
                  </a:cubicBezTo>
                  <a:cubicBezTo>
                    <a:pt x="326940" y="180139"/>
                    <a:pt x="326711" y="181054"/>
                    <a:pt x="326711" y="182197"/>
                  </a:cubicBezTo>
                  <a:cubicBezTo>
                    <a:pt x="326711" y="183111"/>
                    <a:pt x="326483" y="184025"/>
                    <a:pt x="326483" y="185168"/>
                  </a:cubicBezTo>
                  <a:cubicBezTo>
                    <a:pt x="326254" y="186083"/>
                    <a:pt x="326254" y="187226"/>
                    <a:pt x="326026" y="188140"/>
                  </a:cubicBezTo>
                  <a:cubicBezTo>
                    <a:pt x="325797" y="189055"/>
                    <a:pt x="325797" y="190198"/>
                    <a:pt x="325568" y="191112"/>
                  </a:cubicBezTo>
                  <a:cubicBezTo>
                    <a:pt x="325340" y="192026"/>
                    <a:pt x="325111" y="193169"/>
                    <a:pt x="324883" y="194084"/>
                  </a:cubicBezTo>
                  <a:cubicBezTo>
                    <a:pt x="324654" y="194998"/>
                    <a:pt x="324425" y="196141"/>
                    <a:pt x="324197" y="197056"/>
                  </a:cubicBezTo>
                  <a:cubicBezTo>
                    <a:pt x="323968" y="197970"/>
                    <a:pt x="323740" y="199113"/>
                    <a:pt x="323511" y="200027"/>
                  </a:cubicBezTo>
                  <a:cubicBezTo>
                    <a:pt x="323282" y="200942"/>
                    <a:pt x="323054" y="202085"/>
                    <a:pt x="322597" y="202999"/>
                  </a:cubicBezTo>
                  <a:cubicBezTo>
                    <a:pt x="322368" y="203914"/>
                    <a:pt x="322139" y="204828"/>
                    <a:pt x="321682" y="205971"/>
                  </a:cubicBezTo>
                  <a:cubicBezTo>
                    <a:pt x="321454" y="207114"/>
                    <a:pt x="320996" y="208028"/>
                    <a:pt x="320539" y="209171"/>
                  </a:cubicBezTo>
                  <a:cubicBezTo>
                    <a:pt x="320311" y="210086"/>
                    <a:pt x="319853" y="211000"/>
                    <a:pt x="319625" y="211915"/>
                  </a:cubicBezTo>
                  <a:cubicBezTo>
                    <a:pt x="319168" y="213058"/>
                    <a:pt x="318710" y="213972"/>
                    <a:pt x="318482" y="215115"/>
                  </a:cubicBezTo>
                  <a:cubicBezTo>
                    <a:pt x="318025" y="216029"/>
                    <a:pt x="317796" y="216944"/>
                    <a:pt x="317339" y="217858"/>
                  </a:cubicBezTo>
                  <a:cubicBezTo>
                    <a:pt x="316882" y="219001"/>
                    <a:pt x="316424" y="219916"/>
                    <a:pt x="315967" y="221059"/>
                  </a:cubicBezTo>
                  <a:cubicBezTo>
                    <a:pt x="315510" y="221973"/>
                    <a:pt x="315053" y="222887"/>
                    <a:pt x="314824" y="223802"/>
                  </a:cubicBezTo>
                  <a:cubicBezTo>
                    <a:pt x="314367" y="224945"/>
                    <a:pt x="313681" y="226088"/>
                    <a:pt x="312995" y="227002"/>
                  </a:cubicBezTo>
                  <a:cubicBezTo>
                    <a:pt x="312538" y="227917"/>
                    <a:pt x="312081" y="228602"/>
                    <a:pt x="311624" y="229517"/>
                  </a:cubicBezTo>
                  <a:cubicBezTo>
                    <a:pt x="310938" y="230660"/>
                    <a:pt x="310252" y="231803"/>
                    <a:pt x="309566" y="232946"/>
                  </a:cubicBezTo>
                  <a:cubicBezTo>
                    <a:pt x="309109" y="233632"/>
                    <a:pt x="308652" y="234546"/>
                    <a:pt x="308195" y="235232"/>
                  </a:cubicBezTo>
                  <a:cubicBezTo>
                    <a:pt x="307280" y="236603"/>
                    <a:pt x="306595" y="237746"/>
                    <a:pt x="305680" y="239118"/>
                  </a:cubicBezTo>
                  <a:cubicBezTo>
                    <a:pt x="305223" y="239804"/>
                    <a:pt x="304766" y="240490"/>
                    <a:pt x="304309" y="240947"/>
                  </a:cubicBezTo>
                  <a:cubicBezTo>
                    <a:pt x="302937" y="242776"/>
                    <a:pt x="301565" y="244604"/>
                    <a:pt x="300194" y="246433"/>
                  </a:cubicBezTo>
                  <a:cubicBezTo>
                    <a:pt x="300194" y="246433"/>
                    <a:pt x="300194" y="246433"/>
                    <a:pt x="300194" y="246433"/>
                  </a:cubicBezTo>
                  <a:cubicBezTo>
                    <a:pt x="299279" y="247576"/>
                    <a:pt x="298136" y="248948"/>
                    <a:pt x="297222" y="250091"/>
                  </a:cubicBezTo>
                  <a:cubicBezTo>
                    <a:pt x="294250" y="253748"/>
                    <a:pt x="291278" y="257406"/>
                    <a:pt x="288078" y="261064"/>
                  </a:cubicBezTo>
                  <a:cubicBezTo>
                    <a:pt x="286021" y="263350"/>
                    <a:pt x="283963" y="265864"/>
                    <a:pt x="281677" y="268150"/>
                  </a:cubicBezTo>
                  <a:cubicBezTo>
                    <a:pt x="279620" y="270436"/>
                    <a:pt x="277334" y="272722"/>
                    <a:pt x="275048" y="275008"/>
                  </a:cubicBezTo>
                  <a:cubicBezTo>
                    <a:pt x="272762" y="277294"/>
                    <a:pt x="270476" y="279352"/>
                    <a:pt x="268190" y="281409"/>
                  </a:cubicBezTo>
                  <a:cubicBezTo>
                    <a:pt x="261103" y="287581"/>
                    <a:pt x="253331" y="293296"/>
                    <a:pt x="244873" y="298325"/>
                  </a:cubicBezTo>
                  <a:cubicBezTo>
                    <a:pt x="243730" y="299011"/>
                    <a:pt x="242587" y="299697"/>
                    <a:pt x="241444" y="300154"/>
                  </a:cubicBezTo>
                  <a:cubicBezTo>
                    <a:pt x="240301" y="300840"/>
                    <a:pt x="239158" y="301297"/>
                    <a:pt x="238015" y="301983"/>
                  </a:cubicBezTo>
                  <a:cubicBezTo>
                    <a:pt x="235729" y="303126"/>
                    <a:pt x="233214" y="304269"/>
                    <a:pt x="230928" y="305183"/>
                  </a:cubicBezTo>
                  <a:cubicBezTo>
                    <a:pt x="228642" y="306098"/>
                    <a:pt x="226127" y="307012"/>
                    <a:pt x="223841" y="307927"/>
                  </a:cubicBezTo>
                  <a:cubicBezTo>
                    <a:pt x="222698" y="308384"/>
                    <a:pt x="221327" y="308612"/>
                    <a:pt x="220184" y="309070"/>
                  </a:cubicBezTo>
                  <a:cubicBezTo>
                    <a:pt x="217669" y="309755"/>
                    <a:pt x="215383" y="310441"/>
                    <a:pt x="212869" y="310898"/>
                  </a:cubicBezTo>
                  <a:cubicBezTo>
                    <a:pt x="209211" y="311813"/>
                    <a:pt x="205325" y="312270"/>
                    <a:pt x="201667" y="312727"/>
                  </a:cubicBezTo>
                  <a:cubicBezTo>
                    <a:pt x="200296" y="312956"/>
                    <a:pt x="199153" y="312956"/>
                    <a:pt x="197781" y="313184"/>
                  </a:cubicBezTo>
                  <a:cubicBezTo>
                    <a:pt x="195266" y="313413"/>
                    <a:pt x="192523" y="313413"/>
                    <a:pt x="190009" y="313642"/>
                  </a:cubicBezTo>
                  <a:cubicBezTo>
                    <a:pt x="188637" y="313642"/>
                    <a:pt x="187265" y="313642"/>
                    <a:pt x="186122" y="313642"/>
                  </a:cubicBezTo>
                  <a:cubicBezTo>
                    <a:pt x="174235" y="312956"/>
                    <a:pt x="162348" y="311813"/>
                    <a:pt x="150918" y="309755"/>
                  </a:cubicBezTo>
                  <a:cubicBezTo>
                    <a:pt x="145889" y="308841"/>
                    <a:pt x="141088" y="307927"/>
                    <a:pt x="136288" y="306784"/>
                  </a:cubicBezTo>
                  <a:cubicBezTo>
                    <a:pt x="129887" y="305183"/>
                    <a:pt x="123715" y="303583"/>
                    <a:pt x="117542" y="301526"/>
                  </a:cubicBezTo>
                  <a:cubicBezTo>
                    <a:pt x="112970" y="299926"/>
                    <a:pt x="108398" y="298097"/>
                    <a:pt x="104055" y="296268"/>
                  </a:cubicBezTo>
                  <a:cubicBezTo>
                    <a:pt x="88053" y="289181"/>
                    <a:pt x="73194" y="279123"/>
                    <a:pt x="60621" y="265636"/>
                  </a:cubicBezTo>
                  <a:cubicBezTo>
                    <a:pt x="56049" y="260606"/>
                    <a:pt x="51706" y="255120"/>
                    <a:pt x="47591" y="249176"/>
                  </a:cubicBezTo>
                  <a:cubicBezTo>
                    <a:pt x="46219" y="247119"/>
                    <a:pt x="45076" y="245062"/>
                    <a:pt x="43705" y="243233"/>
                  </a:cubicBezTo>
                  <a:cubicBezTo>
                    <a:pt x="43247" y="242547"/>
                    <a:pt x="42790" y="241633"/>
                    <a:pt x="42333" y="240947"/>
                  </a:cubicBezTo>
                  <a:cubicBezTo>
                    <a:pt x="41647" y="239575"/>
                    <a:pt x="40733" y="238432"/>
                    <a:pt x="40047" y="237061"/>
                  </a:cubicBezTo>
                  <a:cubicBezTo>
                    <a:pt x="39590" y="236146"/>
                    <a:pt x="39133" y="235232"/>
                    <a:pt x="38447" y="234089"/>
                  </a:cubicBezTo>
                  <a:cubicBezTo>
                    <a:pt x="37761" y="232946"/>
                    <a:pt x="37304" y="231803"/>
                    <a:pt x="36847" y="230660"/>
                  </a:cubicBezTo>
                  <a:cubicBezTo>
                    <a:pt x="36389" y="229517"/>
                    <a:pt x="35704" y="228374"/>
                    <a:pt x="35246" y="227231"/>
                  </a:cubicBezTo>
                  <a:cubicBezTo>
                    <a:pt x="34789" y="226316"/>
                    <a:pt x="34332" y="225173"/>
                    <a:pt x="33875" y="224259"/>
                  </a:cubicBezTo>
                  <a:cubicBezTo>
                    <a:pt x="33418" y="223116"/>
                    <a:pt x="32960" y="221744"/>
                    <a:pt x="32275" y="220601"/>
                  </a:cubicBezTo>
                  <a:cubicBezTo>
                    <a:pt x="31817" y="219687"/>
                    <a:pt x="31589" y="218773"/>
                    <a:pt x="31132" y="217858"/>
                  </a:cubicBezTo>
                  <a:cubicBezTo>
                    <a:pt x="30674" y="216487"/>
                    <a:pt x="30217" y="215115"/>
                    <a:pt x="29760" y="213743"/>
                  </a:cubicBezTo>
                  <a:cubicBezTo>
                    <a:pt x="29531" y="213058"/>
                    <a:pt x="29303" y="212143"/>
                    <a:pt x="29074" y="211457"/>
                  </a:cubicBezTo>
                  <a:cubicBezTo>
                    <a:pt x="28617" y="210086"/>
                    <a:pt x="28160" y="208486"/>
                    <a:pt x="27703" y="207114"/>
                  </a:cubicBezTo>
                  <a:cubicBezTo>
                    <a:pt x="27474" y="206428"/>
                    <a:pt x="27474" y="205971"/>
                    <a:pt x="27245" y="205285"/>
                  </a:cubicBezTo>
                  <a:cubicBezTo>
                    <a:pt x="26788" y="203685"/>
                    <a:pt x="26331" y="201856"/>
                    <a:pt x="25874" y="200256"/>
                  </a:cubicBezTo>
                  <a:cubicBezTo>
                    <a:pt x="25874" y="200256"/>
                    <a:pt x="25874" y="200256"/>
                    <a:pt x="25874" y="200256"/>
                  </a:cubicBezTo>
                  <a:cubicBezTo>
                    <a:pt x="11929" y="139906"/>
                    <a:pt x="35018" y="72240"/>
                    <a:pt x="108170" y="40465"/>
                  </a:cubicBezTo>
                  <a:close/>
                </a:path>
              </a:pathLst>
            </a:custGeom>
            <a:solidFill>
              <a:srgbClr val="000000"/>
            </a:solidFill>
            <a:ln w="2286" cap="flat">
              <a:noFill/>
              <a:prstDash val="solid"/>
              <a:miter/>
            </a:ln>
          </p:spPr>
          <p:txBody>
            <a:bodyPr rtlCol="0" anchor="ctr"/>
            <a:lstStyle/>
            <a:p>
              <a:endParaRPr lang="en-US"/>
            </a:p>
          </p:txBody>
        </p:sp>
        <p:sp>
          <p:nvSpPr>
            <p:cNvPr id="193" name="Freeform 442">
              <a:extLst>
                <a:ext uri="{FF2B5EF4-FFF2-40B4-BE49-F238E27FC236}">
                  <a16:creationId xmlns:a16="http://schemas.microsoft.com/office/drawing/2014/main" id="{E467421F-AB4D-92D0-512B-D45FD8FEAF78}"/>
                </a:ext>
              </a:extLst>
            </p:cNvPr>
            <p:cNvSpPr/>
            <p:nvPr/>
          </p:nvSpPr>
          <p:spPr>
            <a:xfrm>
              <a:off x="5781948" y="3283606"/>
              <a:ext cx="84357" cy="241633"/>
            </a:xfrm>
            <a:custGeom>
              <a:avLst/>
              <a:gdLst>
                <a:gd name="connsiteX0" fmla="*/ 20300 w 84357"/>
                <a:gd name="connsiteY0" fmla="*/ 4576 h 241633"/>
                <a:gd name="connsiteX1" fmla="*/ 2469 w 84357"/>
                <a:gd name="connsiteY1" fmla="*/ 4576 h 241633"/>
                <a:gd name="connsiteX2" fmla="*/ 4527 w 84357"/>
                <a:gd name="connsiteY2" fmla="*/ 20120 h 241633"/>
                <a:gd name="connsiteX3" fmla="*/ 24415 w 84357"/>
                <a:gd name="connsiteY3" fmla="*/ 41609 h 241633"/>
                <a:gd name="connsiteX4" fmla="*/ 49332 w 84357"/>
                <a:gd name="connsiteY4" fmla="*/ 206201 h 241633"/>
                <a:gd name="connsiteX5" fmla="*/ 36073 w 84357"/>
                <a:gd name="connsiteY5" fmla="*/ 241634 h 241633"/>
                <a:gd name="connsiteX6" fmla="*/ 43160 w 84357"/>
                <a:gd name="connsiteY6" fmla="*/ 239576 h 241633"/>
                <a:gd name="connsiteX7" fmla="*/ 67620 w 84357"/>
                <a:gd name="connsiteY7" fmla="*/ 71098 h 241633"/>
                <a:gd name="connsiteX8" fmla="*/ 20300 w 84357"/>
                <a:gd name="connsiteY8" fmla="*/ 4576 h 241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357" h="241633">
                  <a:moveTo>
                    <a:pt x="20300" y="4576"/>
                  </a:moveTo>
                  <a:cubicBezTo>
                    <a:pt x="14814" y="-454"/>
                    <a:pt x="8184" y="-2511"/>
                    <a:pt x="2469" y="4576"/>
                  </a:cubicBezTo>
                  <a:cubicBezTo>
                    <a:pt x="-1874" y="10062"/>
                    <a:pt x="-45" y="15320"/>
                    <a:pt x="4527" y="20120"/>
                  </a:cubicBezTo>
                  <a:cubicBezTo>
                    <a:pt x="11385" y="27207"/>
                    <a:pt x="18700" y="33836"/>
                    <a:pt x="24415" y="41609"/>
                  </a:cubicBezTo>
                  <a:cubicBezTo>
                    <a:pt x="61677" y="91901"/>
                    <a:pt x="77450" y="145622"/>
                    <a:pt x="49332" y="206201"/>
                  </a:cubicBezTo>
                  <a:cubicBezTo>
                    <a:pt x="44303" y="217174"/>
                    <a:pt x="36759" y="227689"/>
                    <a:pt x="36073" y="241634"/>
                  </a:cubicBezTo>
                  <a:cubicBezTo>
                    <a:pt x="39731" y="240719"/>
                    <a:pt x="42017" y="240719"/>
                    <a:pt x="43160" y="239576"/>
                  </a:cubicBezTo>
                  <a:cubicBezTo>
                    <a:pt x="90023" y="189056"/>
                    <a:pt x="95052" y="131906"/>
                    <a:pt x="67620" y="71098"/>
                  </a:cubicBezTo>
                  <a:cubicBezTo>
                    <a:pt x="56647" y="46181"/>
                    <a:pt x="40645" y="23549"/>
                    <a:pt x="20300" y="4576"/>
                  </a:cubicBezTo>
                  <a:close/>
                </a:path>
              </a:pathLst>
            </a:custGeom>
            <a:solidFill>
              <a:srgbClr val="000000"/>
            </a:solidFill>
            <a:ln w="2286" cap="flat">
              <a:noFill/>
              <a:prstDash val="solid"/>
              <a:miter/>
            </a:ln>
          </p:spPr>
          <p:txBody>
            <a:bodyPr rtlCol="0" anchor="ctr"/>
            <a:lstStyle/>
            <a:p>
              <a:endParaRPr lang="en-US"/>
            </a:p>
          </p:txBody>
        </p:sp>
        <p:sp>
          <p:nvSpPr>
            <p:cNvPr id="194" name="Freeform 443">
              <a:extLst>
                <a:ext uri="{FF2B5EF4-FFF2-40B4-BE49-F238E27FC236}">
                  <a16:creationId xmlns:a16="http://schemas.microsoft.com/office/drawing/2014/main" id="{FFC50D65-8128-480E-F646-082CE52AA080}"/>
                </a:ext>
              </a:extLst>
            </p:cNvPr>
            <p:cNvSpPr/>
            <p:nvPr/>
          </p:nvSpPr>
          <p:spPr>
            <a:xfrm>
              <a:off x="5498106" y="4402475"/>
              <a:ext cx="222532" cy="32931"/>
            </a:xfrm>
            <a:custGeom>
              <a:avLst/>
              <a:gdLst>
                <a:gd name="connsiteX0" fmla="*/ 7191 w 222532"/>
                <a:gd name="connsiteY0" fmla="*/ 19792 h 32931"/>
                <a:gd name="connsiteX1" fmla="*/ 35538 w 222532"/>
                <a:gd name="connsiteY1" fmla="*/ 26650 h 32931"/>
                <a:gd name="connsiteX2" fmla="*/ 82401 w 222532"/>
                <a:gd name="connsiteY2" fmla="*/ 30536 h 32931"/>
                <a:gd name="connsiteX3" fmla="*/ 222533 w 222532"/>
                <a:gd name="connsiteY3" fmla="*/ 23221 h 32931"/>
                <a:gd name="connsiteX4" fmla="*/ 188928 w 222532"/>
                <a:gd name="connsiteY4" fmla="*/ 14077 h 32931"/>
                <a:gd name="connsiteX5" fmla="*/ 13592 w 222532"/>
                <a:gd name="connsiteY5" fmla="*/ 361 h 32931"/>
                <a:gd name="connsiteX6" fmla="*/ 333 w 222532"/>
                <a:gd name="connsiteY6" fmla="*/ 8362 h 32931"/>
                <a:gd name="connsiteX7" fmla="*/ 7191 w 222532"/>
                <a:gd name="connsiteY7" fmla="*/ 19792 h 32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2532" h="32931">
                  <a:moveTo>
                    <a:pt x="7191" y="19792"/>
                  </a:moveTo>
                  <a:cubicBezTo>
                    <a:pt x="16335" y="22992"/>
                    <a:pt x="25479" y="27107"/>
                    <a:pt x="35538" y="26650"/>
                  </a:cubicBezTo>
                  <a:cubicBezTo>
                    <a:pt x="51311" y="26192"/>
                    <a:pt x="66856" y="29393"/>
                    <a:pt x="82401" y="30536"/>
                  </a:cubicBezTo>
                  <a:cubicBezTo>
                    <a:pt x="129264" y="33965"/>
                    <a:pt x="176127" y="35336"/>
                    <a:pt x="222533" y="23221"/>
                  </a:cubicBezTo>
                  <a:cubicBezTo>
                    <a:pt x="211788" y="17048"/>
                    <a:pt x="200587" y="14762"/>
                    <a:pt x="188928" y="14077"/>
                  </a:cubicBezTo>
                  <a:cubicBezTo>
                    <a:pt x="130407" y="10648"/>
                    <a:pt x="71428" y="12705"/>
                    <a:pt x="13592" y="361"/>
                  </a:cubicBezTo>
                  <a:cubicBezTo>
                    <a:pt x="6963" y="-1011"/>
                    <a:pt x="1705" y="1504"/>
                    <a:pt x="333" y="8362"/>
                  </a:cubicBezTo>
                  <a:cubicBezTo>
                    <a:pt x="-1038" y="13619"/>
                    <a:pt x="1934" y="17963"/>
                    <a:pt x="7191" y="19792"/>
                  </a:cubicBezTo>
                  <a:close/>
                </a:path>
              </a:pathLst>
            </a:custGeom>
            <a:solidFill>
              <a:srgbClr val="000000"/>
            </a:solidFill>
            <a:ln w="2286" cap="flat">
              <a:noFill/>
              <a:prstDash val="solid"/>
              <a:miter/>
            </a:ln>
          </p:spPr>
          <p:txBody>
            <a:bodyPr rtlCol="0" anchor="ctr"/>
            <a:lstStyle/>
            <a:p>
              <a:endParaRPr lang="en-US"/>
            </a:p>
          </p:txBody>
        </p:sp>
        <p:sp>
          <p:nvSpPr>
            <p:cNvPr id="195" name="Freeform 444">
              <a:extLst>
                <a:ext uri="{FF2B5EF4-FFF2-40B4-BE49-F238E27FC236}">
                  <a16:creationId xmlns:a16="http://schemas.microsoft.com/office/drawing/2014/main" id="{E3B80AEE-A622-095C-E80A-10EDB60B39AA}"/>
                </a:ext>
              </a:extLst>
            </p:cNvPr>
            <p:cNvSpPr/>
            <p:nvPr/>
          </p:nvSpPr>
          <p:spPr>
            <a:xfrm>
              <a:off x="4361900" y="3874495"/>
              <a:ext cx="60976" cy="182926"/>
            </a:xfrm>
            <a:custGeom>
              <a:avLst/>
              <a:gdLst>
                <a:gd name="connsiteX0" fmla="*/ 60976 w 60976"/>
                <a:gd name="connsiteY0" fmla="*/ 182926 h 182926"/>
                <a:gd name="connsiteX1" fmla="*/ 55261 w 60976"/>
                <a:gd name="connsiteY1" fmla="*/ 169439 h 182926"/>
                <a:gd name="connsiteX2" fmla="*/ 37659 w 60976"/>
                <a:gd name="connsiteY2" fmla="*/ 16505 h 182926"/>
                <a:gd name="connsiteX3" fmla="*/ 34459 w 60976"/>
                <a:gd name="connsiteY3" fmla="*/ 1646 h 182926"/>
                <a:gd name="connsiteX4" fmla="*/ 16171 w 60976"/>
                <a:gd name="connsiteY4" fmla="*/ 10105 h 182926"/>
                <a:gd name="connsiteX5" fmla="*/ 2455 w 60976"/>
                <a:gd name="connsiteY5" fmla="*/ 110460 h 182926"/>
                <a:gd name="connsiteX6" fmla="*/ 60976 w 60976"/>
                <a:gd name="connsiteY6" fmla="*/ 182926 h 182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76" h="182926">
                  <a:moveTo>
                    <a:pt x="60976" y="182926"/>
                  </a:moveTo>
                  <a:cubicBezTo>
                    <a:pt x="57547" y="174697"/>
                    <a:pt x="56861" y="171725"/>
                    <a:pt x="55261" y="169439"/>
                  </a:cubicBezTo>
                  <a:cubicBezTo>
                    <a:pt x="17542" y="122119"/>
                    <a:pt x="9770" y="71369"/>
                    <a:pt x="37659" y="16505"/>
                  </a:cubicBezTo>
                  <a:cubicBezTo>
                    <a:pt x="40859" y="10333"/>
                    <a:pt x="41088" y="4618"/>
                    <a:pt x="34459" y="1646"/>
                  </a:cubicBezTo>
                  <a:cubicBezTo>
                    <a:pt x="25772" y="-2468"/>
                    <a:pt x="19600" y="1418"/>
                    <a:pt x="16171" y="10105"/>
                  </a:cubicBezTo>
                  <a:cubicBezTo>
                    <a:pt x="3369" y="42566"/>
                    <a:pt x="-4175" y="76170"/>
                    <a:pt x="2455" y="110460"/>
                  </a:cubicBezTo>
                  <a:cubicBezTo>
                    <a:pt x="8398" y="142007"/>
                    <a:pt x="22114" y="169439"/>
                    <a:pt x="60976" y="182926"/>
                  </a:cubicBezTo>
                  <a:close/>
                </a:path>
              </a:pathLst>
            </a:custGeom>
            <a:solidFill>
              <a:srgbClr val="000000"/>
            </a:solidFill>
            <a:ln w="2286" cap="flat">
              <a:noFill/>
              <a:prstDash val="solid"/>
              <a:miter/>
            </a:ln>
          </p:spPr>
          <p:txBody>
            <a:bodyPr rtlCol="0" anchor="ctr"/>
            <a:lstStyle/>
            <a:p>
              <a:endParaRPr lang="en-US"/>
            </a:p>
          </p:txBody>
        </p:sp>
        <p:sp>
          <p:nvSpPr>
            <p:cNvPr id="196" name="Freeform 445">
              <a:extLst>
                <a:ext uri="{FF2B5EF4-FFF2-40B4-BE49-F238E27FC236}">
                  <a16:creationId xmlns:a16="http://schemas.microsoft.com/office/drawing/2014/main" id="{2A967AE9-2129-E2D1-A6C3-F5D6977C0289}"/>
                </a:ext>
              </a:extLst>
            </p:cNvPr>
            <p:cNvSpPr/>
            <p:nvPr/>
          </p:nvSpPr>
          <p:spPr>
            <a:xfrm>
              <a:off x="5074812" y="4409631"/>
              <a:ext cx="158908" cy="25436"/>
            </a:xfrm>
            <a:custGeom>
              <a:avLst/>
              <a:gdLst>
                <a:gd name="connsiteX0" fmla="*/ 8261 w 158908"/>
                <a:gd name="connsiteY0" fmla="*/ 62 h 25436"/>
                <a:gd name="connsiteX1" fmla="*/ 32 w 158908"/>
                <a:gd name="connsiteY1" fmla="*/ 6463 h 25436"/>
                <a:gd name="connsiteX2" fmla="*/ 8718 w 158908"/>
                <a:gd name="connsiteY2" fmla="*/ 16521 h 25436"/>
                <a:gd name="connsiteX3" fmla="*/ 69526 w 158908"/>
                <a:gd name="connsiteY3" fmla="*/ 25437 h 25436"/>
                <a:gd name="connsiteX4" fmla="*/ 158909 w 158908"/>
                <a:gd name="connsiteY4" fmla="*/ 18350 h 25436"/>
                <a:gd name="connsiteX5" fmla="*/ 156623 w 158908"/>
                <a:gd name="connsiteY5" fmla="*/ 13778 h 25436"/>
                <a:gd name="connsiteX6" fmla="*/ 8261 w 158908"/>
                <a:gd name="connsiteY6" fmla="*/ 62 h 25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8908" h="25436">
                  <a:moveTo>
                    <a:pt x="8261" y="62"/>
                  </a:moveTo>
                  <a:cubicBezTo>
                    <a:pt x="4604" y="-395"/>
                    <a:pt x="489" y="1662"/>
                    <a:pt x="32" y="6463"/>
                  </a:cubicBezTo>
                  <a:cubicBezTo>
                    <a:pt x="-426" y="12407"/>
                    <a:pt x="4146" y="15378"/>
                    <a:pt x="8718" y="16521"/>
                  </a:cubicBezTo>
                  <a:cubicBezTo>
                    <a:pt x="28607" y="21551"/>
                    <a:pt x="48723" y="25437"/>
                    <a:pt x="69526" y="25437"/>
                  </a:cubicBezTo>
                  <a:cubicBezTo>
                    <a:pt x="98787" y="25437"/>
                    <a:pt x="127819" y="22008"/>
                    <a:pt x="158909" y="18350"/>
                  </a:cubicBezTo>
                  <a:cubicBezTo>
                    <a:pt x="157537" y="15378"/>
                    <a:pt x="157308" y="14007"/>
                    <a:pt x="156623" y="13778"/>
                  </a:cubicBezTo>
                  <a:cubicBezTo>
                    <a:pt x="108159" y="-624"/>
                    <a:pt x="57410" y="7606"/>
                    <a:pt x="8261" y="62"/>
                  </a:cubicBezTo>
                  <a:close/>
                </a:path>
              </a:pathLst>
            </a:custGeom>
            <a:solidFill>
              <a:srgbClr val="000000"/>
            </a:solidFill>
            <a:ln w="2286" cap="flat">
              <a:noFill/>
              <a:prstDash val="solid"/>
              <a:miter/>
            </a:ln>
          </p:spPr>
          <p:txBody>
            <a:bodyPr rtlCol="0" anchor="ctr"/>
            <a:lstStyle/>
            <a:p>
              <a:endParaRPr lang="en-US"/>
            </a:p>
          </p:txBody>
        </p:sp>
        <p:sp>
          <p:nvSpPr>
            <p:cNvPr id="197" name="Freeform 446">
              <a:extLst>
                <a:ext uri="{FF2B5EF4-FFF2-40B4-BE49-F238E27FC236}">
                  <a16:creationId xmlns:a16="http://schemas.microsoft.com/office/drawing/2014/main" id="{0EE61FB3-956F-D63F-263E-C8131899B0C5}"/>
                </a:ext>
              </a:extLst>
            </p:cNvPr>
            <p:cNvSpPr/>
            <p:nvPr/>
          </p:nvSpPr>
          <p:spPr>
            <a:xfrm>
              <a:off x="4359774" y="4376914"/>
              <a:ext cx="116822" cy="24069"/>
            </a:xfrm>
            <a:custGeom>
              <a:avLst/>
              <a:gdLst>
                <a:gd name="connsiteX0" fmla="*/ 9381 w 116822"/>
                <a:gd name="connsiteY0" fmla="*/ 18378 h 24069"/>
                <a:gd name="connsiteX1" fmla="*/ 116823 w 116822"/>
                <a:gd name="connsiteY1" fmla="*/ 12434 h 24069"/>
                <a:gd name="connsiteX2" fmla="*/ 95563 w 116822"/>
                <a:gd name="connsiteY2" fmla="*/ 4205 h 24069"/>
                <a:gd name="connsiteX3" fmla="*/ 22182 w 116822"/>
                <a:gd name="connsiteY3" fmla="*/ 547 h 24069"/>
                <a:gd name="connsiteX4" fmla="*/ 10524 w 116822"/>
                <a:gd name="connsiteY4" fmla="*/ 319 h 24069"/>
                <a:gd name="connsiteX5" fmla="*/ 8 w 116822"/>
                <a:gd name="connsiteY5" fmla="*/ 8548 h 24069"/>
                <a:gd name="connsiteX6" fmla="*/ 9381 w 116822"/>
                <a:gd name="connsiteY6" fmla="*/ 18378 h 24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6822" h="24069">
                  <a:moveTo>
                    <a:pt x="9381" y="18378"/>
                  </a:moveTo>
                  <a:cubicBezTo>
                    <a:pt x="45042" y="24550"/>
                    <a:pt x="80475" y="29351"/>
                    <a:pt x="116823" y="12434"/>
                  </a:cubicBezTo>
                  <a:cubicBezTo>
                    <a:pt x="109279" y="2147"/>
                    <a:pt x="101964" y="4205"/>
                    <a:pt x="95563" y="4205"/>
                  </a:cubicBezTo>
                  <a:cubicBezTo>
                    <a:pt x="71103" y="4662"/>
                    <a:pt x="46643" y="5119"/>
                    <a:pt x="22182" y="547"/>
                  </a:cubicBezTo>
                  <a:cubicBezTo>
                    <a:pt x="18296" y="-139"/>
                    <a:pt x="14410" y="-139"/>
                    <a:pt x="10524" y="319"/>
                  </a:cubicBezTo>
                  <a:cubicBezTo>
                    <a:pt x="5723" y="1004"/>
                    <a:pt x="465" y="2833"/>
                    <a:pt x="8" y="8548"/>
                  </a:cubicBezTo>
                  <a:cubicBezTo>
                    <a:pt x="-220" y="14720"/>
                    <a:pt x="4352" y="17464"/>
                    <a:pt x="9381" y="18378"/>
                  </a:cubicBezTo>
                  <a:close/>
                </a:path>
              </a:pathLst>
            </a:custGeom>
            <a:solidFill>
              <a:srgbClr val="000000"/>
            </a:solidFill>
            <a:ln w="2286" cap="flat">
              <a:noFill/>
              <a:prstDash val="solid"/>
              <a:miter/>
            </a:ln>
          </p:spPr>
          <p:txBody>
            <a:bodyPr rtlCol="0" anchor="ctr"/>
            <a:lstStyle/>
            <a:p>
              <a:endParaRPr lang="en-US"/>
            </a:p>
          </p:txBody>
        </p:sp>
      </p:grpSp>
    </p:spTree>
    <p:extLst>
      <p:ext uri="{BB962C8B-B14F-4D97-AF65-F5344CB8AC3E}">
        <p14:creationId xmlns:p14="http://schemas.microsoft.com/office/powerpoint/2010/main" val="15429510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E357C7E-8E81-0287-FB6C-55DCEDA121E3}"/>
              </a:ext>
            </a:extLst>
          </p:cNvPr>
          <p:cNvSpPr>
            <a:spLocks noGrp="1"/>
          </p:cNvSpPr>
          <p:nvPr>
            <p:ph type="body" sz="quarter" idx="22"/>
          </p:nvPr>
        </p:nvSpPr>
        <p:spPr>
          <a:xfrm>
            <a:off x="6396579" y="878822"/>
            <a:ext cx="5579898" cy="857158"/>
          </a:xfrm>
        </p:spPr>
        <p:txBody>
          <a:bodyPr>
            <a:normAutofit fontScale="92500" lnSpcReduction="20000"/>
          </a:bodyPr>
          <a:lstStyle/>
          <a:p>
            <a:pPr algn="ctr"/>
            <a:r>
              <a:rPr lang="en-IE" b="1" dirty="0" err="1">
                <a:solidFill>
                  <a:srgbClr val="CC6A62"/>
                </a:solidFill>
              </a:rPr>
              <a:t>Sjabloon</a:t>
            </a:r>
            <a:r>
              <a:rPr lang="en-IE" b="1" dirty="0">
                <a:solidFill>
                  <a:srgbClr val="CC6A62"/>
                </a:solidFill>
              </a:rPr>
              <a:t> CSR-</a:t>
            </a:r>
            <a:r>
              <a:rPr lang="en-IE" b="1" dirty="0" err="1">
                <a:solidFill>
                  <a:srgbClr val="CC6A62"/>
                </a:solidFill>
              </a:rPr>
              <a:t>prioriteiten</a:t>
            </a:r>
            <a:r>
              <a:rPr lang="en-IE" b="1" dirty="0">
                <a:solidFill>
                  <a:srgbClr val="CC6A62"/>
                </a:solidFill>
              </a:rPr>
              <a:t> beoordelen</a:t>
            </a:r>
          </a:p>
        </p:txBody>
      </p:sp>
      <p:sp>
        <p:nvSpPr>
          <p:cNvPr id="5" name="Text Placeholder 4">
            <a:extLst>
              <a:ext uri="{FF2B5EF4-FFF2-40B4-BE49-F238E27FC236}">
                <a16:creationId xmlns:a16="http://schemas.microsoft.com/office/drawing/2014/main" id="{B2DBDFC3-18C2-B3E0-1B25-D68B707628EA}"/>
              </a:ext>
            </a:extLst>
          </p:cNvPr>
          <p:cNvSpPr>
            <a:spLocks noGrp="1"/>
          </p:cNvSpPr>
          <p:nvPr>
            <p:ph type="body" sz="quarter" idx="23"/>
          </p:nvPr>
        </p:nvSpPr>
        <p:spPr>
          <a:xfrm>
            <a:off x="438150" y="190500"/>
            <a:ext cx="5657850" cy="6553200"/>
          </a:xfrm>
          <a:solidFill>
            <a:schemeClr val="bg1"/>
          </a:solidFill>
        </p:spPr>
        <p:txBody>
          <a:bodyPr>
            <a:normAutofit fontScale="47500" lnSpcReduction="20000"/>
          </a:bodyPr>
          <a:lstStyle/>
          <a:p>
            <a:pPr>
              <a:lnSpc>
                <a:spcPct val="120000"/>
              </a:lnSpc>
              <a:spcBef>
                <a:spcPts val="0"/>
              </a:spcBef>
            </a:pPr>
            <a:r>
              <a:rPr lang="en-GB" sz="3800" b="1" i="0" dirty="0">
                <a:solidFill>
                  <a:srgbClr val="CC6A62"/>
                </a:solidFill>
                <a:effectLst/>
              </a:rPr>
              <a:t>Beoordeel de CSR-</a:t>
            </a:r>
            <a:r>
              <a:rPr lang="en-GB" sz="3800" b="1" i="0" dirty="0" err="1">
                <a:solidFill>
                  <a:srgbClr val="CC6A62"/>
                </a:solidFill>
                <a:effectLst/>
              </a:rPr>
              <a:t>prioriteiten</a:t>
            </a:r>
            <a:r>
              <a:rPr lang="en-GB" sz="3800" b="1" i="0" dirty="0">
                <a:solidFill>
                  <a:srgbClr val="CC6A62"/>
                </a:solidFill>
                <a:effectLst/>
              </a:rPr>
              <a:t> door de matrix met 37 CSR-</a:t>
            </a:r>
            <a:r>
              <a:rPr lang="en-GB" sz="3800" b="1" i="0" dirty="0" err="1">
                <a:solidFill>
                  <a:srgbClr val="CC6A62"/>
                </a:solidFill>
                <a:effectLst/>
              </a:rPr>
              <a:t>risico's</a:t>
            </a:r>
            <a:r>
              <a:rPr lang="en-GB" sz="3800" b="1" i="0" dirty="0">
                <a:solidFill>
                  <a:srgbClr val="CC6A62"/>
                </a:solidFill>
                <a:effectLst/>
              </a:rPr>
              <a:t> te doorlopen. </a:t>
            </a:r>
            <a:r>
              <a:rPr lang="en-GB" sz="3800" b="0" i="0" dirty="0">
                <a:effectLst/>
              </a:rPr>
              <a:t>Deze tool helpt bij het leggen van verbanden tussen uw bedrijf en belanghebbenden en de processen. Het omvat ISO26000-principes zoals bedrijfsbestuur, milieu, arbeidspraktijken, bedrijfspraktijken, mensenrechten, consumentenkwesties, betrokkenheid van de gemeenschap en ontwikkeling, waarbij wordt gekeken naar </a:t>
            </a:r>
          </a:p>
          <a:p>
            <a:pPr>
              <a:lnSpc>
                <a:spcPct val="120000"/>
              </a:lnSpc>
              <a:spcBef>
                <a:spcPts val="0"/>
              </a:spcBef>
            </a:pPr>
            <a:endParaRPr lang="en-GB" dirty="0"/>
          </a:p>
          <a:p>
            <a:pPr marL="571500" indent="-571500">
              <a:lnSpc>
                <a:spcPct val="120000"/>
              </a:lnSpc>
              <a:spcBef>
                <a:spcPts val="0"/>
              </a:spcBef>
              <a:buFont typeface="Wingdings" panose="05000000000000000000" pitchFamily="2" charset="2"/>
              <a:buChar char="v"/>
            </a:pPr>
            <a:r>
              <a:rPr lang="en-GB" sz="4000" b="1" i="0" dirty="0">
                <a:solidFill>
                  <a:srgbClr val="CC6A62"/>
                </a:solidFill>
                <a:effectLst/>
              </a:rPr>
              <a:t>Relevante criteria </a:t>
            </a:r>
            <a:r>
              <a:rPr lang="en-GB" sz="4000" b="0" i="0" dirty="0">
                <a:effectLst/>
              </a:rPr>
              <a:t>(bijv. potentiële impact, links naar wet- en regelgeving)</a:t>
            </a:r>
          </a:p>
          <a:p>
            <a:pPr marL="571500" indent="-571500">
              <a:lnSpc>
                <a:spcPct val="120000"/>
              </a:lnSpc>
              <a:spcBef>
                <a:spcPts val="0"/>
              </a:spcBef>
              <a:buFont typeface="Wingdings" panose="05000000000000000000" pitchFamily="2" charset="2"/>
              <a:buChar char="v"/>
            </a:pPr>
            <a:r>
              <a:rPr lang="en-GB" sz="4000" b="1" dirty="0">
                <a:solidFill>
                  <a:srgbClr val="CC6A62"/>
                </a:solidFill>
              </a:rPr>
              <a:t>Belangrijke criteria </a:t>
            </a:r>
            <a:r>
              <a:rPr lang="en-GB" sz="4000" dirty="0"/>
              <a:t>(bijv. de omvang van het effect dat uitblijft, zorgen van belanghebbenden en maatschappelijke verwachtingen)</a:t>
            </a:r>
          </a:p>
          <a:p>
            <a:pPr marL="571500" indent="-571500">
              <a:lnSpc>
                <a:spcPct val="120000"/>
              </a:lnSpc>
              <a:spcBef>
                <a:spcPts val="0"/>
              </a:spcBef>
              <a:buFont typeface="Wingdings" panose="05000000000000000000" pitchFamily="2" charset="2"/>
              <a:buChar char="v"/>
            </a:pPr>
            <a:r>
              <a:rPr lang="en-GB" sz="4000" b="1" dirty="0">
                <a:solidFill>
                  <a:srgbClr val="CC6A62"/>
                </a:solidFill>
              </a:rPr>
              <a:t>Prioriteitscriteria </a:t>
            </a:r>
            <a:r>
              <a:rPr lang="en-GB" sz="4000" dirty="0"/>
              <a:t>(bijv. wat moet er gebeuren, de kosten, de benodigde tijd en hoe moeilijk is het om de </a:t>
            </a:r>
            <a:r>
              <a:rPr lang="en-GB" sz="4000" dirty="0" err="1"/>
              <a:t>prioriteit</a:t>
            </a:r>
            <a:r>
              <a:rPr lang="en-GB" sz="4000" dirty="0"/>
              <a:t> </a:t>
            </a:r>
            <a:r>
              <a:rPr lang="en-GB" sz="4000" dirty="0" err="1"/>
              <a:t>te</a:t>
            </a:r>
            <a:r>
              <a:rPr lang="en-GB" sz="4000" dirty="0"/>
              <a:t> implementeren)</a:t>
            </a:r>
            <a:endParaRPr lang="en-IE" dirty="0"/>
          </a:p>
        </p:txBody>
      </p:sp>
      <p:pic>
        <p:nvPicPr>
          <p:cNvPr id="7" name="Picture 6">
            <a:hlinkClick r:id="rId2"/>
            <a:extLst>
              <a:ext uri="{FF2B5EF4-FFF2-40B4-BE49-F238E27FC236}">
                <a16:creationId xmlns:a16="http://schemas.microsoft.com/office/drawing/2014/main" id="{87C569D9-A634-9FE1-5BE7-819D25CFCF1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619206" y="1992866"/>
            <a:ext cx="5134644" cy="2796417"/>
          </a:xfrm>
          <a:prstGeom prst="rect">
            <a:avLst/>
          </a:prstGeom>
          <a:ln>
            <a:noFill/>
          </a:ln>
          <a:effectLst>
            <a:outerShdw blurRad="292100" dist="139700" dir="2700000" algn="tl" rotWithShape="0">
              <a:srgbClr val="333333">
                <a:alpha val="65000"/>
              </a:srgbClr>
            </a:outerShdw>
          </a:effectLst>
        </p:spPr>
      </p:pic>
      <p:sp>
        <p:nvSpPr>
          <p:cNvPr id="8" name="TextBox 7">
            <a:extLst>
              <a:ext uri="{FF2B5EF4-FFF2-40B4-BE49-F238E27FC236}">
                <a16:creationId xmlns:a16="http://schemas.microsoft.com/office/drawing/2014/main" id="{3521EBD0-2A63-7C1C-F5C0-D512950D7FEA}"/>
              </a:ext>
            </a:extLst>
          </p:cNvPr>
          <p:cNvSpPr txBox="1"/>
          <p:nvPr/>
        </p:nvSpPr>
        <p:spPr>
          <a:xfrm>
            <a:off x="6456363" y="5474748"/>
            <a:ext cx="5029200" cy="369332"/>
          </a:xfrm>
          <a:prstGeom prst="rect">
            <a:avLst/>
          </a:prstGeom>
          <a:noFill/>
        </p:spPr>
        <p:txBody>
          <a:bodyPr wrap="square" rtlCol="0">
            <a:spAutoFit/>
          </a:bodyPr>
          <a:lstStyle/>
          <a:p>
            <a:pPr algn="ctr"/>
            <a:r>
              <a:rPr lang="en-IE" dirty="0">
                <a:hlinkClick r:id="rId2"/>
              </a:rPr>
              <a:t>Download hier de gratis sjabloon</a:t>
            </a:r>
            <a:endParaRPr lang="en-IE" dirty="0"/>
          </a:p>
        </p:txBody>
      </p:sp>
    </p:spTree>
    <p:extLst>
      <p:ext uri="{BB962C8B-B14F-4D97-AF65-F5344CB8AC3E}">
        <p14:creationId xmlns:p14="http://schemas.microsoft.com/office/powerpoint/2010/main" val="34500679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E234CB6D-3764-E4FE-7097-A6C5EF451C3C}"/>
              </a:ext>
            </a:extLst>
          </p:cNvPr>
          <p:cNvSpPr>
            <a:spLocks noGrp="1"/>
          </p:cNvSpPr>
          <p:nvPr>
            <p:ph type="body" sz="quarter" idx="13"/>
          </p:nvPr>
        </p:nvSpPr>
        <p:spPr>
          <a:xfrm>
            <a:off x="400050" y="200025"/>
            <a:ext cx="5019675" cy="3730621"/>
          </a:xfrm>
        </p:spPr>
        <p:txBody>
          <a:bodyPr>
            <a:normAutofit fontScale="62500" lnSpcReduction="20000"/>
          </a:bodyPr>
          <a:lstStyle/>
          <a:p>
            <a:r>
              <a:rPr lang="en-IE" sz="4600" dirty="0"/>
              <a:t>Vragen om u te helpen uw 'due diligence' te beoordelen </a:t>
            </a:r>
          </a:p>
          <a:p>
            <a:endParaRPr lang="en-IE" b="0" dirty="0"/>
          </a:p>
          <a:p>
            <a:r>
              <a:rPr lang="en-US" dirty="0"/>
              <a:t>Definitie </a:t>
            </a:r>
            <a:r>
              <a:rPr lang="en-US" b="0" dirty="0"/>
              <a:t>"proces voor het identificeren van de werkelijke en potentiële negatieve sociale, economische en milieueffecten van de beslissingen en activiteiten van een organisatie, met als doel deze effecten te voorkomen en te beperken" </a:t>
            </a:r>
            <a:r>
              <a:rPr lang="en-US" sz="2000" b="0" dirty="0"/>
              <a:t>Bron:  ISO 26000:2010 Clausule 7.3.1</a:t>
            </a:r>
          </a:p>
          <a:p>
            <a:endParaRPr lang="en-IE" b="0" dirty="0"/>
          </a:p>
        </p:txBody>
      </p:sp>
      <p:sp>
        <p:nvSpPr>
          <p:cNvPr id="5" name="Text Placeholder 4">
            <a:extLst>
              <a:ext uri="{FF2B5EF4-FFF2-40B4-BE49-F238E27FC236}">
                <a16:creationId xmlns:a16="http://schemas.microsoft.com/office/drawing/2014/main" id="{670F947B-078A-D656-07E5-18788C667CAB}"/>
              </a:ext>
            </a:extLst>
          </p:cNvPr>
          <p:cNvSpPr>
            <a:spLocks noGrp="1"/>
          </p:cNvSpPr>
          <p:nvPr>
            <p:ph type="body" sz="quarter" idx="14"/>
          </p:nvPr>
        </p:nvSpPr>
        <p:spPr>
          <a:xfrm>
            <a:off x="400049" y="4076615"/>
            <a:ext cx="11458575" cy="2781385"/>
          </a:xfrm>
          <a:solidFill>
            <a:schemeClr val="bg1"/>
          </a:solidFill>
        </p:spPr>
        <p:txBody>
          <a:bodyPr/>
          <a:lstStyle/>
          <a:p>
            <a:pPr marL="342900" indent="-342900">
              <a:buFont typeface="Wingdings" panose="05000000000000000000" pitchFamily="2" charset="2"/>
              <a:buChar char="q"/>
            </a:pPr>
            <a:r>
              <a:rPr lang="en-US" sz="2000" dirty="0"/>
              <a:t>Bestudeer de </a:t>
            </a:r>
            <a:r>
              <a:rPr lang="en-US" sz="2000" b="1" dirty="0"/>
              <a:t>gevolgen van beslissingen </a:t>
            </a:r>
            <a:r>
              <a:rPr lang="en-US" sz="2000" dirty="0"/>
              <a:t>in al </a:t>
            </a:r>
            <a:r>
              <a:rPr lang="en-US" sz="2000" dirty="0" err="1"/>
              <a:t>uw</a:t>
            </a:r>
            <a:r>
              <a:rPr lang="en-US" sz="2000" dirty="0"/>
              <a:t> CSR-</a:t>
            </a:r>
            <a:r>
              <a:rPr lang="en-US" sz="2000" dirty="0" err="1"/>
              <a:t>beïnvloedingsgebieden</a:t>
            </a:r>
            <a:r>
              <a:rPr lang="en-US" sz="2000" dirty="0"/>
              <a:t>. </a:t>
            </a:r>
          </a:p>
          <a:p>
            <a:pPr marL="342900" indent="-342900">
              <a:buFont typeface="Wingdings" panose="05000000000000000000" pitchFamily="2" charset="2"/>
              <a:buChar char="q"/>
            </a:pPr>
            <a:r>
              <a:rPr lang="en-US" sz="2000" dirty="0"/>
              <a:t>De </a:t>
            </a:r>
            <a:r>
              <a:rPr lang="en-US" sz="2000" b="1" dirty="0"/>
              <a:t>wettelijke vereisten </a:t>
            </a:r>
            <a:r>
              <a:rPr lang="en-US" sz="2000" dirty="0"/>
              <a:t>en context van bedrijfsactiviteiten beoordelen, bijv. financiële transparantie</a:t>
            </a:r>
          </a:p>
          <a:p>
            <a:pPr marL="342900" indent="-342900">
              <a:buFont typeface="Wingdings" panose="05000000000000000000" pitchFamily="2" charset="2"/>
              <a:buChar char="q"/>
            </a:pPr>
            <a:r>
              <a:rPr lang="en-US" sz="2000" dirty="0"/>
              <a:t>Overweeg de </a:t>
            </a:r>
            <a:r>
              <a:rPr lang="en-US" sz="2000" b="1" dirty="0"/>
              <a:t>standpunten </a:t>
            </a:r>
            <a:r>
              <a:rPr lang="en-US" sz="2000" dirty="0"/>
              <a:t>van degenen op wie uw beslissingen invloed hebben - uw belanghebbenden</a:t>
            </a:r>
          </a:p>
          <a:p>
            <a:pPr marL="342900" indent="-342900">
              <a:buFont typeface="Wingdings" panose="05000000000000000000" pitchFamily="2" charset="2"/>
              <a:buChar char="q"/>
            </a:pPr>
            <a:r>
              <a:rPr lang="en-US" sz="2000" dirty="0"/>
              <a:t>Controleer </a:t>
            </a:r>
            <a:r>
              <a:rPr lang="en-US" sz="2000" b="1" dirty="0"/>
              <a:t>de CSR-feedback </a:t>
            </a:r>
            <a:r>
              <a:rPr lang="en-US" sz="2000" dirty="0"/>
              <a:t>en -rapporten van de afgelopen 3 jaar</a:t>
            </a:r>
          </a:p>
          <a:p>
            <a:pPr marL="342900" indent="-342900">
              <a:buFont typeface="Wingdings" panose="05000000000000000000" pitchFamily="2" charset="2"/>
              <a:buChar char="q"/>
            </a:pPr>
            <a:r>
              <a:rPr lang="en-US" sz="2000" dirty="0"/>
              <a:t>Maak een lijst van uw </a:t>
            </a:r>
            <a:r>
              <a:rPr lang="en-US" sz="2000" b="1" dirty="0"/>
              <a:t>topklanten </a:t>
            </a:r>
            <a:r>
              <a:rPr lang="en-US" sz="2000" dirty="0"/>
              <a:t>en meest </a:t>
            </a:r>
            <a:r>
              <a:rPr lang="en-US" sz="2000" b="1" dirty="0"/>
              <a:t>ontevreden klanten</a:t>
            </a:r>
            <a:r>
              <a:rPr lang="en-US" sz="2000" dirty="0"/>
              <a:t>. Ontdek om welke CSR-</a:t>
            </a:r>
            <a:r>
              <a:rPr lang="en-US" sz="2000" dirty="0" err="1"/>
              <a:t>redenen</a:t>
            </a:r>
            <a:r>
              <a:rPr lang="en-US" sz="2000" dirty="0"/>
              <a:t> ze wel of geen zaken met u doen.</a:t>
            </a:r>
          </a:p>
          <a:p>
            <a:pPr marL="342900" indent="-342900">
              <a:buFont typeface="Wingdings" panose="05000000000000000000" pitchFamily="2" charset="2"/>
              <a:buChar char="q"/>
            </a:pPr>
            <a:r>
              <a:rPr lang="en-US" sz="2000" dirty="0"/>
              <a:t>Maak een lijst en beoordeel artikelen en </a:t>
            </a:r>
            <a:r>
              <a:rPr lang="en-US" sz="2000" b="1" dirty="0"/>
              <a:t>PR over het bedrijf </a:t>
            </a:r>
            <a:r>
              <a:rPr lang="en-US" sz="2000" dirty="0"/>
              <a:t>in de afgelopen 12 maanden en kijk of je de PR positief kunt beïnvloeden door gebruik te maken van CSR-</a:t>
            </a:r>
            <a:r>
              <a:rPr lang="en-US" sz="2000" dirty="0" err="1"/>
              <a:t>oplossingen</a:t>
            </a:r>
            <a:r>
              <a:rPr lang="en-US" sz="2000" dirty="0"/>
              <a:t>.</a:t>
            </a:r>
          </a:p>
          <a:p>
            <a:endParaRPr lang="en-IE" sz="2000" dirty="0"/>
          </a:p>
        </p:txBody>
      </p:sp>
      <p:pic>
        <p:nvPicPr>
          <p:cNvPr id="3" name="Picture 2">
            <a:extLst>
              <a:ext uri="{FF2B5EF4-FFF2-40B4-BE49-F238E27FC236}">
                <a16:creationId xmlns:a16="http://schemas.microsoft.com/office/drawing/2014/main" id="{071AF685-D804-6CDB-800E-00A81B63E76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762625" y="200025"/>
            <a:ext cx="6296351" cy="3083041"/>
          </a:xfrm>
          <a:prstGeom prst="rect">
            <a:avLst/>
          </a:prstGeom>
          <a:ln>
            <a:noFill/>
          </a:ln>
          <a:effectLst>
            <a:outerShdw blurRad="292100" dist="139700" dir="2700000" algn="tl" rotWithShape="0">
              <a:srgbClr val="333333">
                <a:alpha val="65000"/>
              </a:srgbClr>
            </a:outerShdw>
          </a:effectLst>
        </p:spPr>
      </p:pic>
      <p:sp>
        <p:nvSpPr>
          <p:cNvPr id="7" name="TextBox 6">
            <a:extLst>
              <a:ext uri="{FF2B5EF4-FFF2-40B4-BE49-F238E27FC236}">
                <a16:creationId xmlns:a16="http://schemas.microsoft.com/office/drawing/2014/main" id="{22C4DC2C-7EA2-0297-1AF4-96AA58F8E70E}"/>
              </a:ext>
            </a:extLst>
          </p:cNvPr>
          <p:cNvSpPr txBox="1"/>
          <p:nvPr/>
        </p:nvSpPr>
        <p:spPr>
          <a:xfrm>
            <a:off x="5762625" y="3419475"/>
            <a:ext cx="6296351" cy="646331"/>
          </a:xfrm>
          <a:prstGeom prst="rect">
            <a:avLst/>
          </a:prstGeom>
          <a:solidFill>
            <a:srgbClr val="CC6A62"/>
          </a:solidFill>
        </p:spPr>
        <p:txBody>
          <a:bodyPr wrap="square" rtlCol="0">
            <a:spAutoFit/>
          </a:bodyPr>
          <a:lstStyle/>
          <a:p>
            <a:pPr algn="ctr"/>
            <a:r>
              <a:rPr lang="en-IE" dirty="0">
                <a:solidFill>
                  <a:schemeClr val="bg1"/>
                </a:solidFill>
                <a:hlinkClick r:id="rId3">
                  <a:extLst>
                    <a:ext uri="{A12FA001-AC4F-418D-AE19-62706E023703}">
                      <ahyp:hlinkClr xmlns:ahyp="http://schemas.microsoft.com/office/drawing/2018/hyperlinkcolor" val="tx"/>
                    </a:ext>
                  </a:extLst>
                </a:hlinkClick>
              </a:rPr>
              <a:t>Download de gratis Due Diligence Checklist met meer dan 400 categorieën om uit te kiezen</a:t>
            </a:r>
            <a:endParaRPr lang="en-IE" dirty="0">
              <a:solidFill>
                <a:schemeClr val="bg1"/>
              </a:solidFill>
            </a:endParaRPr>
          </a:p>
        </p:txBody>
      </p:sp>
    </p:spTree>
    <p:extLst>
      <p:ext uri="{BB962C8B-B14F-4D97-AF65-F5344CB8AC3E}">
        <p14:creationId xmlns:p14="http://schemas.microsoft.com/office/powerpoint/2010/main" val="40812099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F5BB76D1-88D3-F150-3FE2-849720967CB0}"/>
              </a:ext>
            </a:extLst>
          </p:cNvPr>
          <p:cNvSpPr>
            <a:spLocks noGrp="1"/>
          </p:cNvSpPr>
          <p:nvPr>
            <p:ph type="body" sz="quarter" idx="13"/>
          </p:nvPr>
        </p:nvSpPr>
        <p:spPr>
          <a:xfrm>
            <a:off x="707442" y="407407"/>
            <a:ext cx="4257991" cy="3123444"/>
          </a:xfrm>
        </p:spPr>
        <p:txBody>
          <a:bodyPr>
            <a:normAutofit fontScale="92500" lnSpcReduction="20000"/>
          </a:bodyPr>
          <a:lstStyle/>
          <a:p>
            <a:r>
              <a:rPr lang="en-IE" sz="3900" dirty="0"/>
              <a:t>Stap 3 </a:t>
            </a:r>
          </a:p>
          <a:p>
            <a:r>
              <a:rPr lang="en-IE" b="0" dirty="0"/>
              <a:t>Definieer uw doelstellingen en maak een lijst van uw prioriteiten Implementeer vervolgens uw CSR-plan</a:t>
            </a:r>
          </a:p>
        </p:txBody>
      </p:sp>
      <p:sp>
        <p:nvSpPr>
          <p:cNvPr id="6" name="Text Placeholder 5">
            <a:extLst>
              <a:ext uri="{FF2B5EF4-FFF2-40B4-BE49-F238E27FC236}">
                <a16:creationId xmlns:a16="http://schemas.microsoft.com/office/drawing/2014/main" id="{2B7009DD-6FF6-37BC-E2F0-E5F678DC7705}"/>
              </a:ext>
            </a:extLst>
          </p:cNvPr>
          <p:cNvSpPr>
            <a:spLocks noGrp="1"/>
          </p:cNvSpPr>
          <p:nvPr>
            <p:ph type="body" sz="quarter" idx="14"/>
          </p:nvPr>
        </p:nvSpPr>
        <p:spPr>
          <a:xfrm>
            <a:off x="261041" y="4038878"/>
            <a:ext cx="11669917" cy="2819122"/>
          </a:xfrm>
          <a:solidFill>
            <a:schemeClr val="bg1"/>
          </a:solidFill>
        </p:spPr>
        <p:txBody>
          <a:bodyPr/>
          <a:lstStyle/>
          <a:p>
            <a:r>
              <a:rPr lang="en-US" sz="1800" dirty="0"/>
              <a:t>U hebt nu inzicht in uw </a:t>
            </a:r>
            <a:r>
              <a:rPr lang="en-US" sz="1800" b="1" dirty="0">
                <a:solidFill>
                  <a:srgbClr val="CC6A62"/>
                </a:solidFill>
              </a:rPr>
              <a:t>huidige situatie </a:t>
            </a:r>
            <a:r>
              <a:rPr lang="en-US" sz="1800" dirty="0"/>
              <a:t>met betrekking tot de zeven "kernthema's" van ISO 26000. Als resultaat van de workshop en het beoordelen van de verwachtingen van uw stakeholders zou u ook uw </a:t>
            </a:r>
            <a:r>
              <a:rPr lang="en-US" sz="1800" b="1" dirty="0">
                <a:solidFill>
                  <a:srgbClr val="CC6A62"/>
                </a:solidFill>
              </a:rPr>
              <a:t>gewenste situatie moeten </a:t>
            </a:r>
            <a:r>
              <a:rPr lang="en-US" sz="1800" dirty="0"/>
              <a:t>hebben geïdentificeerd - </a:t>
            </a:r>
            <a:r>
              <a:rPr lang="en-US" sz="1800" dirty="0" err="1"/>
              <a:t>specifieke</a:t>
            </a:r>
            <a:r>
              <a:rPr lang="en-US" sz="1800" dirty="0"/>
              <a:t> CSR-</a:t>
            </a:r>
            <a:r>
              <a:rPr lang="en-US" sz="1800" dirty="0" err="1"/>
              <a:t>verbeteringen</a:t>
            </a:r>
            <a:r>
              <a:rPr lang="en-US" sz="1800" dirty="0"/>
              <a:t> en -prioriteiten. Nu moet u </a:t>
            </a:r>
          </a:p>
          <a:p>
            <a:endParaRPr lang="en-US" sz="1800" dirty="0"/>
          </a:p>
          <a:p>
            <a:pPr marL="457200" indent="-457200">
              <a:buFont typeface="+mj-lt"/>
              <a:buAutoNum type="arabicPeriod"/>
            </a:pPr>
            <a:r>
              <a:rPr lang="en-US" sz="1800" b="1" dirty="0">
                <a:solidFill>
                  <a:srgbClr val="CC6A62"/>
                </a:solidFill>
              </a:rPr>
              <a:t>Richt je op de verschillen </a:t>
            </a:r>
            <a:r>
              <a:rPr lang="en-US" sz="1800" dirty="0"/>
              <a:t>tussen de twee; identificeer de belangrijkste kwesties, doelstellingen en prioriteiten</a:t>
            </a:r>
          </a:p>
          <a:p>
            <a:pPr marL="457200" indent="-457200">
              <a:buFont typeface="+mj-lt"/>
              <a:buAutoNum type="arabicPeriod"/>
            </a:pPr>
            <a:r>
              <a:rPr lang="en-US" sz="1800" b="1" dirty="0">
                <a:solidFill>
                  <a:srgbClr val="CC6A62"/>
                </a:solidFill>
              </a:rPr>
              <a:t>De huidige zwakke punten </a:t>
            </a:r>
            <a:r>
              <a:rPr lang="en-US" sz="1800" dirty="0"/>
              <a:t>en de achterliggende oorzaken identificeren</a:t>
            </a:r>
          </a:p>
          <a:p>
            <a:pPr marL="457200" indent="-457200">
              <a:buFont typeface="+mj-lt"/>
              <a:buAutoNum type="arabicPeriod"/>
            </a:pPr>
            <a:r>
              <a:rPr lang="en-US" sz="1800" dirty="0"/>
              <a:t>Identificeer </a:t>
            </a:r>
            <a:r>
              <a:rPr lang="en-US" sz="1800" b="1" dirty="0">
                <a:solidFill>
                  <a:srgbClr val="CC6A62"/>
                </a:solidFill>
              </a:rPr>
              <a:t>de middelen die nodig zijn </a:t>
            </a:r>
            <a:r>
              <a:rPr lang="en-US" sz="1800" dirty="0"/>
              <a:t>om de zwakke punten te overwinnen: personeel, tijd, geld, partners, enz. </a:t>
            </a:r>
          </a:p>
          <a:p>
            <a:pPr marL="457200" indent="-457200">
              <a:buFont typeface="+mj-lt"/>
              <a:buAutoNum type="arabicPeriod"/>
            </a:pPr>
            <a:r>
              <a:rPr lang="en-US" sz="1800" dirty="0"/>
              <a:t>Een </a:t>
            </a:r>
            <a:r>
              <a:rPr lang="en-US" sz="1800" b="1" dirty="0">
                <a:solidFill>
                  <a:srgbClr val="CC6A62"/>
                </a:solidFill>
              </a:rPr>
              <a:t>tijdlijn en actieplan </a:t>
            </a:r>
            <a:r>
              <a:rPr lang="en-US" sz="1800" dirty="0"/>
              <a:t>ontwikkelen om de hiaten te overbruggen</a:t>
            </a:r>
            <a:endParaRPr lang="en-IE" sz="1800" dirty="0"/>
          </a:p>
        </p:txBody>
      </p:sp>
      <p:sp>
        <p:nvSpPr>
          <p:cNvPr id="2" name="TextBox 1">
            <a:extLst>
              <a:ext uri="{FF2B5EF4-FFF2-40B4-BE49-F238E27FC236}">
                <a16:creationId xmlns:a16="http://schemas.microsoft.com/office/drawing/2014/main" id="{B66877EC-71C5-AA50-68F7-8CF174A08B17}"/>
              </a:ext>
            </a:extLst>
          </p:cNvPr>
          <p:cNvSpPr txBox="1"/>
          <p:nvPr/>
        </p:nvSpPr>
        <p:spPr>
          <a:xfrm>
            <a:off x="5848538" y="435364"/>
            <a:ext cx="5939074" cy="3416320"/>
          </a:xfrm>
          <a:prstGeom prst="rect">
            <a:avLst/>
          </a:prstGeom>
          <a:noFill/>
        </p:spPr>
        <p:txBody>
          <a:bodyPr wrap="square" rtlCol="0">
            <a:spAutoFit/>
          </a:bodyPr>
          <a:lstStyle/>
          <a:p>
            <a:pPr marL="285750" indent="-285750">
              <a:buFont typeface="Wingdings" panose="05000000000000000000" pitchFamily="2" charset="2"/>
              <a:buChar char="q"/>
            </a:pPr>
            <a:r>
              <a:rPr lang="en-GB" sz="2400" dirty="0">
                <a:solidFill>
                  <a:srgbClr val="5E5E5E"/>
                </a:solidFill>
              </a:rPr>
              <a:t>Hoe laat je </a:t>
            </a:r>
            <a:r>
              <a:rPr lang="en-GB" sz="2400" b="1" dirty="0">
                <a:solidFill>
                  <a:srgbClr val="CC6A62"/>
                </a:solidFill>
              </a:rPr>
              <a:t>een voortdurende verbetering </a:t>
            </a:r>
            <a:r>
              <a:rPr lang="en-GB" sz="2400" dirty="0">
                <a:solidFill>
                  <a:srgbClr val="5E5E5E"/>
                </a:solidFill>
              </a:rPr>
              <a:t>zien in je maatschappelijk verantwoorde gedrag op de lange en korte termijn?</a:t>
            </a:r>
          </a:p>
          <a:p>
            <a:pPr marL="285750" indent="-285750">
              <a:buFont typeface="Wingdings" panose="05000000000000000000" pitchFamily="2" charset="2"/>
              <a:buChar char="q"/>
            </a:pPr>
            <a:r>
              <a:rPr lang="en-GB" sz="2400" b="1" dirty="0">
                <a:solidFill>
                  <a:srgbClr val="CC6A62"/>
                </a:solidFill>
              </a:rPr>
              <a:t>Integreer sociale verantwoordelijkheid </a:t>
            </a:r>
            <a:r>
              <a:rPr lang="en-GB" sz="2400" dirty="0">
                <a:solidFill>
                  <a:srgbClr val="5E5E5E"/>
                </a:solidFill>
              </a:rPr>
              <a:t>in alle relevante onderdelen van het bedrijf. Hoe bereik je bijvoorbeeld relevante delen van het topmanagement en de raad van bestuur, lijnmanagers en inkoopfuncties?</a:t>
            </a:r>
            <a:endParaRPr lang="en-IE" sz="2400" i="1" dirty="0">
              <a:solidFill>
                <a:srgbClr val="5E5E5E"/>
              </a:solidFill>
            </a:endParaRPr>
          </a:p>
          <a:p>
            <a:endParaRPr lang="en-IE" sz="2400" dirty="0"/>
          </a:p>
        </p:txBody>
      </p:sp>
    </p:spTree>
    <p:extLst>
      <p:ext uri="{BB962C8B-B14F-4D97-AF65-F5344CB8AC3E}">
        <p14:creationId xmlns:p14="http://schemas.microsoft.com/office/powerpoint/2010/main" val="16956030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EF7D2B33-B5F6-7174-1160-8A09341E6219}"/>
              </a:ext>
            </a:extLst>
          </p:cNvPr>
          <p:cNvSpPr/>
          <p:nvPr/>
        </p:nvSpPr>
        <p:spPr>
          <a:xfrm>
            <a:off x="5524500" y="331639"/>
            <a:ext cx="6372225" cy="6107261"/>
          </a:xfrm>
          <a:prstGeom prst="roundRect">
            <a:avLst/>
          </a:prstGeom>
          <a:solidFill>
            <a:srgbClr val="02735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schemeClr val="bg1"/>
              </a:solidFill>
            </a:endParaRPr>
          </a:p>
        </p:txBody>
      </p:sp>
      <p:sp>
        <p:nvSpPr>
          <p:cNvPr id="6" name="Text Placeholder 3">
            <a:extLst>
              <a:ext uri="{FF2B5EF4-FFF2-40B4-BE49-F238E27FC236}">
                <a16:creationId xmlns:a16="http://schemas.microsoft.com/office/drawing/2014/main" id="{5B9F2B2C-E9A5-1287-09E9-61626C1DBC46}"/>
              </a:ext>
            </a:extLst>
          </p:cNvPr>
          <p:cNvSpPr txBox="1">
            <a:spLocks/>
          </p:cNvSpPr>
          <p:nvPr/>
        </p:nvSpPr>
        <p:spPr>
          <a:xfrm>
            <a:off x="5819775" y="718983"/>
            <a:ext cx="5534025" cy="5616451"/>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457200" indent="-457200">
              <a:lnSpc>
                <a:spcPct val="100000"/>
              </a:lnSpc>
              <a:spcBef>
                <a:spcPts val="0"/>
              </a:spcBef>
              <a:buFont typeface="+mj-lt"/>
              <a:buAutoNum type="arabicPeriod"/>
            </a:pPr>
            <a:r>
              <a:rPr lang="en-GB" sz="2000" b="1" dirty="0">
                <a:solidFill>
                  <a:schemeClr val="bg1"/>
                </a:solidFill>
                <a:hlinkClick r:id="rId2">
                  <a:extLst>
                    <a:ext uri="{A12FA001-AC4F-418D-AE19-62706E023703}">
                      <ahyp:hlinkClr xmlns:ahyp="http://schemas.microsoft.com/office/drawing/2018/hyperlinkcolor" val="tx"/>
                    </a:ext>
                  </a:extLst>
                </a:hlinkClick>
              </a:rPr>
              <a:t>ISO 26000 Implementatie Stappenplan (NEN)</a:t>
            </a:r>
            <a:r>
              <a:rPr lang="en-GB" sz="2000" b="1" dirty="0">
                <a:solidFill>
                  <a:schemeClr val="bg1"/>
                </a:solidFill>
              </a:rPr>
              <a:t>: </a:t>
            </a:r>
            <a:r>
              <a:rPr lang="en-GB" sz="2000" dirty="0">
                <a:solidFill>
                  <a:schemeClr val="bg1"/>
                </a:solidFill>
              </a:rPr>
              <a:t>De stappen van het ISO 26000 implementatieproces in een meer logische en geherstructureerde volgorde.</a:t>
            </a:r>
          </a:p>
          <a:p>
            <a:pPr marL="457200" indent="-457200">
              <a:lnSpc>
                <a:spcPct val="100000"/>
              </a:lnSpc>
              <a:spcBef>
                <a:spcPts val="0"/>
              </a:spcBef>
              <a:buFont typeface="+mj-lt"/>
              <a:buAutoNum type="arabicPeriod"/>
            </a:pPr>
            <a:endParaRPr lang="en-GB" sz="2000" dirty="0">
              <a:solidFill>
                <a:schemeClr val="bg1"/>
              </a:solidFill>
            </a:endParaRPr>
          </a:p>
          <a:p>
            <a:pPr marL="457200" indent="-457200">
              <a:lnSpc>
                <a:spcPct val="100000"/>
              </a:lnSpc>
              <a:spcBef>
                <a:spcPts val="0"/>
              </a:spcBef>
              <a:buFont typeface="+mj-lt"/>
              <a:buAutoNum type="arabicPeriod"/>
            </a:pPr>
            <a:r>
              <a:rPr lang="en-GB" sz="2000" b="1" dirty="0">
                <a:solidFill>
                  <a:schemeClr val="bg1"/>
                </a:solidFill>
                <a:hlinkClick r:id="rId3">
                  <a:extLst>
                    <a:ext uri="{A12FA001-AC4F-418D-AE19-62706E023703}">
                      <ahyp:hlinkClr xmlns:ahyp="http://schemas.microsoft.com/office/drawing/2018/hyperlinkcolor" val="tx"/>
                    </a:ext>
                  </a:extLst>
                </a:hlinkClick>
              </a:rPr>
              <a:t>ISO 26000 Issue / Stakeholder / Process matrix</a:t>
            </a:r>
            <a:r>
              <a:rPr lang="en-GB" sz="2000" b="1" dirty="0">
                <a:solidFill>
                  <a:schemeClr val="bg1"/>
                </a:solidFill>
              </a:rPr>
              <a:t>: </a:t>
            </a:r>
            <a:r>
              <a:rPr lang="en-GB" sz="2000" dirty="0">
                <a:solidFill>
                  <a:schemeClr val="bg1"/>
                </a:solidFill>
              </a:rPr>
              <a:t>Relevantie, belang en prioriteitstelling voor 37 CSR-</a:t>
            </a:r>
            <a:r>
              <a:rPr lang="en-GB" sz="2000" dirty="0" err="1">
                <a:solidFill>
                  <a:schemeClr val="bg1"/>
                </a:solidFill>
              </a:rPr>
              <a:t>kwesties</a:t>
            </a:r>
            <a:r>
              <a:rPr lang="en-GB" sz="2000" dirty="0">
                <a:solidFill>
                  <a:schemeClr val="bg1"/>
                </a:solidFill>
              </a:rPr>
              <a:t>. Verbinding met belanghebbenden en processen van het bedrijf.</a:t>
            </a:r>
          </a:p>
          <a:p>
            <a:pPr marL="457200" indent="-457200">
              <a:lnSpc>
                <a:spcPct val="100000"/>
              </a:lnSpc>
              <a:spcBef>
                <a:spcPts val="0"/>
              </a:spcBef>
              <a:buFont typeface="+mj-lt"/>
              <a:buAutoNum type="arabicPeriod"/>
            </a:pPr>
            <a:endParaRPr lang="en-GB" sz="2000" dirty="0">
              <a:solidFill>
                <a:schemeClr val="bg1"/>
              </a:solidFill>
            </a:endParaRPr>
          </a:p>
          <a:p>
            <a:pPr marL="457200" indent="-457200">
              <a:lnSpc>
                <a:spcPct val="100000"/>
              </a:lnSpc>
              <a:spcBef>
                <a:spcPts val="0"/>
              </a:spcBef>
              <a:buFont typeface="+mj-lt"/>
              <a:buAutoNum type="arabicPeriod"/>
            </a:pPr>
            <a:r>
              <a:rPr lang="en-GB" sz="2000" b="1" dirty="0">
                <a:solidFill>
                  <a:schemeClr val="bg1"/>
                </a:solidFill>
                <a:hlinkClick r:id="rId4">
                  <a:extLst>
                    <a:ext uri="{A12FA001-AC4F-418D-AE19-62706E023703}">
                      <ahyp:hlinkClr xmlns:ahyp="http://schemas.microsoft.com/office/drawing/2018/hyperlinkcolor" val="tx"/>
                    </a:ext>
                  </a:extLst>
                </a:hlinkClick>
              </a:rPr>
              <a:t>ISO 26000 Implementatiematrix</a:t>
            </a:r>
            <a:r>
              <a:rPr lang="en-GB" sz="2000" b="1" dirty="0">
                <a:solidFill>
                  <a:schemeClr val="bg1"/>
                </a:solidFill>
              </a:rPr>
              <a:t>: </a:t>
            </a:r>
            <a:r>
              <a:rPr lang="en-GB" sz="2000" dirty="0">
                <a:solidFill>
                  <a:schemeClr val="bg1"/>
                </a:solidFill>
              </a:rPr>
              <a:t>Implementatieactiviteiten en deliverables op basis van het ISO 26000 Stappenplan</a:t>
            </a:r>
          </a:p>
          <a:p>
            <a:pPr marL="457200" indent="-457200">
              <a:lnSpc>
                <a:spcPct val="100000"/>
              </a:lnSpc>
              <a:spcBef>
                <a:spcPts val="0"/>
              </a:spcBef>
              <a:buFont typeface="+mj-lt"/>
              <a:buAutoNum type="arabicPeriod"/>
            </a:pPr>
            <a:endParaRPr lang="en-GB" sz="2000" dirty="0">
              <a:solidFill>
                <a:schemeClr val="bg1"/>
              </a:solidFill>
            </a:endParaRPr>
          </a:p>
          <a:p>
            <a:pPr marL="457200" indent="-457200">
              <a:lnSpc>
                <a:spcPct val="100000"/>
              </a:lnSpc>
              <a:spcBef>
                <a:spcPts val="0"/>
              </a:spcBef>
              <a:buFont typeface="+mj-lt"/>
              <a:buAutoNum type="arabicPeriod"/>
            </a:pPr>
            <a:r>
              <a:rPr lang="en-GB" sz="2000" b="1" dirty="0">
                <a:solidFill>
                  <a:schemeClr val="bg1"/>
                </a:solidFill>
                <a:hlinkClick r:id="rId5">
                  <a:extLst>
                    <a:ext uri="{A12FA001-AC4F-418D-AE19-62706E023703}">
                      <ahyp:hlinkClr xmlns:ahyp="http://schemas.microsoft.com/office/drawing/2018/hyperlinkcolor" val="tx"/>
                    </a:ext>
                  </a:extLst>
                </a:hlinkClick>
              </a:rPr>
              <a:t>Stakeholder/communicatiematrix</a:t>
            </a:r>
            <a:r>
              <a:rPr lang="en-GB" sz="2000" b="1" dirty="0">
                <a:solidFill>
                  <a:schemeClr val="bg1"/>
                </a:solidFill>
              </a:rPr>
              <a:t>: </a:t>
            </a:r>
            <a:r>
              <a:rPr lang="en-GB" sz="2000" dirty="0">
                <a:solidFill>
                  <a:schemeClr val="bg1"/>
                </a:solidFill>
              </a:rPr>
              <a:t>Stakeholdercategorieën met </a:t>
            </a:r>
            <a:r>
              <a:rPr lang="en-GB" sz="2000" dirty="0" err="1">
                <a:solidFill>
                  <a:schemeClr val="bg1"/>
                </a:solidFill>
              </a:rPr>
              <a:t>belangrijke</a:t>
            </a:r>
            <a:r>
              <a:rPr lang="en-GB" sz="2000" dirty="0">
                <a:solidFill>
                  <a:schemeClr val="bg1"/>
                </a:solidFill>
              </a:rPr>
              <a:t> CSR-</a:t>
            </a:r>
            <a:r>
              <a:rPr lang="en-GB" sz="2000" dirty="0" err="1">
                <a:solidFill>
                  <a:schemeClr val="bg1"/>
                </a:solidFill>
              </a:rPr>
              <a:t>kwesties</a:t>
            </a:r>
            <a:r>
              <a:rPr lang="en-GB" sz="2000" dirty="0">
                <a:solidFill>
                  <a:schemeClr val="bg1"/>
                </a:solidFill>
              </a:rPr>
              <a:t> verbinden met communicatieaspecten </a:t>
            </a:r>
          </a:p>
          <a:p>
            <a:pPr marL="457200" indent="-457200">
              <a:lnSpc>
                <a:spcPct val="100000"/>
              </a:lnSpc>
              <a:spcBef>
                <a:spcPts val="0"/>
              </a:spcBef>
              <a:buFont typeface="+mj-lt"/>
              <a:buAutoNum type="arabicPeriod"/>
            </a:pPr>
            <a:endParaRPr lang="en-IE" sz="2000" dirty="0">
              <a:solidFill>
                <a:schemeClr val="bg1"/>
              </a:solidFill>
            </a:endParaRPr>
          </a:p>
        </p:txBody>
      </p:sp>
      <p:sp>
        <p:nvSpPr>
          <p:cNvPr id="7" name="Text Placeholder 5">
            <a:extLst>
              <a:ext uri="{FF2B5EF4-FFF2-40B4-BE49-F238E27FC236}">
                <a16:creationId xmlns:a16="http://schemas.microsoft.com/office/drawing/2014/main" id="{A9054F50-AECE-89E2-1DCF-0593D140B62A}"/>
              </a:ext>
            </a:extLst>
          </p:cNvPr>
          <p:cNvSpPr txBox="1">
            <a:spLocks/>
          </p:cNvSpPr>
          <p:nvPr/>
        </p:nvSpPr>
        <p:spPr>
          <a:xfrm>
            <a:off x="466724" y="909910"/>
            <a:ext cx="5057776" cy="5616451"/>
          </a:xfrm>
          <a:prstGeom prst="rect">
            <a:avLst/>
          </a:prstGeom>
        </p:spPr>
        <p:txBody>
          <a:bodyPr>
            <a:normAutofit fontScale="92500" lnSpcReduction="10000"/>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None/>
            </a:pPr>
            <a:r>
              <a:rPr lang="en-IE" sz="3600" b="1" dirty="0">
                <a:solidFill>
                  <a:srgbClr val="CC6A62"/>
                </a:solidFill>
              </a:rPr>
              <a:t>Download GRATIS ISO26000-tools om uw duurzaamheidsplan </a:t>
            </a:r>
            <a:r>
              <a:rPr lang="en-IE" sz="3600" b="1" dirty="0" err="1">
                <a:solidFill>
                  <a:srgbClr val="CC6A62"/>
                </a:solidFill>
              </a:rPr>
              <a:t>voor</a:t>
            </a:r>
            <a:r>
              <a:rPr lang="en-IE" sz="3600" b="1" dirty="0">
                <a:solidFill>
                  <a:srgbClr val="CC6A62"/>
                </a:solidFill>
              </a:rPr>
              <a:t> CSR te implementeren</a:t>
            </a:r>
          </a:p>
          <a:p>
            <a:endParaRPr lang="en-IE" dirty="0"/>
          </a:p>
          <a:p>
            <a:pPr marL="0" indent="0">
              <a:buNone/>
            </a:pPr>
            <a:r>
              <a:rPr lang="en-GB" dirty="0">
                <a:solidFill>
                  <a:srgbClr val="5E5E5E"/>
                </a:solidFill>
              </a:rPr>
              <a:t>Deze gratis tools helpen u om uw </a:t>
            </a:r>
            <a:r>
              <a:rPr lang="en-GB" dirty="0" err="1">
                <a:solidFill>
                  <a:srgbClr val="5E5E5E"/>
                </a:solidFill>
              </a:rPr>
              <a:t>zakelijke</a:t>
            </a:r>
            <a:r>
              <a:rPr lang="en-GB" dirty="0">
                <a:solidFill>
                  <a:srgbClr val="5E5E5E"/>
                </a:solidFill>
              </a:rPr>
              <a:t> CSR-</a:t>
            </a:r>
            <a:r>
              <a:rPr lang="en-GB" dirty="0" err="1">
                <a:solidFill>
                  <a:srgbClr val="5E5E5E"/>
                </a:solidFill>
              </a:rPr>
              <a:t>doelstellingen</a:t>
            </a:r>
            <a:r>
              <a:rPr lang="en-GB" dirty="0">
                <a:solidFill>
                  <a:srgbClr val="5E5E5E"/>
                </a:solidFill>
              </a:rPr>
              <a:t> en -prioriteiten te verduidelijken door ISO26000-principes te vergelijken met uw zakelijke waarden en drijfveren, uw stakeholders (klanten, werknemers, gemeenschap, regelgevers, enz.) en wat voor hen van belang is. </a:t>
            </a:r>
          </a:p>
          <a:p>
            <a:endParaRPr lang="en-IE" dirty="0"/>
          </a:p>
          <a:p>
            <a:endParaRPr lang="en-IE" dirty="0"/>
          </a:p>
        </p:txBody>
      </p:sp>
    </p:spTree>
    <p:extLst>
      <p:ext uri="{BB962C8B-B14F-4D97-AF65-F5344CB8AC3E}">
        <p14:creationId xmlns:p14="http://schemas.microsoft.com/office/powerpoint/2010/main" val="13333668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EF7D2B33-B5F6-7174-1160-8A09341E6219}"/>
              </a:ext>
            </a:extLst>
          </p:cNvPr>
          <p:cNvSpPr/>
          <p:nvPr/>
        </p:nvSpPr>
        <p:spPr>
          <a:xfrm>
            <a:off x="402689" y="331639"/>
            <a:ext cx="6321961" cy="6354911"/>
          </a:xfrm>
          <a:prstGeom prst="roundRect">
            <a:avLst/>
          </a:prstGeom>
          <a:solidFill>
            <a:srgbClr val="CC6A6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schemeClr val="bg1"/>
              </a:solidFill>
            </a:endParaRPr>
          </a:p>
        </p:txBody>
      </p:sp>
      <p:sp>
        <p:nvSpPr>
          <p:cNvPr id="6" name="Text Placeholder 3">
            <a:extLst>
              <a:ext uri="{FF2B5EF4-FFF2-40B4-BE49-F238E27FC236}">
                <a16:creationId xmlns:a16="http://schemas.microsoft.com/office/drawing/2014/main" id="{5B9F2B2C-E9A5-1287-09E9-61626C1DBC46}"/>
              </a:ext>
            </a:extLst>
          </p:cNvPr>
          <p:cNvSpPr txBox="1">
            <a:spLocks/>
          </p:cNvSpPr>
          <p:nvPr/>
        </p:nvSpPr>
        <p:spPr>
          <a:xfrm>
            <a:off x="790575" y="718983"/>
            <a:ext cx="5543550" cy="5616451"/>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GB" sz="3200" b="1" i="0" strike="noStrike" dirty="0">
                <a:solidFill>
                  <a:schemeClr val="bg1"/>
                </a:solidFill>
                <a:effectLst/>
              </a:rPr>
              <a:t>GRATIS </a:t>
            </a:r>
            <a:r>
              <a:rPr lang="en-GB" sz="3200" b="1" dirty="0">
                <a:solidFill>
                  <a:schemeClr val="bg1"/>
                </a:solidFill>
              </a:rPr>
              <a:t>ISO 26000 presentatiemateriaal en bronnen voor Genève</a:t>
            </a:r>
          </a:p>
          <a:p>
            <a:pPr marL="457200" indent="-457200">
              <a:buFont typeface="+mj-lt"/>
              <a:buAutoNum type="arabicPeriod"/>
            </a:pPr>
            <a:r>
              <a:rPr lang="en-GB" sz="2200" b="1" i="0" u="none" strike="noStrike" dirty="0">
                <a:solidFill>
                  <a:schemeClr val="bg1"/>
                </a:solidFill>
                <a:effectLst/>
                <a:hlinkClick r:id="rId2">
                  <a:extLst>
                    <a:ext uri="{A12FA001-AC4F-418D-AE19-62706E023703}">
                      <ahyp:hlinkClr xmlns:ahyp="http://schemas.microsoft.com/office/drawing/2018/hyperlinkcolor" val="tx"/>
                    </a:ext>
                  </a:extLst>
                </a:hlinkClick>
              </a:rPr>
              <a:t>ISO 26000 kader dia's</a:t>
            </a:r>
            <a:r>
              <a:rPr lang="en-GB" sz="2200" b="1" i="0" dirty="0">
                <a:solidFill>
                  <a:schemeClr val="bg1"/>
                </a:solidFill>
                <a:effectLst/>
              </a:rPr>
              <a:t>: </a:t>
            </a:r>
            <a:r>
              <a:rPr lang="en-GB" sz="2200" b="0" i="0" dirty="0">
                <a:solidFill>
                  <a:schemeClr val="bg1"/>
                </a:solidFill>
                <a:effectLst/>
              </a:rPr>
              <a:t>PowerPoint-dia's van het ISO 26000 Framework en de essentie ervan</a:t>
            </a:r>
          </a:p>
          <a:p>
            <a:pPr marL="457200" indent="-457200">
              <a:buFont typeface="+mj-lt"/>
              <a:buAutoNum type="arabicPeriod"/>
            </a:pPr>
            <a:r>
              <a:rPr lang="en-GB" sz="2200" b="1" i="0" u="none" strike="noStrike" dirty="0">
                <a:solidFill>
                  <a:schemeClr val="bg1"/>
                </a:solidFill>
                <a:effectLst/>
                <a:hlinkClick r:id="rId3">
                  <a:extLst>
                    <a:ext uri="{A12FA001-AC4F-418D-AE19-62706E023703}">
                      <ahyp:hlinkClr xmlns:ahyp="http://schemas.microsoft.com/office/drawing/2018/hyperlinkcolor" val="tx"/>
                    </a:ext>
                  </a:extLst>
                </a:hlinkClick>
              </a:rPr>
              <a:t>ISO 26000 waardeketen, invloedssfeer dia</a:t>
            </a:r>
            <a:endParaRPr lang="en-GB" sz="2200" b="1" i="0" dirty="0">
              <a:solidFill>
                <a:schemeClr val="bg1"/>
              </a:solidFill>
              <a:effectLst/>
            </a:endParaRPr>
          </a:p>
          <a:p>
            <a:pPr marL="457200" indent="-457200">
              <a:buFont typeface="+mj-lt"/>
              <a:buAutoNum type="arabicPeriod"/>
            </a:pPr>
            <a:r>
              <a:rPr lang="en-GB" sz="2200" b="1" i="0" u="none" strike="noStrike" dirty="0">
                <a:solidFill>
                  <a:schemeClr val="bg1"/>
                </a:solidFill>
                <a:effectLst/>
                <a:hlinkClick r:id="rId4">
                  <a:extLst>
                    <a:ext uri="{A12FA001-AC4F-418D-AE19-62706E023703}">
                      <ahyp:hlinkClr xmlns:ahyp="http://schemas.microsoft.com/office/drawing/2018/hyperlinkcolor" val="tx"/>
                    </a:ext>
                  </a:extLst>
                </a:hlinkClick>
              </a:rPr>
              <a:t>ISO 26000 Best practice algemene aanpak</a:t>
            </a:r>
            <a:endParaRPr lang="en-GB" sz="2200" b="1" i="0" u="none" strike="noStrike" dirty="0">
              <a:solidFill>
                <a:schemeClr val="bg1"/>
              </a:solidFill>
              <a:effectLst/>
            </a:endParaRPr>
          </a:p>
          <a:p>
            <a:pPr marL="457200" indent="-457200">
              <a:buFont typeface="+mj-lt"/>
              <a:buAutoNum type="arabicPeriod"/>
            </a:pPr>
            <a:r>
              <a:rPr lang="en-GB" sz="2200" b="1" i="0" u="none" strike="noStrike" dirty="0">
                <a:solidFill>
                  <a:schemeClr val="bg1"/>
                </a:solidFill>
                <a:effectLst/>
                <a:hlinkClick r:id="rId5">
                  <a:extLst>
                    <a:ext uri="{A12FA001-AC4F-418D-AE19-62706E023703}">
                      <ahyp:hlinkClr xmlns:ahyp="http://schemas.microsoft.com/office/drawing/2018/hyperlinkcolor" val="tx"/>
                    </a:ext>
                  </a:extLst>
                </a:hlinkClick>
              </a:rPr>
              <a:t>ISO Brochure Genève over duurzaamheid</a:t>
            </a:r>
            <a:r>
              <a:rPr lang="en-GB" sz="2200" b="1" i="0" dirty="0">
                <a:solidFill>
                  <a:schemeClr val="bg1"/>
                </a:solidFill>
                <a:effectLst/>
              </a:rPr>
              <a:t>: </a:t>
            </a:r>
            <a:r>
              <a:rPr lang="en-GB" sz="2200" b="0" i="0" dirty="0">
                <a:solidFill>
                  <a:schemeClr val="bg1"/>
                </a:solidFill>
                <a:effectLst/>
              </a:rPr>
              <a:t>Met belangrijke definities en terminologie van ISO 26000</a:t>
            </a:r>
          </a:p>
          <a:p>
            <a:pPr marL="457200" indent="-457200">
              <a:buFont typeface="+mj-lt"/>
              <a:buAutoNum type="arabicPeriod"/>
            </a:pPr>
            <a:r>
              <a:rPr lang="en-GB" sz="2200" b="0" i="0" u="none" strike="noStrike" dirty="0">
                <a:solidFill>
                  <a:schemeClr val="bg1"/>
                </a:solidFill>
                <a:effectLst/>
                <a:hlinkClick r:id="rId6">
                  <a:extLst>
                    <a:ext uri="{A12FA001-AC4F-418D-AE19-62706E023703}">
                      <ahyp:hlinkClr xmlns:ahyp="http://schemas.microsoft.com/office/drawing/2018/hyperlinkcolor" val="tx"/>
                    </a:ext>
                  </a:extLst>
                </a:hlinkClick>
              </a:rPr>
              <a:t>ISO 26000 zeven kernthema's</a:t>
            </a:r>
            <a:r>
              <a:rPr lang="en-GB" sz="2200" b="0" i="0" dirty="0">
                <a:solidFill>
                  <a:schemeClr val="bg1"/>
                </a:solidFill>
                <a:effectLst/>
              </a:rPr>
              <a:t>: Overzicht zeven kernthema's ISO 26000</a:t>
            </a:r>
          </a:p>
          <a:p>
            <a:pPr marL="457200" indent="-457200">
              <a:buFont typeface="+mj-lt"/>
              <a:buAutoNum type="arabicPeriod"/>
            </a:pPr>
            <a:r>
              <a:rPr lang="en-GB" sz="2200" b="0" i="0" u="none" strike="noStrike" dirty="0">
                <a:solidFill>
                  <a:schemeClr val="bg1"/>
                </a:solidFill>
                <a:effectLst/>
                <a:hlinkClick r:id="rId7">
                  <a:extLst>
                    <a:ext uri="{A12FA001-AC4F-418D-AE19-62706E023703}">
                      <ahyp:hlinkClr xmlns:ahyp="http://schemas.microsoft.com/office/drawing/2018/hyperlinkcolor" val="tx"/>
                    </a:ext>
                  </a:extLst>
                </a:hlinkClick>
              </a:rPr>
              <a:t>ISO-brochure Ontdek ISO 26000</a:t>
            </a:r>
            <a:r>
              <a:rPr lang="en-GB" sz="2200" b="0" i="0" dirty="0">
                <a:solidFill>
                  <a:schemeClr val="bg1"/>
                </a:solidFill>
                <a:effectLst/>
              </a:rPr>
              <a:t>: Geeft een basisinzicht in ISO 26000</a:t>
            </a:r>
          </a:p>
          <a:p>
            <a:pPr marL="457200" indent="-457200">
              <a:buFont typeface="+mj-lt"/>
              <a:buAutoNum type="arabicPeriod"/>
            </a:pPr>
            <a:endParaRPr lang="en-GB" sz="2200" b="1" i="0" dirty="0">
              <a:solidFill>
                <a:schemeClr val="bg1"/>
              </a:solidFill>
              <a:effectLst/>
            </a:endParaRPr>
          </a:p>
          <a:p>
            <a:pPr marL="457200" indent="-457200">
              <a:lnSpc>
                <a:spcPct val="100000"/>
              </a:lnSpc>
              <a:spcBef>
                <a:spcPts val="0"/>
              </a:spcBef>
              <a:buFont typeface="+mj-lt"/>
              <a:buAutoNum type="arabicPeriod"/>
            </a:pPr>
            <a:endParaRPr lang="en-IE" sz="2000" dirty="0">
              <a:solidFill>
                <a:schemeClr val="bg1"/>
              </a:solidFill>
            </a:endParaRPr>
          </a:p>
        </p:txBody>
      </p:sp>
      <p:pic>
        <p:nvPicPr>
          <p:cNvPr id="4" name="Picture 3">
            <a:hlinkClick r:id="rId2"/>
            <a:extLst>
              <a:ext uri="{FF2B5EF4-FFF2-40B4-BE49-F238E27FC236}">
                <a16:creationId xmlns:a16="http://schemas.microsoft.com/office/drawing/2014/main" id="{BD6D9AE8-F039-53B5-6823-9D0BD3FF192D}"/>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7038975" y="718983"/>
            <a:ext cx="4750336" cy="3520554"/>
          </a:xfrm>
          <a:prstGeom prst="rect">
            <a:avLst/>
          </a:prstGeom>
          <a:ln>
            <a:noFill/>
          </a:ln>
          <a:effectLst>
            <a:outerShdw blurRad="292100" dist="139700" dir="2700000" algn="tl" rotWithShape="0">
              <a:srgbClr val="333333">
                <a:alpha val="65000"/>
              </a:srgbClr>
            </a:outerShdw>
          </a:effectLst>
        </p:spPr>
      </p:pic>
      <p:sp>
        <p:nvSpPr>
          <p:cNvPr id="5" name="TextBox 4">
            <a:extLst>
              <a:ext uri="{FF2B5EF4-FFF2-40B4-BE49-F238E27FC236}">
                <a16:creationId xmlns:a16="http://schemas.microsoft.com/office/drawing/2014/main" id="{5D17B303-6AF6-02E3-C107-ACB2B42590B4}"/>
              </a:ext>
            </a:extLst>
          </p:cNvPr>
          <p:cNvSpPr txBox="1"/>
          <p:nvPr/>
        </p:nvSpPr>
        <p:spPr>
          <a:xfrm>
            <a:off x="7572374" y="4463530"/>
            <a:ext cx="4352925" cy="923330"/>
          </a:xfrm>
          <a:prstGeom prst="rect">
            <a:avLst/>
          </a:prstGeom>
          <a:noFill/>
        </p:spPr>
        <p:txBody>
          <a:bodyPr wrap="square" rtlCol="0">
            <a:spAutoFit/>
          </a:bodyPr>
          <a:lstStyle/>
          <a:p>
            <a:pPr algn="ctr"/>
            <a:r>
              <a:rPr lang="en-IE" dirty="0">
                <a:hlinkClick r:id="rId2"/>
              </a:rPr>
              <a:t>https://www.learn2improve.nl/wp-content/uploads/2020/03/ISO-26000_Framework_overview.pptx </a:t>
            </a:r>
          </a:p>
        </p:txBody>
      </p:sp>
    </p:spTree>
    <p:extLst>
      <p:ext uri="{BB962C8B-B14F-4D97-AF65-F5344CB8AC3E}">
        <p14:creationId xmlns:p14="http://schemas.microsoft.com/office/powerpoint/2010/main" val="5676711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C088F3E9-DA11-AE24-AF7A-423CFB4756C1}"/>
              </a:ext>
            </a:extLst>
          </p:cNvPr>
          <p:cNvSpPr>
            <a:spLocks noGrp="1"/>
          </p:cNvSpPr>
          <p:nvPr>
            <p:ph type="pic" sz="quarter" idx="15"/>
          </p:nvPr>
        </p:nvSpPr>
        <p:spPr/>
      </p:sp>
      <p:sp>
        <p:nvSpPr>
          <p:cNvPr id="5" name="Text Placeholder 4">
            <a:extLst>
              <a:ext uri="{FF2B5EF4-FFF2-40B4-BE49-F238E27FC236}">
                <a16:creationId xmlns:a16="http://schemas.microsoft.com/office/drawing/2014/main" id="{B1EFFD27-B11B-622E-9FDB-5BDF759A1EFA}"/>
              </a:ext>
            </a:extLst>
          </p:cNvPr>
          <p:cNvSpPr>
            <a:spLocks noGrp="1"/>
          </p:cNvSpPr>
          <p:nvPr>
            <p:ph type="body" sz="quarter" idx="13"/>
          </p:nvPr>
        </p:nvSpPr>
        <p:spPr>
          <a:xfrm>
            <a:off x="0" y="0"/>
            <a:ext cx="5162550" cy="6858000"/>
          </a:xfrm>
          <a:solidFill>
            <a:srgbClr val="027354"/>
          </a:solidFill>
        </p:spPr>
        <p:txBody>
          <a:bodyPr>
            <a:normAutofit fontScale="55000" lnSpcReduction="20000"/>
          </a:bodyPr>
          <a:lstStyle/>
          <a:p>
            <a:pPr algn="ctr">
              <a:lnSpc>
                <a:spcPct val="120000"/>
              </a:lnSpc>
              <a:spcBef>
                <a:spcPts val="0"/>
              </a:spcBef>
            </a:pPr>
            <a:endParaRPr lang="en-GB" sz="4600" b="1" i="0" dirty="0">
              <a:effectLst/>
            </a:endParaRPr>
          </a:p>
          <a:p>
            <a:pPr algn="ctr">
              <a:lnSpc>
                <a:spcPct val="120000"/>
              </a:lnSpc>
              <a:spcBef>
                <a:spcPts val="0"/>
              </a:spcBef>
            </a:pPr>
            <a:r>
              <a:rPr lang="en-GB" sz="4600" b="1" i="0" dirty="0">
                <a:effectLst/>
              </a:rPr>
              <a:t>ISO26000 Maatschappelijke verantwoordelijkheid integreren in de bedrijfsstrategie</a:t>
            </a:r>
          </a:p>
          <a:p>
            <a:pPr algn="ctr">
              <a:lnSpc>
                <a:spcPct val="120000"/>
              </a:lnSpc>
              <a:spcBef>
                <a:spcPts val="0"/>
              </a:spcBef>
            </a:pPr>
            <a:endParaRPr lang="en-GB" b="0" i="0" dirty="0">
              <a:effectLst/>
            </a:endParaRPr>
          </a:p>
          <a:p>
            <a:pPr algn="ctr">
              <a:lnSpc>
                <a:spcPct val="120000"/>
              </a:lnSpc>
              <a:spcBef>
                <a:spcPts val="0"/>
              </a:spcBef>
            </a:pPr>
            <a:r>
              <a:rPr lang="en-GB" b="0" i="0" dirty="0">
                <a:effectLst/>
              </a:rPr>
              <a:t>Bedrijven kunnen hun activiteiten niet voortzetten als ze geen verantwoording afleggen over de manier waarop hun activiteiten de maatschappij en het milieu beïnvloeden. In veel landen is het wettelijk verplicht om informatie te verstrekken over sociale verantwoordelijkheid en de acties die zijn ondernomen om de impact te verminderen. Daarom is het verwaarlozen van sociale verantwoordelijkheid in de bedrijfsstrategie een beslissing die zeker zal resulteren in het verlies van klanten, belanghebbenden, investeerders en overheidssteun.</a:t>
            </a:r>
            <a:endParaRPr lang="en-IE" dirty="0"/>
          </a:p>
        </p:txBody>
      </p:sp>
      <p:pic>
        <p:nvPicPr>
          <p:cNvPr id="8" name="Picture 7">
            <a:hlinkClick r:id="rId2"/>
            <a:extLst>
              <a:ext uri="{FF2B5EF4-FFF2-40B4-BE49-F238E27FC236}">
                <a16:creationId xmlns:a16="http://schemas.microsoft.com/office/drawing/2014/main" id="{860ED23A-9250-DF2A-6183-86A08C8A9113}"/>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b="15570"/>
          <a:stretch/>
        </p:blipFill>
        <p:spPr>
          <a:xfrm>
            <a:off x="5868222" y="1403721"/>
            <a:ext cx="4808354" cy="3478212"/>
          </a:xfrm>
          <a:prstGeom prst="rect">
            <a:avLst/>
          </a:prstGeom>
        </p:spPr>
      </p:pic>
      <p:sp>
        <p:nvSpPr>
          <p:cNvPr id="9" name="TextBox 8">
            <a:extLst>
              <a:ext uri="{FF2B5EF4-FFF2-40B4-BE49-F238E27FC236}">
                <a16:creationId xmlns:a16="http://schemas.microsoft.com/office/drawing/2014/main" id="{4F31D0B7-BE59-3417-CF99-32A35B09C968}"/>
              </a:ext>
            </a:extLst>
          </p:cNvPr>
          <p:cNvSpPr txBox="1"/>
          <p:nvPr/>
        </p:nvSpPr>
        <p:spPr>
          <a:xfrm>
            <a:off x="5371974" y="5357551"/>
            <a:ext cx="6705726" cy="1477328"/>
          </a:xfrm>
          <a:prstGeom prst="rect">
            <a:avLst/>
          </a:prstGeom>
          <a:noFill/>
        </p:spPr>
        <p:txBody>
          <a:bodyPr wrap="square" rtlCol="0">
            <a:spAutoFit/>
          </a:bodyPr>
          <a:lstStyle/>
          <a:p>
            <a:r>
              <a:rPr lang="en-IE" b="1" dirty="0">
                <a:solidFill>
                  <a:srgbClr val="027354"/>
                </a:solidFill>
              </a:rPr>
              <a:t>De stappen om sociale verantwoordelijkheid te bereiken</a:t>
            </a:r>
          </a:p>
          <a:p>
            <a:pPr marL="342900" indent="-342900">
              <a:buFont typeface="+mj-lt"/>
              <a:buAutoNum type="arabicPeriod"/>
            </a:pPr>
            <a:r>
              <a:rPr lang="en-IE" dirty="0">
                <a:solidFill>
                  <a:srgbClr val="5E5E5E"/>
                </a:solidFill>
              </a:rPr>
              <a:t>Voer </a:t>
            </a:r>
            <a:r>
              <a:rPr lang="en-IE" dirty="0" err="1">
                <a:solidFill>
                  <a:srgbClr val="5E5E5E"/>
                </a:solidFill>
              </a:rPr>
              <a:t>een</a:t>
            </a:r>
            <a:r>
              <a:rPr lang="en-IE" dirty="0">
                <a:solidFill>
                  <a:srgbClr val="5E5E5E"/>
                </a:solidFill>
              </a:rPr>
              <a:t> CSR-diagnose uit en krijg inzicht in </a:t>
            </a:r>
            <a:r>
              <a:rPr lang="en-IE" dirty="0" err="1">
                <a:solidFill>
                  <a:srgbClr val="5E5E5E"/>
                </a:solidFill>
              </a:rPr>
              <a:t>bestaande</a:t>
            </a:r>
            <a:r>
              <a:rPr lang="en-IE" dirty="0">
                <a:solidFill>
                  <a:srgbClr val="5E5E5E"/>
                </a:solidFill>
              </a:rPr>
              <a:t> CSR-</a:t>
            </a:r>
            <a:r>
              <a:rPr lang="en-IE" dirty="0" err="1">
                <a:solidFill>
                  <a:srgbClr val="5E5E5E"/>
                </a:solidFill>
              </a:rPr>
              <a:t>initiatieven</a:t>
            </a:r>
            <a:r>
              <a:rPr lang="en-IE" dirty="0">
                <a:solidFill>
                  <a:srgbClr val="5E5E5E"/>
                </a:solidFill>
              </a:rPr>
              <a:t> en begin van daaruit</a:t>
            </a:r>
          </a:p>
          <a:p>
            <a:pPr marL="342900" indent="-342900">
              <a:buFont typeface="+mj-lt"/>
              <a:buAutoNum type="arabicPeriod"/>
            </a:pPr>
            <a:r>
              <a:rPr lang="en-IE" dirty="0">
                <a:solidFill>
                  <a:srgbClr val="5E5E5E"/>
                </a:solidFill>
              </a:rPr>
              <a:t>Initieer interne CSR-training van bovenaf</a:t>
            </a:r>
          </a:p>
          <a:p>
            <a:pPr marL="342900" indent="-342900">
              <a:buFont typeface="+mj-lt"/>
              <a:buAutoNum type="arabicPeriod"/>
            </a:pPr>
            <a:r>
              <a:rPr lang="en-IE" dirty="0">
                <a:solidFill>
                  <a:srgbClr val="5E5E5E"/>
                </a:solidFill>
              </a:rPr>
              <a:t>Expertise of een externe beoordeling krijgen </a:t>
            </a:r>
          </a:p>
        </p:txBody>
      </p:sp>
      <p:sp>
        <p:nvSpPr>
          <p:cNvPr id="2" name="TextBox 1">
            <a:extLst>
              <a:ext uri="{FF2B5EF4-FFF2-40B4-BE49-F238E27FC236}">
                <a16:creationId xmlns:a16="http://schemas.microsoft.com/office/drawing/2014/main" id="{6FBEFB81-391F-BA27-9800-8A092051C1C0}"/>
              </a:ext>
            </a:extLst>
          </p:cNvPr>
          <p:cNvSpPr txBox="1"/>
          <p:nvPr/>
        </p:nvSpPr>
        <p:spPr>
          <a:xfrm>
            <a:off x="5272598" y="291442"/>
            <a:ext cx="2899852" cy="923330"/>
          </a:xfrm>
          <a:prstGeom prst="rect">
            <a:avLst/>
          </a:prstGeom>
          <a:noFill/>
        </p:spPr>
        <p:txBody>
          <a:bodyPr wrap="square" rtlCol="0">
            <a:spAutoFit/>
          </a:bodyPr>
          <a:lstStyle/>
          <a:p>
            <a:pPr algn="ctr"/>
            <a:r>
              <a:rPr lang="en-IE" dirty="0">
                <a:solidFill>
                  <a:schemeClr val="bg1"/>
                </a:solidFill>
                <a:hlinkClick r:id="rId2">
                  <a:extLst>
                    <a:ext uri="{A12FA001-AC4F-418D-AE19-62706E023703}">
                      <ahyp:hlinkClr xmlns:ahyp="http://schemas.microsoft.com/office/drawing/2018/hyperlinkcolor" val="tx"/>
                    </a:ext>
                  </a:extLst>
                </a:hlinkClick>
              </a:rPr>
              <a:t>https://www.youtube.com/watch?v=YJqMsuJ4paE</a:t>
            </a:r>
            <a:endParaRPr lang="en-IE" dirty="0">
              <a:solidFill>
                <a:schemeClr val="bg1"/>
              </a:solidFill>
            </a:endParaRPr>
          </a:p>
          <a:p>
            <a:pPr algn="ctr"/>
            <a:endParaRPr lang="en-IE" dirty="0">
              <a:solidFill>
                <a:schemeClr val="bg1"/>
              </a:solidFill>
            </a:endParaRPr>
          </a:p>
        </p:txBody>
      </p:sp>
      <p:sp>
        <p:nvSpPr>
          <p:cNvPr id="3" name="Teardrop 2">
            <a:extLst>
              <a:ext uri="{FF2B5EF4-FFF2-40B4-BE49-F238E27FC236}">
                <a16:creationId xmlns:a16="http://schemas.microsoft.com/office/drawing/2014/main" id="{B743196B-1A01-3D51-7397-4ED028E29EB7}"/>
              </a:ext>
            </a:extLst>
          </p:cNvPr>
          <p:cNvSpPr/>
          <p:nvPr/>
        </p:nvSpPr>
        <p:spPr>
          <a:xfrm>
            <a:off x="9655629" y="238124"/>
            <a:ext cx="2253342" cy="2091419"/>
          </a:xfrm>
          <a:prstGeom prst="teardrop">
            <a:avLst/>
          </a:prstGeom>
          <a:solidFill>
            <a:srgbClr val="C95F5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 name="TextBox 3">
            <a:extLst>
              <a:ext uri="{FF2B5EF4-FFF2-40B4-BE49-F238E27FC236}">
                <a16:creationId xmlns:a16="http://schemas.microsoft.com/office/drawing/2014/main" id="{86313DDD-9F63-B4A5-6081-1DBE64C3A9C7}"/>
              </a:ext>
            </a:extLst>
          </p:cNvPr>
          <p:cNvSpPr txBox="1"/>
          <p:nvPr/>
        </p:nvSpPr>
        <p:spPr>
          <a:xfrm>
            <a:off x="9898455" y="683668"/>
            <a:ext cx="1932433" cy="1200329"/>
          </a:xfrm>
          <a:prstGeom prst="rect">
            <a:avLst/>
          </a:prstGeom>
          <a:noFill/>
        </p:spPr>
        <p:txBody>
          <a:bodyPr wrap="square" rtlCol="0">
            <a:spAutoFit/>
          </a:bodyPr>
          <a:lstStyle/>
          <a:p>
            <a:pPr algn="ctr"/>
            <a:r>
              <a:rPr lang="en-IE" sz="3600" b="1" dirty="0">
                <a:solidFill>
                  <a:schemeClr val="bg1"/>
                </a:solidFill>
              </a:rPr>
              <a:t>Website bekijken</a:t>
            </a:r>
          </a:p>
        </p:txBody>
      </p:sp>
    </p:spTree>
    <p:extLst>
      <p:ext uri="{BB962C8B-B14F-4D97-AF65-F5344CB8AC3E}">
        <p14:creationId xmlns:p14="http://schemas.microsoft.com/office/powerpoint/2010/main" val="22956133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901110D5-D920-28EB-3C43-8B7D9A128BDB}"/>
              </a:ext>
            </a:extLst>
          </p:cNvPr>
          <p:cNvSpPr>
            <a:spLocks noGrp="1"/>
          </p:cNvSpPr>
          <p:nvPr>
            <p:ph type="pic" sz="quarter" idx="15"/>
          </p:nvPr>
        </p:nvSpPr>
        <p:spPr/>
      </p:sp>
      <p:sp>
        <p:nvSpPr>
          <p:cNvPr id="5" name="Text Placeholder 4">
            <a:extLst>
              <a:ext uri="{FF2B5EF4-FFF2-40B4-BE49-F238E27FC236}">
                <a16:creationId xmlns:a16="http://schemas.microsoft.com/office/drawing/2014/main" id="{A1981E4A-6EBF-A01F-D7BC-8D42683425D5}"/>
              </a:ext>
            </a:extLst>
          </p:cNvPr>
          <p:cNvSpPr>
            <a:spLocks noGrp="1"/>
          </p:cNvSpPr>
          <p:nvPr>
            <p:ph type="body" sz="quarter" idx="13"/>
          </p:nvPr>
        </p:nvSpPr>
        <p:spPr>
          <a:xfrm>
            <a:off x="281524" y="154667"/>
            <a:ext cx="4489651" cy="4727266"/>
          </a:xfrm>
        </p:spPr>
        <p:txBody>
          <a:bodyPr>
            <a:noAutofit/>
          </a:bodyPr>
          <a:lstStyle/>
          <a:p>
            <a:pPr algn="l"/>
            <a:r>
              <a:rPr lang="en-GB" sz="3200" i="0" dirty="0">
                <a:effectLst/>
              </a:rPr>
              <a:t>Gratis Fast Track ISO 13485 Implementatie Kit</a:t>
            </a:r>
          </a:p>
          <a:p>
            <a:pPr algn="l"/>
            <a:r>
              <a:rPr lang="en-GB" sz="2400" b="0" dirty="0"/>
              <a:t>Download deze </a:t>
            </a:r>
            <a:r>
              <a:rPr lang="en-GB" sz="2400" b="0" i="0" dirty="0">
                <a:effectLst/>
              </a:rPr>
              <a:t>gratis fast-track implementatiekit voor bedrijven die nog niet begonnen zijn met de planning of implementatie van hun kwaliteitsmanagementsysteem. Inbegrepen in deze GRATIS Planning Kit:</a:t>
            </a:r>
          </a:p>
          <a:p>
            <a:pPr marL="342900" indent="-342900" algn="l">
              <a:buFont typeface="Arial" panose="020B0604020202020204" pitchFamily="34" charset="0"/>
              <a:buChar char="•"/>
            </a:pPr>
            <a:r>
              <a:rPr lang="en-GB" sz="2400" i="0" dirty="0">
                <a:effectLst/>
                <a:hlinkClick r:id="rId2">
                  <a:extLst>
                    <a:ext uri="{A12FA001-AC4F-418D-AE19-62706E023703}">
                      <ahyp:hlinkClr xmlns:ahyp="http://schemas.microsoft.com/office/drawing/2018/hyperlinkcolor" val="tx"/>
                    </a:ext>
                  </a:extLst>
                </a:hlinkClick>
              </a:rPr>
              <a:t>De expertgids </a:t>
            </a:r>
            <a:r>
              <a:rPr lang="en-GB" sz="2400" b="0" i="0" dirty="0">
                <a:effectLst/>
              </a:rPr>
              <a:t>voor het plannen van een QMS-implementatie</a:t>
            </a:r>
          </a:p>
          <a:p>
            <a:pPr marL="342900" indent="-342900" algn="l">
              <a:buFont typeface="Arial" panose="020B0604020202020204" pitchFamily="34" charset="0"/>
              <a:buChar char="•"/>
            </a:pPr>
            <a:r>
              <a:rPr lang="en-GB" sz="2400" i="0" dirty="0">
                <a:effectLst/>
                <a:hlinkClick r:id="rId2">
                  <a:extLst>
                    <a:ext uri="{A12FA001-AC4F-418D-AE19-62706E023703}">
                      <ahyp:hlinkClr xmlns:ahyp="http://schemas.microsoft.com/office/drawing/2018/hyperlinkcolor" val="tx"/>
                    </a:ext>
                  </a:extLst>
                </a:hlinkClick>
              </a:rPr>
              <a:t>Checklist voor hiatenanalyse</a:t>
            </a:r>
            <a:endParaRPr lang="en-GB" sz="2400" i="0" dirty="0">
              <a:effectLst/>
            </a:endParaRPr>
          </a:p>
          <a:p>
            <a:pPr marL="342900" indent="-342900" algn="l">
              <a:buFont typeface="Arial" panose="020B0604020202020204" pitchFamily="34" charset="0"/>
              <a:buChar char="•"/>
            </a:pPr>
            <a:r>
              <a:rPr lang="en-GB" sz="2400" i="0" dirty="0">
                <a:effectLst/>
                <a:hlinkClick r:id="rId2">
                  <a:extLst>
                    <a:ext uri="{A12FA001-AC4F-418D-AE19-62706E023703}">
                      <ahyp:hlinkClr xmlns:ahyp="http://schemas.microsoft.com/office/drawing/2018/hyperlinkcolor" val="tx"/>
                    </a:ext>
                  </a:extLst>
                </a:hlinkClick>
              </a:rPr>
              <a:t>Handleiding </a:t>
            </a:r>
            <a:r>
              <a:rPr lang="en-GB" sz="2400" b="0" i="0" dirty="0">
                <a:effectLst/>
              </a:rPr>
              <a:t>- Sneller QMS implementeren en certificeren</a:t>
            </a:r>
          </a:p>
          <a:p>
            <a:pPr marL="342900" indent="-342900" algn="l">
              <a:buFont typeface="Arial" panose="020B0604020202020204" pitchFamily="34" charset="0"/>
              <a:buChar char="•"/>
            </a:pPr>
            <a:endParaRPr lang="en-GB" sz="2400" b="0" i="0" dirty="0">
              <a:effectLst/>
            </a:endParaRPr>
          </a:p>
          <a:p>
            <a:endParaRPr lang="en-IE" sz="2400" b="0" dirty="0"/>
          </a:p>
        </p:txBody>
      </p:sp>
      <p:sp>
        <p:nvSpPr>
          <p:cNvPr id="7" name="TextBox 6">
            <a:extLst>
              <a:ext uri="{FF2B5EF4-FFF2-40B4-BE49-F238E27FC236}">
                <a16:creationId xmlns:a16="http://schemas.microsoft.com/office/drawing/2014/main" id="{4E276717-A8A5-5C0C-7223-0A654EA69FE5}"/>
              </a:ext>
            </a:extLst>
          </p:cNvPr>
          <p:cNvSpPr txBox="1"/>
          <p:nvPr/>
        </p:nvSpPr>
        <p:spPr>
          <a:xfrm>
            <a:off x="5088047" y="5555231"/>
            <a:ext cx="6221531" cy="369332"/>
          </a:xfrm>
          <a:prstGeom prst="rect">
            <a:avLst/>
          </a:prstGeom>
          <a:noFill/>
        </p:spPr>
        <p:txBody>
          <a:bodyPr wrap="square" rtlCol="0">
            <a:spAutoFit/>
          </a:bodyPr>
          <a:lstStyle/>
          <a:p>
            <a:r>
              <a:rPr lang="en-IE" dirty="0">
                <a:hlinkClick r:id="rId2"/>
              </a:rPr>
              <a:t>https://fasttrackiso13485.com/fast-track-planning-kit-success </a:t>
            </a:r>
          </a:p>
        </p:txBody>
      </p:sp>
      <p:pic>
        <p:nvPicPr>
          <p:cNvPr id="9" name="Picture 8">
            <a:hlinkClick r:id="rId2"/>
            <a:extLst>
              <a:ext uri="{FF2B5EF4-FFF2-40B4-BE49-F238E27FC236}">
                <a16:creationId xmlns:a16="http://schemas.microsoft.com/office/drawing/2014/main" id="{969992BF-8DDD-E12A-8283-BC252638894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475460" y="1403721"/>
            <a:ext cx="5260064" cy="3481949"/>
          </a:xfrm>
          <a:prstGeom prst="rect">
            <a:avLst/>
          </a:prstGeom>
        </p:spPr>
      </p:pic>
      <p:sp>
        <p:nvSpPr>
          <p:cNvPr id="4" name="Teardrop 3">
            <a:extLst>
              <a:ext uri="{FF2B5EF4-FFF2-40B4-BE49-F238E27FC236}">
                <a16:creationId xmlns:a16="http://schemas.microsoft.com/office/drawing/2014/main" id="{A6703988-EBB0-B72B-73DB-C9185DB99AE9}"/>
              </a:ext>
            </a:extLst>
          </p:cNvPr>
          <p:cNvSpPr/>
          <p:nvPr/>
        </p:nvSpPr>
        <p:spPr>
          <a:xfrm>
            <a:off x="9655629" y="238124"/>
            <a:ext cx="2253342" cy="2091419"/>
          </a:xfrm>
          <a:prstGeom prst="teardrop">
            <a:avLst/>
          </a:prstGeom>
          <a:solidFill>
            <a:srgbClr val="C95F5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8" name="TextBox 7">
            <a:extLst>
              <a:ext uri="{FF2B5EF4-FFF2-40B4-BE49-F238E27FC236}">
                <a16:creationId xmlns:a16="http://schemas.microsoft.com/office/drawing/2014/main" id="{847931CB-38D1-27D6-A4B1-C8EE2876F3BE}"/>
              </a:ext>
            </a:extLst>
          </p:cNvPr>
          <p:cNvSpPr txBox="1"/>
          <p:nvPr/>
        </p:nvSpPr>
        <p:spPr>
          <a:xfrm>
            <a:off x="9898455" y="683668"/>
            <a:ext cx="1932433" cy="1200329"/>
          </a:xfrm>
          <a:prstGeom prst="rect">
            <a:avLst/>
          </a:prstGeom>
          <a:noFill/>
        </p:spPr>
        <p:txBody>
          <a:bodyPr wrap="square" rtlCol="0">
            <a:spAutoFit/>
          </a:bodyPr>
          <a:lstStyle/>
          <a:p>
            <a:pPr algn="ctr"/>
            <a:r>
              <a:rPr lang="en-IE" sz="3600" b="1" dirty="0">
                <a:solidFill>
                  <a:schemeClr val="bg1"/>
                </a:solidFill>
              </a:rPr>
              <a:t>Website bekijken</a:t>
            </a:r>
          </a:p>
        </p:txBody>
      </p:sp>
    </p:spTree>
    <p:extLst>
      <p:ext uri="{BB962C8B-B14F-4D97-AF65-F5344CB8AC3E}">
        <p14:creationId xmlns:p14="http://schemas.microsoft.com/office/powerpoint/2010/main" val="35029231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hlinkClick r:id="rId2"/>
            <a:extLst>
              <a:ext uri="{FF2B5EF4-FFF2-40B4-BE49-F238E27FC236}">
                <a16:creationId xmlns:a16="http://schemas.microsoft.com/office/drawing/2014/main" id="{8EA9F25C-A398-E80A-6A2E-8A2AF47A4725}"/>
              </a:ext>
            </a:extLst>
          </p:cNvPr>
          <p:cNvPicPr>
            <a:picLocks noChangeAspect="1"/>
          </p:cNvPicPr>
          <p:nvPr/>
        </p:nvPicPr>
        <p:blipFill rotWithShape="1">
          <a:blip r:embed="rId3"/>
          <a:srcRect t="751" b="751"/>
          <a:stretch/>
        </p:blipFill>
        <p:spPr>
          <a:xfrm>
            <a:off x="0" y="-17668"/>
            <a:ext cx="12192000" cy="6875668"/>
          </a:xfrm>
          <a:prstGeom prst="rect">
            <a:avLst/>
          </a:prstGeom>
        </p:spPr>
      </p:pic>
      <p:pic>
        <p:nvPicPr>
          <p:cNvPr id="9" name="Graphic 8" descr="Cursor with solid fill">
            <a:hlinkClick r:id="rId2"/>
            <a:extLst>
              <a:ext uri="{FF2B5EF4-FFF2-40B4-BE49-F238E27FC236}">
                <a16:creationId xmlns:a16="http://schemas.microsoft.com/office/drawing/2014/main" id="{CB879BE5-DD30-6AF7-34B1-73762AD041B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175813" y="4602817"/>
            <a:ext cx="1712258" cy="1712258"/>
          </a:xfrm>
          <a:prstGeom prst="rect">
            <a:avLst/>
          </a:prstGeom>
        </p:spPr>
      </p:pic>
    </p:spTree>
    <p:extLst>
      <p:ext uri="{BB962C8B-B14F-4D97-AF65-F5344CB8AC3E}">
        <p14:creationId xmlns:p14="http://schemas.microsoft.com/office/powerpoint/2010/main" val="22150950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77F686CC-FA18-E40D-11A6-12BF998021B9}"/>
              </a:ext>
            </a:extLst>
          </p:cNvPr>
          <p:cNvSpPr>
            <a:spLocks noGrp="1"/>
          </p:cNvSpPr>
          <p:nvPr>
            <p:ph type="pic" sz="quarter" idx="15"/>
          </p:nvPr>
        </p:nvSpPr>
        <p:spPr/>
      </p:sp>
      <p:sp>
        <p:nvSpPr>
          <p:cNvPr id="5" name="Text Placeholder 4">
            <a:extLst>
              <a:ext uri="{FF2B5EF4-FFF2-40B4-BE49-F238E27FC236}">
                <a16:creationId xmlns:a16="http://schemas.microsoft.com/office/drawing/2014/main" id="{D80CDBE6-66BF-34B3-26EA-D1DA6ACF9477}"/>
              </a:ext>
            </a:extLst>
          </p:cNvPr>
          <p:cNvSpPr>
            <a:spLocks noGrp="1"/>
          </p:cNvSpPr>
          <p:nvPr>
            <p:ph type="body" sz="quarter" idx="13"/>
          </p:nvPr>
        </p:nvSpPr>
        <p:spPr>
          <a:xfrm>
            <a:off x="-1" y="0"/>
            <a:ext cx="5133315" cy="6858000"/>
          </a:xfrm>
          <a:noFill/>
        </p:spPr>
        <p:txBody>
          <a:bodyPr>
            <a:normAutofit/>
          </a:bodyPr>
          <a:lstStyle/>
          <a:p>
            <a:pPr algn="ctr">
              <a:lnSpc>
                <a:spcPct val="110000"/>
              </a:lnSpc>
              <a:spcBef>
                <a:spcPts val="0"/>
              </a:spcBef>
            </a:pPr>
            <a:r>
              <a:rPr lang="en-GB" sz="2800" i="0" dirty="0">
                <a:effectLst/>
              </a:rPr>
              <a:t>ISO26000 / CSR eenvoudig, snel en winstgevend implementeren. </a:t>
            </a:r>
          </a:p>
          <a:p>
            <a:pPr algn="ctr">
              <a:lnSpc>
                <a:spcPct val="110000"/>
              </a:lnSpc>
              <a:spcBef>
                <a:spcPts val="0"/>
              </a:spcBef>
            </a:pPr>
            <a:r>
              <a:rPr lang="en-GB" sz="2200" b="0" i="0" dirty="0">
                <a:effectLst/>
              </a:rPr>
              <a:t>ISOFastTrack is de online toepassing om ISO 26000/CSR te implementeren. ISOFastTrack leidt u stap voor stap door het ISO 26000 / CSR-implementatieproces, met deskundig advies en slimme hulpmiddelen om het implementatieproces zo snel en eenvoudig mogelijk te maken. Bekijk de film en ontdek deze oplossing voor uw bedrijf! Ga voor meer informatie naar de website </a:t>
            </a:r>
            <a:r>
              <a:rPr lang="en-GB" b="0" i="0" dirty="0">
                <a:effectLst/>
              </a:rPr>
              <a:t>www.isofasttrack.com.</a:t>
            </a:r>
          </a:p>
          <a:p>
            <a:pPr algn="ctr">
              <a:lnSpc>
                <a:spcPct val="110000"/>
              </a:lnSpc>
              <a:spcBef>
                <a:spcPts val="0"/>
              </a:spcBef>
            </a:pPr>
            <a:endParaRPr lang="en-GB" b="0" dirty="0"/>
          </a:p>
        </p:txBody>
      </p:sp>
      <p:pic>
        <p:nvPicPr>
          <p:cNvPr id="8" name="Picture 7">
            <a:extLst>
              <a:ext uri="{FF2B5EF4-FFF2-40B4-BE49-F238E27FC236}">
                <a16:creationId xmlns:a16="http://schemas.microsoft.com/office/drawing/2014/main" id="{DF61E15F-319C-BB3F-007C-2C176ED4FAC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365342" y="1403721"/>
            <a:ext cx="5573044" cy="3478212"/>
          </a:xfrm>
          <a:prstGeom prst="rect">
            <a:avLst/>
          </a:prstGeom>
        </p:spPr>
      </p:pic>
      <p:sp>
        <p:nvSpPr>
          <p:cNvPr id="9" name="TextBox 8">
            <a:extLst>
              <a:ext uri="{FF2B5EF4-FFF2-40B4-BE49-F238E27FC236}">
                <a16:creationId xmlns:a16="http://schemas.microsoft.com/office/drawing/2014/main" id="{3E0E7EF3-F862-DC59-BCAF-EE891C9D6F57}"/>
              </a:ext>
            </a:extLst>
          </p:cNvPr>
          <p:cNvSpPr txBox="1"/>
          <p:nvPr/>
        </p:nvSpPr>
        <p:spPr>
          <a:xfrm>
            <a:off x="3630440" y="5308089"/>
            <a:ext cx="8340477" cy="1367747"/>
          </a:xfrm>
          <a:prstGeom prst="rect">
            <a:avLst/>
          </a:prstGeom>
          <a:solidFill>
            <a:schemeClr val="bg1"/>
          </a:solidFill>
        </p:spPr>
        <p:txBody>
          <a:bodyPr wrap="square" rtlCol="0">
            <a:spAutoFit/>
          </a:bodyPr>
          <a:lstStyle/>
          <a:p>
            <a:pPr>
              <a:lnSpc>
                <a:spcPct val="120000"/>
              </a:lnSpc>
              <a:spcBef>
                <a:spcPts val="0"/>
              </a:spcBef>
            </a:pPr>
            <a:r>
              <a:rPr lang="en-GB" sz="1400" b="0" dirty="0"/>
              <a:t>Stap 1 Wijs 7 verschillende CSR-onderwerpen toe aan teamleiders. Geef een deadline voor de antwoorden op de onderwerpen</a:t>
            </a:r>
          </a:p>
          <a:p>
            <a:pPr>
              <a:lnSpc>
                <a:spcPct val="120000"/>
              </a:lnSpc>
              <a:spcBef>
                <a:spcPts val="0"/>
              </a:spcBef>
            </a:pPr>
            <a:r>
              <a:rPr lang="en-GB" sz="1400" b="0" dirty="0"/>
              <a:t>Stap 2 Beantwoord de vragen en stuur ze terug naar de manager, zodat ze actieprioriteiten worden. </a:t>
            </a:r>
          </a:p>
          <a:p>
            <a:pPr>
              <a:lnSpc>
                <a:spcPct val="120000"/>
              </a:lnSpc>
              <a:spcBef>
                <a:spcPts val="0"/>
              </a:spcBef>
            </a:pPr>
            <a:r>
              <a:rPr lang="en-GB" sz="1400" b="0" dirty="0"/>
              <a:t>Stap 3 Ontwikkel een actieplan met alle geselecteerde prioriteiten</a:t>
            </a:r>
          </a:p>
          <a:p>
            <a:pPr>
              <a:lnSpc>
                <a:spcPct val="120000"/>
              </a:lnSpc>
              <a:spcBef>
                <a:spcPts val="0"/>
              </a:spcBef>
            </a:pPr>
            <a:r>
              <a:rPr lang="en-GB" sz="1400" b="0" dirty="0"/>
              <a:t>Stap 4 Communiceer met belanghebbenden en werk aan de ontwikkeling van CSR-</a:t>
            </a:r>
            <a:r>
              <a:rPr lang="en-GB" sz="1400" b="0" dirty="0" err="1"/>
              <a:t>prioriteiten</a:t>
            </a:r>
            <a:endParaRPr lang="en-IE" sz="1400" dirty="0"/>
          </a:p>
        </p:txBody>
      </p:sp>
      <p:sp>
        <p:nvSpPr>
          <p:cNvPr id="2" name="Teardrop 1">
            <a:extLst>
              <a:ext uri="{FF2B5EF4-FFF2-40B4-BE49-F238E27FC236}">
                <a16:creationId xmlns:a16="http://schemas.microsoft.com/office/drawing/2014/main" id="{032DB1A4-3E0A-87C8-0221-8C7FCB1B14C9}"/>
              </a:ext>
            </a:extLst>
          </p:cNvPr>
          <p:cNvSpPr/>
          <p:nvPr/>
        </p:nvSpPr>
        <p:spPr>
          <a:xfrm>
            <a:off x="9655629" y="238124"/>
            <a:ext cx="2253342" cy="2091419"/>
          </a:xfrm>
          <a:prstGeom prst="teardrop">
            <a:avLst/>
          </a:prstGeom>
          <a:solidFill>
            <a:srgbClr val="C95F5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 name="TextBox 2">
            <a:extLst>
              <a:ext uri="{FF2B5EF4-FFF2-40B4-BE49-F238E27FC236}">
                <a16:creationId xmlns:a16="http://schemas.microsoft.com/office/drawing/2014/main" id="{45AF39F5-7C18-561D-3984-18D9DCD4ADDD}"/>
              </a:ext>
            </a:extLst>
          </p:cNvPr>
          <p:cNvSpPr txBox="1"/>
          <p:nvPr/>
        </p:nvSpPr>
        <p:spPr>
          <a:xfrm>
            <a:off x="9898455" y="683668"/>
            <a:ext cx="1932433" cy="1200329"/>
          </a:xfrm>
          <a:prstGeom prst="rect">
            <a:avLst/>
          </a:prstGeom>
          <a:noFill/>
        </p:spPr>
        <p:txBody>
          <a:bodyPr wrap="square" rtlCol="0">
            <a:spAutoFit/>
          </a:bodyPr>
          <a:lstStyle/>
          <a:p>
            <a:pPr algn="ctr"/>
            <a:r>
              <a:rPr lang="en-IE" sz="3600" b="1" dirty="0">
                <a:solidFill>
                  <a:schemeClr val="bg1"/>
                </a:solidFill>
              </a:rPr>
              <a:t>Website bekijken</a:t>
            </a:r>
          </a:p>
        </p:txBody>
      </p:sp>
    </p:spTree>
    <p:extLst>
      <p:ext uri="{BB962C8B-B14F-4D97-AF65-F5344CB8AC3E}">
        <p14:creationId xmlns:p14="http://schemas.microsoft.com/office/powerpoint/2010/main" val="33630757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picture containing text, screenshot, font, number&#10;&#10;Description automatically generated">
            <a:hlinkClick r:id="rId2"/>
            <a:extLst>
              <a:ext uri="{FF2B5EF4-FFF2-40B4-BE49-F238E27FC236}">
                <a16:creationId xmlns:a16="http://schemas.microsoft.com/office/drawing/2014/main" id="{8EA9F25C-A398-E80A-6A2E-8A2AF47A4725}"/>
              </a:ext>
            </a:extLst>
          </p:cNvPr>
          <p:cNvPicPr>
            <a:picLocks noChangeAspect="1"/>
          </p:cNvPicPr>
          <p:nvPr/>
        </p:nvPicPr>
        <p:blipFill rotWithShape="1">
          <a:blip r:embed="rId3"/>
          <a:srcRect r="1878" b="13649"/>
          <a:stretch/>
        </p:blipFill>
        <p:spPr>
          <a:xfrm>
            <a:off x="0" y="-17668"/>
            <a:ext cx="12192000" cy="6875668"/>
          </a:xfrm>
          <a:prstGeom prst="rect">
            <a:avLst/>
          </a:prstGeom>
        </p:spPr>
      </p:pic>
      <p:pic>
        <p:nvPicPr>
          <p:cNvPr id="9" name="Graphic 8" descr="Cursor with solid fill">
            <a:hlinkClick r:id="rId2"/>
            <a:extLst>
              <a:ext uri="{FF2B5EF4-FFF2-40B4-BE49-F238E27FC236}">
                <a16:creationId xmlns:a16="http://schemas.microsoft.com/office/drawing/2014/main" id="{CB879BE5-DD30-6AF7-34B1-73762AD041B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175813" y="4602817"/>
            <a:ext cx="1712258" cy="1712258"/>
          </a:xfrm>
          <a:prstGeom prst="rect">
            <a:avLst/>
          </a:prstGeom>
        </p:spPr>
      </p:pic>
    </p:spTree>
    <p:extLst>
      <p:ext uri="{BB962C8B-B14F-4D97-AF65-F5344CB8AC3E}">
        <p14:creationId xmlns:p14="http://schemas.microsoft.com/office/powerpoint/2010/main" val="27270326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 Placeholder 21">
            <a:extLst>
              <a:ext uri="{FF2B5EF4-FFF2-40B4-BE49-F238E27FC236}">
                <a16:creationId xmlns:a16="http://schemas.microsoft.com/office/drawing/2014/main" id="{71C059F9-ABC8-C74A-A0B3-EBED32489CE6}"/>
              </a:ext>
            </a:extLst>
          </p:cNvPr>
          <p:cNvSpPr>
            <a:spLocks noGrp="1"/>
          </p:cNvSpPr>
          <p:nvPr>
            <p:ph type="body" sz="quarter" idx="19"/>
          </p:nvPr>
        </p:nvSpPr>
        <p:spPr>
          <a:xfrm>
            <a:off x="363479" y="1199730"/>
            <a:ext cx="4127040" cy="2529853"/>
          </a:xfrm>
        </p:spPr>
        <p:txBody>
          <a:bodyPr>
            <a:normAutofit lnSpcReduction="10000"/>
          </a:bodyPr>
          <a:lstStyle/>
          <a:p>
            <a:pPr>
              <a:lnSpc>
                <a:spcPct val="100000"/>
              </a:lnSpc>
              <a:spcBef>
                <a:spcPts val="0"/>
              </a:spcBef>
            </a:pPr>
            <a:r>
              <a:rPr lang="en-US" dirty="0"/>
              <a:t>Je hebt module 7 voltooid</a:t>
            </a:r>
          </a:p>
          <a:p>
            <a:pPr>
              <a:lnSpc>
                <a:spcPct val="100000"/>
              </a:lnSpc>
              <a:spcBef>
                <a:spcPts val="0"/>
              </a:spcBef>
            </a:pPr>
            <a:endParaRPr lang="en-US" dirty="0"/>
          </a:p>
          <a:p>
            <a:pPr>
              <a:lnSpc>
                <a:spcPct val="100000"/>
              </a:lnSpc>
              <a:spcBef>
                <a:spcPts val="0"/>
              </a:spcBef>
            </a:pPr>
            <a:r>
              <a:rPr lang="en-US" dirty="0"/>
              <a:t>De volgende is </a:t>
            </a:r>
            <a:r>
              <a:rPr lang="en-US" b="1" dirty="0"/>
              <a:t>module 8</a:t>
            </a:r>
          </a:p>
          <a:p>
            <a:pPr>
              <a:lnSpc>
                <a:spcPct val="100000"/>
              </a:lnSpc>
              <a:spcBef>
                <a:spcPts val="0"/>
              </a:spcBef>
            </a:pPr>
            <a:r>
              <a:rPr lang="en-US" sz="2800" dirty="0"/>
              <a:t>Aanpassing van CSR aan digitale hulpmiddelen en technologieën</a:t>
            </a:r>
          </a:p>
          <a:p>
            <a:pPr>
              <a:lnSpc>
                <a:spcPct val="100000"/>
              </a:lnSpc>
              <a:spcBef>
                <a:spcPts val="0"/>
              </a:spcBef>
            </a:pPr>
            <a:endParaRPr lang="en-US" b="1" dirty="0"/>
          </a:p>
        </p:txBody>
      </p:sp>
      <p:sp>
        <p:nvSpPr>
          <p:cNvPr id="23" name="Text Placeholder 22">
            <a:extLst>
              <a:ext uri="{FF2B5EF4-FFF2-40B4-BE49-F238E27FC236}">
                <a16:creationId xmlns:a16="http://schemas.microsoft.com/office/drawing/2014/main" id="{0401A4DD-1902-DF46-ABAD-B9304EC3EA42}"/>
              </a:ext>
            </a:extLst>
          </p:cNvPr>
          <p:cNvSpPr>
            <a:spLocks noGrp="1"/>
          </p:cNvSpPr>
          <p:nvPr>
            <p:ph type="body" sz="quarter" idx="20"/>
          </p:nvPr>
        </p:nvSpPr>
        <p:spPr>
          <a:xfrm>
            <a:off x="361970" y="264323"/>
            <a:ext cx="3195485" cy="837258"/>
          </a:xfrm>
        </p:spPr>
        <p:txBody>
          <a:bodyPr>
            <a:normAutofit fontScale="77500" lnSpcReduction="20000"/>
          </a:bodyPr>
          <a:lstStyle/>
          <a:p>
            <a:r>
              <a:rPr lang="en-US" dirty="0"/>
              <a:t>Goed gedaan!</a:t>
            </a:r>
          </a:p>
        </p:txBody>
      </p:sp>
      <p:sp>
        <p:nvSpPr>
          <p:cNvPr id="19" name="Text Placeholder 18">
            <a:extLst>
              <a:ext uri="{FF2B5EF4-FFF2-40B4-BE49-F238E27FC236}">
                <a16:creationId xmlns:a16="http://schemas.microsoft.com/office/drawing/2014/main" id="{229D7801-6828-F646-8BEF-2D27117DE90A}"/>
              </a:ext>
            </a:extLst>
          </p:cNvPr>
          <p:cNvSpPr>
            <a:spLocks noGrp="1"/>
          </p:cNvSpPr>
          <p:nvPr>
            <p:ph type="body" sz="quarter" idx="15"/>
          </p:nvPr>
        </p:nvSpPr>
        <p:spPr/>
        <p:txBody>
          <a:bodyPr>
            <a:normAutofit/>
          </a:bodyPr>
          <a:lstStyle/>
          <a:p>
            <a:r>
              <a:rPr lang="en-US" dirty="0">
                <a:hlinkClick r:id="rId2"/>
              </a:rPr>
              <a:t>https://www.csrready.eu/ </a:t>
            </a:r>
          </a:p>
        </p:txBody>
      </p:sp>
      <p:sp>
        <p:nvSpPr>
          <p:cNvPr id="21" name="Text Placeholder 20">
            <a:extLst>
              <a:ext uri="{FF2B5EF4-FFF2-40B4-BE49-F238E27FC236}">
                <a16:creationId xmlns:a16="http://schemas.microsoft.com/office/drawing/2014/main" id="{E82D37CC-8BB6-0D4D-A257-6FAE7A02068B}"/>
              </a:ext>
            </a:extLst>
          </p:cNvPr>
          <p:cNvSpPr>
            <a:spLocks noGrp="1"/>
          </p:cNvSpPr>
          <p:nvPr>
            <p:ph type="body" sz="quarter" idx="17"/>
          </p:nvPr>
        </p:nvSpPr>
        <p:spPr/>
        <p:txBody>
          <a:bodyPr>
            <a:normAutofit fontScale="85000" lnSpcReduction="20000"/>
          </a:bodyPr>
          <a:lstStyle/>
          <a:p>
            <a:r>
              <a:rPr lang="en-US" dirty="0">
                <a:hlinkClick r:id="rId3"/>
              </a:rPr>
              <a:t>Facebook</a:t>
            </a:r>
            <a:endParaRPr lang="en-US" dirty="0"/>
          </a:p>
        </p:txBody>
      </p:sp>
      <p:pic>
        <p:nvPicPr>
          <p:cNvPr id="2" name="Picture 2" descr="Excellent work golden sign with thumb up Vector Image">
            <a:extLst>
              <a:ext uri="{FF2B5EF4-FFF2-40B4-BE49-F238E27FC236}">
                <a16:creationId xmlns:a16="http://schemas.microsoft.com/office/drawing/2014/main" id="{7D55BCA3-226A-5027-9066-7A7564D173B1}"/>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672547" y="3729583"/>
            <a:ext cx="2194099" cy="23047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37034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4849D6C-600D-2A72-8A69-1C5FB3074B7B}"/>
              </a:ext>
            </a:extLst>
          </p:cNvPr>
          <p:cNvSpPr/>
          <p:nvPr/>
        </p:nvSpPr>
        <p:spPr>
          <a:xfrm>
            <a:off x="0" y="955422"/>
            <a:ext cx="12192000" cy="5902578"/>
          </a:xfrm>
          <a:prstGeom prst="rect">
            <a:avLst/>
          </a:prstGeom>
          <a:solidFill>
            <a:srgbClr val="01735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L"/>
          </a:p>
        </p:txBody>
      </p:sp>
      <p:sp>
        <p:nvSpPr>
          <p:cNvPr id="4" name="Text Placeholder 3">
            <a:extLst>
              <a:ext uri="{FF2B5EF4-FFF2-40B4-BE49-F238E27FC236}">
                <a16:creationId xmlns:a16="http://schemas.microsoft.com/office/drawing/2014/main" id="{36F8B7E9-DEC6-E1C8-4580-65DAC77933B4}"/>
              </a:ext>
            </a:extLst>
          </p:cNvPr>
          <p:cNvSpPr>
            <a:spLocks noGrp="1"/>
          </p:cNvSpPr>
          <p:nvPr>
            <p:ph type="body" sz="quarter" idx="4294967295"/>
          </p:nvPr>
        </p:nvSpPr>
        <p:spPr>
          <a:xfrm>
            <a:off x="3291840" y="2543585"/>
            <a:ext cx="5634446" cy="2211296"/>
          </a:xfrm>
          <a:prstGeom prst="rect">
            <a:avLst/>
          </a:prstGeom>
        </p:spPr>
        <p:txBody>
          <a:bodyPr>
            <a:normAutofit/>
          </a:bodyPr>
          <a:lstStyle/>
          <a:p>
            <a:pPr marL="0" indent="0" algn="just">
              <a:buNone/>
            </a:pPr>
            <a:r>
              <a:rPr lang="en-US" sz="1200" b="1" i="1" dirty="0">
                <a:solidFill>
                  <a:schemeClr val="bg1"/>
                </a:solidFill>
                <a:latin typeface="Calibri" panose="020F0502020204030204" pitchFamily="34" charset="0"/>
                <a:cs typeface="Calibri" panose="020F0502020204030204" pitchFamily="34" charset="0"/>
              </a:rPr>
              <a:t>Disclaimer</a:t>
            </a:r>
          </a:p>
          <a:p>
            <a:pPr marL="0" indent="0" algn="just">
              <a:spcBef>
                <a:spcPts val="0"/>
              </a:spcBef>
              <a:buNone/>
            </a:pPr>
            <a:r>
              <a:rPr lang="nl-NL" sz="1200" i="1" dirty="0">
                <a:solidFill>
                  <a:schemeClr val="bg1"/>
                </a:solidFill>
                <a:latin typeface="Calibri" panose="020F0502020204030204" pitchFamily="34" charset="0"/>
                <a:cs typeface="Calibri" panose="020F0502020204030204" pitchFamily="34" charset="0"/>
              </a:rPr>
              <a:t>Deze tekst is voor uw gemak vertaald met behulp van de vertaalsoftware </a:t>
            </a:r>
            <a:r>
              <a:rPr lang="nl-NL" sz="1200" i="1" dirty="0" err="1">
                <a:solidFill>
                  <a:schemeClr val="bg1"/>
                </a:solidFill>
                <a:latin typeface="Calibri" panose="020F0502020204030204" pitchFamily="34" charset="0"/>
                <a:cs typeface="Calibri" panose="020F0502020204030204" pitchFamily="34" charset="0"/>
              </a:rPr>
              <a:t>DeepL</a:t>
            </a:r>
            <a:r>
              <a:rPr lang="nl-NL" sz="1200" i="1" dirty="0">
                <a:solidFill>
                  <a:schemeClr val="bg1"/>
                </a:solidFill>
                <a:latin typeface="Calibri" panose="020F0502020204030204" pitchFamily="34" charset="0"/>
                <a:cs typeface="Calibri" panose="020F0502020204030204" pitchFamily="34" charset="0"/>
              </a:rPr>
              <a:t>. Er zijn gepaste inspanningen geleverd om een accurate vertaling te leveren, maar geen enkele geautomatiseerde vertaling is perfect en het is ook niet bedoeld om menselijke vertalers te vervangen. Vertalingen worden geleverd als een service aan gebruikers van het CSR Ready VET trainingspakket, en worden geleverd "zoals het is". Geen enkele garantie, expliciet of impliciet, wordt gegeven met betrekking tot de nauwkeurigheid, betrouwbaarheid of juistheid van vertalingen vanuit het Engels naar een andere taal. Als er vragen zijn met betrekking tot de nauwkeurigheid van de informatie in de vertaalde bron, raadpleeg dan de Engelse versie van de bron, die de officiële versie is. Je kunt alle Engelse bronnen vinden op de </a:t>
            </a:r>
            <a:r>
              <a:rPr lang="nl-NL" sz="1200" i="1" dirty="0">
                <a:solidFill>
                  <a:schemeClr val="bg1"/>
                </a:solidFill>
                <a:latin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projectwebsite</a:t>
            </a:r>
            <a:r>
              <a:rPr lang="nl-NL" sz="1200" i="1" dirty="0">
                <a:solidFill>
                  <a:schemeClr val="bg1"/>
                </a:solidFill>
                <a:latin typeface="Calibri" panose="020F0502020204030204" pitchFamily="34" charset="0"/>
                <a:cs typeface="Calibri" panose="020F0502020204030204" pitchFamily="34" charset="0"/>
              </a:rPr>
              <a:t>.</a:t>
            </a:r>
            <a:endParaRPr lang="en-NL" sz="1200" i="1" dirty="0">
              <a:solidFill>
                <a:schemeClr val="bg1"/>
              </a:solidFill>
              <a:latin typeface="Calibri" panose="020F0502020204030204" pitchFamily="34" charset="0"/>
              <a:cs typeface="Calibri" panose="020F0502020204030204" pitchFamily="34" charset="0"/>
            </a:endParaRPr>
          </a:p>
        </p:txBody>
      </p:sp>
      <p:grpSp>
        <p:nvGrpSpPr>
          <p:cNvPr id="8" name="Group 7">
            <a:extLst>
              <a:ext uri="{FF2B5EF4-FFF2-40B4-BE49-F238E27FC236}">
                <a16:creationId xmlns:a16="http://schemas.microsoft.com/office/drawing/2014/main" id="{468A1FA8-3C2E-30E3-1DA9-5BC4A52F2FF1}"/>
              </a:ext>
            </a:extLst>
          </p:cNvPr>
          <p:cNvGrpSpPr/>
          <p:nvPr/>
        </p:nvGrpSpPr>
        <p:grpSpPr>
          <a:xfrm>
            <a:off x="0" y="104502"/>
            <a:ext cx="12192000" cy="850919"/>
            <a:chOff x="-5422054" y="686523"/>
            <a:chExt cx="17610667" cy="1229106"/>
          </a:xfrm>
        </p:grpSpPr>
        <p:sp>
          <p:nvSpPr>
            <p:cNvPr id="7" name="Rectangle 6">
              <a:extLst>
                <a:ext uri="{FF2B5EF4-FFF2-40B4-BE49-F238E27FC236}">
                  <a16:creationId xmlns:a16="http://schemas.microsoft.com/office/drawing/2014/main" id="{200E500C-14C0-EA3E-B7B5-B8E65F7141FD}"/>
                </a:ext>
              </a:extLst>
            </p:cNvPr>
            <p:cNvSpPr/>
            <p:nvPr/>
          </p:nvSpPr>
          <p:spPr>
            <a:xfrm>
              <a:off x="-5422054" y="686523"/>
              <a:ext cx="17610667" cy="1229106"/>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426" tIns="45426" rIns="45426" bIns="45426" numCol="1" spcCol="38100" rtlCol="0" anchor="ctr">
              <a:spAutoFit/>
            </a:bodyPr>
            <a:lstStyle/>
            <a:p>
              <a:pPr algn="ctr" defTabSz="1856296" hangingPunct="0"/>
              <a:endParaRPr lang="en-NL" sz="7061">
                <a:solidFill>
                  <a:srgbClr val="FFFFFF"/>
                </a:solidFill>
                <a:latin typeface="Helvetica Light"/>
                <a:ea typeface="Helvetica Light"/>
                <a:cs typeface="Helvetica Light"/>
                <a:sym typeface="Helvetica Light"/>
              </a:endParaRPr>
            </a:p>
          </p:txBody>
        </p:sp>
        <p:pic>
          <p:nvPicPr>
            <p:cNvPr id="6" name="Picture 5" descr="A picture containing text&#10;&#10;Description automatically generated">
              <a:extLst>
                <a:ext uri="{FF2B5EF4-FFF2-40B4-BE49-F238E27FC236}">
                  <a16:creationId xmlns:a16="http://schemas.microsoft.com/office/drawing/2014/main" id="{1BA17FCB-5E73-8A4C-5001-A3391228341E}"/>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1892939" y="940978"/>
              <a:ext cx="2980681" cy="649768"/>
            </a:xfrm>
            <a:prstGeom prst="rect">
              <a:avLst/>
            </a:prstGeom>
          </p:spPr>
        </p:pic>
      </p:grpSp>
    </p:spTree>
    <p:extLst>
      <p:ext uri="{BB962C8B-B14F-4D97-AF65-F5344CB8AC3E}">
        <p14:creationId xmlns:p14="http://schemas.microsoft.com/office/powerpoint/2010/main" val="3530562707"/>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hlinkClick r:id="rId2"/>
            <a:extLst>
              <a:ext uri="{FF2B5EF4-FFF2-40B4-BE49-F238E27FC236}">
                <a16:creationId xmlns:a16="http://schemas.microsoft.com/office/drawing/2014/main" id="{232285AD-8077-2C6F-5BD5-3351EB2DD3DC}"/>
              </a:ext>
            </a:extLst>
          </p:cNvPr>
          <p:cNvPicPr>
            <a:picLocks noChangeAspect="1"/>
          </p:cNvPicPr>
          <p:nvPr/>
        </p:nvPicPr>
        <p:blipFill rotWithShape="1">
          <a:blip r:embed="rId3"/>
          <a:srcRect l="315" t="339" b="554"/>
          <a:stretch/>
        </p:blipFill>
        <p:spPr>
          <a:xfrm>
            <a:off x="600075" y="-1"/>
            <a:ext cx="10851696" cy="6870519"/>
          </a:xfrm>
          <a:prstGeom prst="rect">
            <a:avLst/>
          </a:prstGeom>
        </p:spPr>
      </p:pic>
      <p:pic>
        <p:nvPicPr>
          <p:cNvPr id="7" name="Graphic 6" descr="Cursor with solid fill">
            <a:hlinkClick r:id="rId2"/>
            <a:extLst>
              <a:ext uri="{FF2B5EF4-FFF2-40B4-BE49-F238E27FC236}">
                <a16:creationId xmlns:a16="http://schemas.microsoft.com/office/drawing/2014/main" id="{ADE0BAF5-4BB7-D519-76A9-DB24FDB0FEC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282518" y="3599329"/>
            <a:ext cx="1712258" cy="1712258"/>
          </a:xfrm>
          <a:prstGeom prst="rect">
            <a:avLst/>
          </a:prstGeom>
        </p:spPr>
      </p:pic>
    </p:spTree>
    <p:extLst>
      <p:ext uri="{BB962C8B-B14F-4D97-AF65-F5344CB8AC3E}">
        <p14:creationId xmlns:p14="http://schemas.microsoft.com/office/powerpoint/2010/main" val="33260679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Placeholder 13">
            <a:extLst>
              <a:ext uri="{FF2B5EF4-FFF2-40B4-BE49-F238E27FC236}">
                <a16:creationId xmlns:a16="http://schemas.microsoft.com/office/drawing/2014/main" id="{E942772C-2CAA-B744-9AAF-4932BF650AA2}"/>
              </a:ext>
            </a:extLst>
          </p:cNvPr>
          <p:cNvSpPr>
            <a:spLocks noGrp="1"/>
          </p:cNvSpPr>
          <p:nvPr>
            <p:ph type="body" sz="quarter" idx="13"/>
          </p:nvPr>
        </p:nvSpPr>
        <p:spPr>
          <a:xfrm>
            <a:off x="156745" y="141914"/>
            <a:ext cx="4536893" cy="649186"/>
          </a:xfrm>
        </p:spPr>
        <p:txBody>
          <a:bodyPr>
            <a:normAutofit fontScale="92500"/>
          </a:bodyPr>
          <a:lstStyle/>
          <a:p>
            <a:r>
              <a:rPr lang="en-US" dirty="0"/>
              <a:t>Overzicht van </a:t>
            </a:r>
            <a:r>
              <a:rPr lang="en-US"/>
              <a:t>module 7</a:t>
            </a:r>
            <a:endParaRPr lang="en-US" dirty="0"/>
          </a:p>
        </p:txBody>
      </p:sp>
      <p:sp>
        <p:nvSpPr>
          <p:cNvPr id="18" name="Text Placeholder 17">
            <a:extLst>
              <a:ext uri="{FF2B5EF4-FFF2-40B4-BE49-F238E27FC236}">
                <a16:creationId xmlns:a16="http://schemas.microsoft.com/office/drawing/2014/main" id="{BED4AE2B-9333-484E-A278-E909FEB9E31E}"/>
              </a:ext>
            </a:extLst>
          </p:cNvPr>
          <p:cNvSpPr>
            <a:spLocks noGrp="1"/>
          </p:cNvSpPr>
          <p:nvPr>
            <p:ph type="body" sz="quarter" idx="20"/>
          </p:nvPr>
        </p:nvSpPr>
        <p:spPr>
          <a:xfrm>
            <a:off x="136907" y="657506"/>
            <a:ext cx="5737843" cy="4442769"/>
          </a:xfrm>
        </p:spPr>
        <p:txBody>
          <a:bodyPr/>
          <a:lstStyle/>
          <a:p>
            <a:pPr>
              <a:lnSpc>
                <a:spcPct val="107000"/>
              </a:lnSpc>
              <a:spcAft>
                <a:spcPts val="865"/>
              </a:spcAft>
            </a:pPr>
            <a:r>
              <a:rPr lang="en-GB" sz="2000" dirty="0">
                <a:latin typeface="Calibri" panose="020F0502020204030204" pitchFamily="34" charset="0"/>
                <a:ea typeface="Calibri" panose="020F0502020204030204" pitchFamily="34" charset="0"/>
                <a:cs typeface="Times New Roman" panose="02020603050405020304" pitchFamily="18" charset="0"/>
              </a:rPr>
              <a:t>Deze module is een vervolg op module 6 en </a:t>
            </a:r>
            <a:r>
              <a:rPr lang="en-GB" sz="2000" dirty="0" err="1">
                <a:latin typeface="Calibri" panose="020F0502020204030204" pitchFamily="34" charset="0"/>
                <a:ea typeface="Calibri" panose="020F0502020204030204" pitchFamily="34" charset="0"/>
                <a:cs typeface="Times New Roman" panose="02020603050405020304" pitchFamily="18" charset="0"/>
              </a:rPr>
              <a:t>behandelt</a:t>
            </a:r>
            <a:r>
              <a:rPr lang="en-GB" sz="2000" dirty="0">
                <a:latin typeface="Calibri" panose="020F0502020204030204" pitchFamily="34" charset="0"/>
                <a:ea typeface="Calibri" panose="020F0502020204030204" pitchFamily="34" charset="0"/>
                <a:cs typeface="Times New Roman" panose="02020603050405020304" pitchFamily="18" charset="0"/>
              </a:rPr>
              <a:t> CSR als een kritieke factor in het vermogen van een bedrijf om effectief te blijven opereren met minimale impact en risico's. </a:t>
            </a:r>
            <a:r>
              <a:rPr lang="en-IE" sz="2000" dirty="0">
                <a:effectLst/>
                <a:latin typeface="Calibri" panose="020F0502020204030204" pitchFamily="34" charset="0"/>
                <a:ea typeface="Calibri" panose="020F0502020204030204" pitchFamily="34" charset="0"/>
                <a:cs typeface="Times New Roman" panose="02020603050405020304" pitchFamily="18" charset="0"/>
              </a:rPr>
              <a:t>De module laat zien hoe CSR een duurzame bedrijfsbenadering is die zorgt voor </a:t>
            </a:r>
            <a:r>
              <a:rPr lang="en-IE" sz="2000" b="1" dirty="0">
                <a:effectLst/>
                <a:latin typeface="Calibri" panose="020F0502020204030204" pitchFamily="34" charset="0"/>
                <a:ea typeface="Calibri" panose="020F0502020204030204" pitchFamily="34" charset="0"/>
                <a:cs typeface="Times New Roman" panose="02020603050405020304" pitchFamily="18" charset="0"/>
              </a:rPr>
              <a:t>tipple bottom outcomes </a:t>
            </a:r>
            <a:r>
              <a:rPr lang="en-IE" sz="2000" dirty="0">
                <a:effectLst/>
                <a:latin typeface="Calibri" panose="020F0502020204030204" pitchFamily="34" charset="0"/>
                <a:ea typeface="Calibri" panose="020F0502020204030204" pitchFamily="34" charset="0"/>
                <a:cs typeface="Times New Roman" panose="02020603050405020304" pitchFamily="18" charset="0"/>
              </a:rPr>
              <a:t>- mensen, winst en de planeet. Het </a:t>
            </a:r>
            <a:r>
              <a:rPr lang="en-IE" sz="2000" dirty="0">
                <a:latin typeface="Calibri" panose="020F0502020204030204" pitchFamily="34" charset="0"/>
                <a:ea typeface="Calibri" panose="020F0502020204030204" pitchFamily="34" charset="0"/>
                <a:cs typeface="Times New Roman" panose="02020603050405020304" pitchFamily="18" charset="0"/>
              </a:rPr>
              <a:t>behandelt hoe KMO's CSR in hun bedrijf kunnen implementeren via een internationaal erkend normenstelsel ISO26000. Leer de 7 kernonderwerpen en 7 principes van sociale verantwoordelijkheid en implementeer ze in hetzelfde kader. Krijg toegang tot nuttige hulpmiddelen, gidsen en video's over hoe een MKB-bedrijf in de praktijk een betere </a:t>
            </a:r>
            <a:r>
              <a:rPr lang="en-GB" sz="2000" dirty="0">
                <a:latin typeface="Calibri" panose="020F0502020204030204" pitchFamily="34" charset="0"/>
                <a:ea typeface="Calibri" panose="020F0502020204030204" pitchFamily="34" charset="0"/>
                <a:cs typeface="Times New Roman" panose="02020603050405020304" pitchFamily="18" charset="0"/>
              </a:rPr>
              <a:t>manier kan </a:t>
            </a:r>
            <a:r>
              <a:rPr lang="en-IE" sz="2000" dirty="0">
                <a:latin typeface="Calibri" panose="020F0502020204030204" pitchFamily="34" charset="0"/>
                <a:ea typeface="Calibri" panose="020F0502020204030204" pitchFamily="34" charset="0"/>
                <a:cs typeface="Times New Roman" panose="02020603050405020304" pitchFamily="18" charset="0"/>
              </a:rPr>
              <a:t>implementeren </a:t>
            </a:r>
            <a:r>
              <a:rPr lang="en-GB" sz="2000" dirty="0">
                <a:latin typeface="Calibri" panose="020F0502020204030204" pitchFamily="34" charset="0"/>
                <a:ea typeface="Calibri" panose="020F0502020204030204" pitchFamily="34" charset="0"/>
                <a:cs typeface="Times New Roman" panose="02020603050405020304" pitchFamily="18" charset="0"/>
              </a:rPr>
              <a:t>om samen te werken met de maatschappij en het milieu waarin het actief is. </a:t>
            </a:r>
            <a:endParaRPr lang="en-IE" sz="2000" dirty="0">
              <a:latin typeface="Calibri" panose="020F0502020204030204" pitchFamily="34" charset="0"/>
              <a:ea typeface="Calibri" panose="020F0502020204030204" pitchFamily="34" charset="0"/>
              <a:cs typeface="Times New Roman" panose="02020603050405020304" pitchFamily="18" charset="0"/>
            </a:endParaRPr>
          </a:p>
        </p:txBody>
      </p:sp>
      <p:sp>
        <p:nvSpPr>
          <p:cNvPr id="20" name="Text Placeholder 19">
            <a:extLst>
              <a:ext uri="{FF2B5EF4-FFF2-40B4-BE49-F238E27FC236}">
                <a16:creationId xmlns:a16="http://schemas.microsoft.com/office/drawing/2014/main" id="{7EA64C42-1C43-074A-8512-DB9CDE038C3B}"/>
              </a:ext>
            </a:extLst>
          </p:cNvPr>
          <p:cNvSpPr>
            <a:spLocks noGrp="1"/>
          </p:cNvSpPr>
          <p:nvPr>
            <p:ph type="body" sz="quarter" idx="22"/>
          </p:nvPr>
        </p:nvSpPr>
        <p:spPr>
          <a:xfrm>
            <a:off x="6512952" y="1109473"/>
            <a:ext cx="511077" cy="635000"/>
          </a:xfrm>
        </p:spPr>
        <p:txBody>
          <a:bodyPr/>
          <a:lstStyle/>
          <a:p>
            <a:r>
              <a:rPr lang="en-US" sz="2800" b="1" dirty="0">
                <a:solidFill>
                  <a:srgbClr val="027354"/>
                </a:solidFill>
              </a:rPr>
              <a:t>1</a:t>
            </a:r>
          </a:p>
        </p:txBody>
      </p:sp>
      <p:sp>
        <p:nvSpPr>
          <p:cNvPr id="21" name="Text Placeholder 20">
            <a:extLst>
              <a:ext uri="{FF2B5EF4-FFF2-40B4-BE49-F238E27FC236}">
                <a16:creationId xmlns:a16="http://schemas.microsoft.com/office/drawing/2014/main" id="{A4803531-EDEE-8040-B0C9-B35265BB1825}"/>
              </a:ext>
            </a:extLst>
          </p:cNvPr>
          <p:cNvSpPr>
            <a:spLocks noGrp="1"/>
          </p:cNvSpPr>
          <p:nvPr>
            <p:ph type="body" sz="quarter" idx="23"/>
          </p:nvPr>
        </p:nvSpPr>
        <p:spPr>
          <a:xfrm>
            <a:off x="7178411" y="1367727"/>
            <a:ext cx="4934031" cy="822373"/>
          </a:xfrm>
        </p:spPr>
        <p:txBody>
          <a:bodyPr/>
          <a:lstStyle/>
          <a:p>
            <a:r>
              <a:rPr lang="en-US" sz="2000" b="1" dirty="0">
                <a:solidFill>
                  <a:srgbClr val="C55A11"/>
                </a:solidFill>
              </a:rPr>
              <a:t>Wordt behandeld in module 6 </a:t>
            </a:r>
            <a:r>
              <a:rPr lang="en-US" sz="1800" dirty="0"/>
              <a:t>De voordelen, groeikansen en voordelen van een wereldwijd </a:t>
            </a:r>
            <a:r>
              <a:rPr lang="en-US" sz="1800" dirty="0" err="1"/>
              <a:t>erkend</a:t>
            </a:r>
            <a:r>
              <a:rPr lang="en-US" sz="1800" dirty="0"/>
              <a:t> CSR-</a:t>
            </a:r>
            <a:r>
              <a:rPr lang="en-US" sz="1800" dirty="0" err="1"/>
              <a:t>raamwerk</a:t>
            </a:r>
            <a:r>
              <a:rPr lang="en-US" sz="1800" dirty="0"/>
              <a:t> realiseren (met ISO 26000)</a:t>
            </a:r>
          </a:p>
          <a:p>
            <a:endParaRPr lang="en-US" sz="2000" dirty="0"/>
          </a:p>
        </p:txBody>
      </p:sp>
      <p:sp>
        <p:nvSpPr>
          <p:cNvPr id="2" name="Text Placeholder 21">
            <a:extLst>
              <a:ext uri="{FF2B5EF4-FFF2-40B4-BE49-F238E27FC236}">
                <a16:creationId xmlns:a16="http://schemas.microsoft.com/office/drawing/2014/main" id="{68A45DCE-9049-59A4-EE8B-7F9E8F1FDFE1}"/>
              </a:ext>
            </a:extLst>
          </p:cNvPr>
          <p:cNvSpPr txBox="1">
            <a:spLocks/>
          </p:cNvSpPr>
          <p:nvPr/>
        </p:nvSpPr>
        <p:spPr>
          <a:xfrm>
            <a:off x="6609986" y="2404616"/>
            <a:ext cx="511077" cy="635000"/>
          </a:xfrm>
          <a:prstGeom prst="rect">
            <a:avLst/>
          </a:prstGeom>
          <a:noFill/>
        </p:spPr>
        <p:txBody>
          <a:bodyPr vert="horz" lIns="91440" tIns="45720" rIns="91440" bIns="45720" rtlCol="0" anchor="ctr">
            <a:noAutofit/>
          </a:bodyPr>
          <a:lstStyle>
            <a:lvl1pPr marL="0" indent="0" algn="ctr" defTabSz="914400" rtl="0" eaLnBrk="1" latinLnBrk="0" hangingPunct="1">
              <a:lnSpc>
                <a:spcPct val="90000"/>
              </a:lnSpc>
              <a:spcBef>
                <a:spcPts val="1000"/>
              </a:spcBef>
              <a:buFont typeface="Arial"/>
              <a:buNone/>
              <a:defRPr sz="3200" b="0" kern="1200" baseline="0">
                <a:solidFill>
                  <a:srgbClr val="F29E38"/>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2800" b="1" dirty="0">
                <a:solidFill>
                  <a:srgbClr val="027354"/>
                </a:solidFill>
              </a:rPr>
              <a:t>2</a:t>
            </a:r>
          </a:p>
        </p:txBody>
      </p:sp>
      <p:sp>
        <p:nvSpPr>
          <p:cNvPr id="3" name="Text Placeholder 22">
            <a:extLst>
              <a:ext uri="{FF2B5EF4-FFF2-40B4-BE49-F238E27FC236}">
                <a16:creationId xmlns:a16="http://schemas.microsoft.com/office/drawing/2014/main" id="{4AB0B2A6-3FAD-92DC-ADAA-2307FB5DC4E9}"/>
              </a:ext>
            </a:extLst>
          </p:cNvPr>
          <p:cNvSpPr txBox="1">
            <a:spLocks/>
          </p:cNvSpPr>
          <p:nvPr/>
        </p:nvSpPr>
        <p:spPr>
          <a:xfrm>
            <a:off x="7219834" y="4547537"/>
            <a:ext cx="4876681" cy="822373"/>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a:buNone/>
              <a:defRPr sz="2200" kern="1200" baseline="0">
                <a:solidFill>
                  <a:srgbClr val="262626"/>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2000" b="1" dirty="0">
                <a:solidFill>
                  <a:srgbClr val="C55A11"/>
                </a:solidFill>
              </a:rPr>
              <a:t>Behandeld in deze module 7 </a:t>
            </a:r>
            <a:r>
              <a:rPr lang="en-IE" sz="2000" dirty="0"/>
              <a:t>De routekaart aannemen voor het implementeren van </a:t>
            </a:r>
            <a:r>
              <a:rPr lang="en-IE" sz="2000" dirty="0" err="1"/>
              <a:t>duurzaam</a:t>
            </a:r>
            <a:r>
              <a:rPr lang="en-IE" sz="2000" dirty="0"/>
              <a:t> CSR en ISO 26000-strategieën </a:t>
            </a:r>
          </a:p>
        </p:txBody>
      </p:sp>
      <p:sp>
        <p:nvSpPr>
          <p:cNvPr id="9" name="Text Placeholder 14">
            <a:extLst>
              <a:ext uri="{FF2B5EF4-FFF2-40B4-BE49-F238E27FC236}">
                <a16:creationId xmlns:a16="http://schemas.microsoft.com/office/drawing/2014/main" id="{AFA416FF-5BDD-18C6-CD8A-A1292475553D}"/>
              </a:ext>
            </a:extLst>
          </p:cNvPr>
          <p:cNvSpPr txBox="1">
            <a:spLocks/>
          </p:cNvSpPr>
          <p:nvPr/>
        </p:nvSpPr>
        <p:spPr>
          <a:xfrm>
            <a:off x="6512952" y="150374"/>
            <a:ext cx="4718277" cy="822373"/>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a:buNone/>
              <a:defRPr sz="2200" kern="1200" baseline="0">
                <a:solidFill>
                  <a:srgbClr val="262626"/>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2400" b="1" dirty="0">
                <a:solidFill>
                  <a:srgbClr val="027354"/>
                </a:solidFill>
              </a:rPr>
              <a:t>Inhoud</a:t>
            </a:r>
          </a:p>
        </p:txBody>
      </p:sp>
      <p:sp>
        <p:nvSpPr>
          <p:cNvPr id="22" name="Text Placeholder 22">
            <a:extLst>
              <a:ext uri="{FF2B5EF4-FFF2-40B4-BE49-F238E27FC236}">
                <a16:creationId xmlns:a16="http://schemas.microsoft.com/office/drawing/2014/main" id="{7DB5F7B3-9121-512F-3800-11DB607D136A}"/>
              </a:ext>
            </a:extLst>
          </p:cNvPr>
          <p:cNvSpPr txBox="1">
            <a:spLocks/>
          </p:cNvSpPr>
          <p:nvPr/>
        </p:nvSpPr>
        <p:spPr>
          <a:xfrm>
            <a:off x="7178412" y="1899743"/>
            <a:ext cx="4876681" cy="822373"/>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a:buNone/>
              <a:defRPr sz="2200" kern="1200" baseline="0">
                <a:solidFill>
                  <a:srgbClr val="262626"/>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endParaRPr lang="en-US" sz="2000" dirty="0"/>
          </a:p>
        </p:txBody>
      </p:sp>
      <p:sp>
        <p:nvSpPr>
          <p:cNvPr id="4" name="Text Placeholder 22">
            <a:extLst>
              <a:ext uri="{FF2B5EF4-FFF2-40B4-BE49-F238E27FC236}">
                <a16:creationId xmlns:a16="http://schemas.microsoft.com/office/drawing/2014/main" id="{962CBA74-32C8-BC41-0BD6-DB21D52A8AC9}"/>
              </a:ext>
            </a:extLst>
          </p:cNvPr>
          <p:cNvSpPr txBox="1">
            <a:spLocks/>
          </p:cNvSpPr>
          <p:nvPr/>
        </p:nvSpPr>
        <p:spPr>
          <a:xfrm>
            <a:off x="7219834" y="2346567"/>
            <a:ext cx="4876681" cy="822373"/>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a:buNone/>
              <a:defRPr sz="2200" kern="1200" baseline="0">
                <a:solidFill>
                  <a:srgbClr val="262626"/>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2000" b="1" dirty="0">
                <a:solidFill>
                  <a:srgbClr val="C55A11"/>
                </a:solidFill>
              </a:rPr>
              <a:t>Behandeld in module 6 </a:t>
            </a:r>
            <a:r>
              <a:rPr lang="en-IE" sz="2000" dirty="0"/>
              <a:t>ISO 26000 7 CSR-</a:t>
            </a:r>
            <a:r>
              <a:rPr lang="en-IE" sz="2000" dirty="0" err="1"/>
              <a:t>kernthema's</a:t>
            </a:r>
            <a:r>
              <a:rPr lang="en-IE" sz="2000" dirty="0"/>
              <a:t> met de belangrijkste uitdagingen voor het MKB</a:t>
            </a:r>
          </a:p>
        </p:txBody>
      </p:sp>
      <p:sp>
        <p:nvSpPr>
          <p:cNvPr id="5" name="Text Placeholder 21">
            <a:extLst>
              <a:ext uri="{FF2B5EF4-FFF2-40B4-BE49-F238E27FC236}">
                <a16:creationId xmlns:a16="http://schemas.microsoft.com/office/drawing/2014/main" id="{29FCF4D0-F859-53A4-5987-A3F94B6555FA}"/>
              </a:ext>
            </a:extLst>
          </p:cNvPr>
          <p:cNvSpPr txBox="1">
            <a:spLocks/>
          </p:cNvSpPr>
          <p:nvPr/>
        </p:nvSpPr>
        <p:spPr>
          <a:xfrm>
            <a:off x="6651239" y="3589514"/>
            <a:ext cx="511077" cy="635000"/>
          </a:xfrm>
          <a:prstGeom prst="rect">
            <a:avLst/>
          </a:prstGeom>
          <a:noFill/>
        </p:spPr>
        <p:txBody>
          <a:bodyPr vert="horz" lIns="91440" tIns="45720" rIns="91440" bIns="45720" rtlCol="0" anchor="ctr">
            <a:noAutofit/>
          </a:bodyPr>
          <a:lstStyle>
            <a:lvl1pPr marL="0" indent="0" algn="ctr" defTabSz="914400" rtl="0" eaLnBrk="1" latinLnBrk="0" hangingPunct="1">
              <a:lnSpc>
                <a:spcPct val="90000"/>
              </a:lnSpc>
              <a:spcBef>
                <a:spcPts val="1000"/>
              </a:spcBef>
              <a:buFont typeface="Arial"/>
              <a:buNone/>
              <a:defRPr sz="3200" b="0" kern="1200" baseline="0">
                <a:solidFill>
                  <a:srgbClr val="F29E38"/>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2800" b="1" dirty="0">
                <a:solidFill>
                  <a:srgbClr val="027354"/>
                </a:solidFill>
              </a:rPr>
              <a:t>3</a:t>
            </a:r>
          </a:p>
        </p:txBody>
      </p:sp>
      <p:sp>
        <p:nvSpPr>
          <p:cNvPr id="6" name="Text Placeholder 22">
            <a:extLst>
              <a:ext uri="{FF2B5EF4-FFF2-40B4-BE49-F238E27FC236}">
                <a16:creationId xmlns:a16="http://schemas.microsoft.com/office/drawing/2014/main" id="{5E83B176-2D19-0F74-3EA7-23288F3391CB}"/>
              </a:ext>
            </a:extLst>
          </p:cNvPr>
          <p:cNvSpPr txBox="1">
            <a:spLocks/>
          </p:cNvSpPr>
          <p:nvPr/>
        </p:nvSpPr>
        <p:spPr>
          <a:xfrm>
            <a:off x="7219834" y="3495828"/>
            <a:ext cx="4876681" cy="822373"/>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a:buNone/>
              <a:defRPr sz="2200" kern="1200" baseline="0">
                <a:solidFill>
                  <a:srgbClr val="262626"/>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2000" b="1" dirty="0">
                <a:solidFill>
                  <a:srgbClr val="C55A11"/>
                </a:solidFill>
              </a:rPr>
              <a:t>Wordt behandeld in module 6 </a:t>
            </a:r>
            <a:r>
              <a:rPr lang="en-IE" sz="2000" dirty="0"/>
              <a:t>ISO 26000 7 CSR-</a:t>
            </a:r>
            <a:r>
              <a:rPr lang="en-IE" sz="2000" dirty="0" err="1"/>
              <a:t>kernprincipes</a:t>
            </a:r>
            <a:r>
              <a:rPr lang="en-IE" sz="2000" dirty="0"/>
              <a:t> waarmee mkb-bedrijven rekening moeten houden bij het vormgeven van </a:t>
            </a:r>
            <a:r>
              <a:rPr lang="en-IE" sz="2000" dirty="0" err="1"/>
              <a:t>hun</a:t>
            </a:r>
            <a:r>
              <a:rPr lang="en-IE" sz="2000" dirty="0"/>
              <a:t> CSR.</a:t>
            </a:r>
          </a:p>
        </p:txBody>
      </p:sp>
      <p:sp>
        <p:nvSpPr>
          <p:cNvPr id="7" name="Text Placeholder 21">
            <a:extLst>
              <a:ext uri="{FF2B5EF4-FFF2-40B4-BE49-F238E27FC236}">
                <a16:creationId xmlns:a16="http://schemas.microsoft.com/office/drawing/2014/main" id="{87D15A81-3269-C44B-772F-574CA9055EFA}"/>
              </a:ext>
            </a:extLst>
          </p:cNvPr>
          <p:cNvSpPr txBox="1">
            <a:spLocks/>
          </p:cNvSpPr>
          <p:nvPr/>
        </p:nvSpPr>
        <p:spPr>
          <a:xfrm>
            <a:off x="6651238" y="4641224"/>
            <a:ext cx="511077" cy="635000"/>
          </a:xfrm>
          <a:prstGeom prst="rect">
            <a:avLst/>
          </a:prstGeom>
          <a:noFill/>
        </p:spPr>
        <p:txBody>
          <a:bodyPr vert="horz" lIns="91440" tIns="45720" rIns="91440" bIns="45720" rtlCol="0" anchor="ctr">
            <a:noAutofit/>
          </a:bodyPr>
          <a:lstStyle>
            <a:lvl1pPr marL="0" indent="0" algn="ctr" defTabSz="914400" rtl="0" eaLnBrk="1" latinLnBrk="0" hangingPunct="1">
              <a:lnSpc>
                <a:spcPct val="90000"/>
              </a:lnSpc>
              <a:spcBef>
                <a:spcPts val="1000"/>
              </a:spcBef>
              <a:buFont typeface="Arial"/>
              <a:buNone/>
              <a:defRPr sz="3200" b="0" kern="1200" baseline="0">
                <a:solidFill>
                  <a:srgbClr val="F29E38"/>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2800" b="1" dirty="0">
                <a:solidFill>
                  <a:srgbClr val="027354"/>
                </a:solidFill>
              </a:rPr>
              <a:t>4</a:t>
            </a:r>
          </a:p>
        </p:txBody>
      </p:sp>
    </p:spTree>
    <p:extLst>
      <p:ext uri="{BB962C8B-B14F-4D97-AF65-F5344CB8AC3E}">
        <p14:creationId xmlns:p14="http://schemas.microsoft.com/office/powerpoint/2010/main" val="5185299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 Placeholder 21">
            <a:extLst>
              <a:ext uri="{FF2B5EF4-FFF2-40B4-BE49-F238E27FC236}">
                <a16:creationId xmlns:a16="http://schemas.microsoft.com/office/drawing/2014/main" id="{837CC619-22EC-CA2F-4D08-D292AB9DFA14}"/>
              </a:ext>
            </a:extLst>
          </p:cNvPr>
          <p:cNvSpPr>
            <a:spLocks noGrp="1"/>
          </p:cNvSpPr>
          <p:nvPr>
            <p:ph type="body" sz="quarter" idx="16"/>
          </p:nvPr>
        </p:nvSpPr>
        <p:spPr>
          <a:xfrm>
            <a:off x="589703" y="300319"/>
            <a:ext cx="4716425" cy="582221"/>
          </a:xfrm>
        </p:spPr>
        <p:txBody>
          <a:bodyPr>
            <a:normAutofit lnSpcReduction="10000"/>
          </a:bodyPr>
          <a:lstStyle/>
          <a:p>
            <a:r>
              <a:rPr lang="en-IE" dirty="0">
                <a:solidFill>
                  <a:srgbClr val="3AA091"/>
                </a:solidFill>
              </a:rPr>
              <a:t>Leerresultaten</a:t>
            </a:r>
          </a:p>
        </p:txBody>
      </p:sp>
      <p:sp>
        <p:nvSpPr>
          <p:cNvPr id="23" name="Text Placeholder 22">
            <a:extLst>
              <a:ext uri="{FF2B5EF4-FFF2-40B4-BE49-F238E27FC236}">
                <a16:creationId xmlns:a16="http://schemas.microsoft.com/office/drawing/2014/main" id="{C913A5E1-11E1-54FA-1243-CBA999D4E81D}"/>
              </a:ext>
            </a:extLst>
          </p:cNvPr>
          <p:cNvSpPr>
            <a:spLocks noGrp="1"/>
          </p:cNvSpPr>
          <p:nvPr>
            <p:ph type="body" sz="quarter" idx="18"/>
          </p:nvPr>
        </p:nvSpPr>
        <p:spPr>
          <a:xfrm>
            <a:off x="362138" y="907745"/>
            <a:ext cx="5527411" cy="5384995"/>
          </a:xfrm>
        </p:spPr>
        <p:txBody>
          <a:bodyPr>
            <a:normAutofit fontScale="92500" lnSpcReduction="20000"/>
          </a:bodyPr>
          <a:lstStyle/>
          <a:p>
            <a:pPr marL="342900" indent="-342900">
              <a:lnSpc>
                <a:spcPct val="120000"/>
              </a:lnSpc>
              <a:spcBef>
                <a:spcPts val="0"/>
              </a:spcBef>
              <a:buFont typeface="Wingdings" panose="05000000000000000000" pitchFamily="2" charset="2"/>
              <a:buChar char="v"/>
            </a:pPr>
            <a:r>
              <a:rPr lang="en-IE" b="1" dirty="0">
                <a:solidFill>
                  <a:srgbClr val="002060"/>
                </a:solidFill>
              </a:rPr>
              <a:t>Leer </a:t>
            </a:r>
            <a:r>
              <a:rPr lang="en-IE" dirty="0">
                <a:solidFill>
                  <a:srgbClr val="4D4D4D"/>
                </a:solidFill>
              </a:rPr>
              <a:t>hoe u duurzaamheids- en ISO 26000-strategieën voor het MKB kunt implementeren </a:t>
            </a:r>
          </a:p>
          <a:p>
            <a:pPr marL="342900" indent="-342900">
              <a:lnSpc>
                <a:spcPct val="120000"/>
              </a:lnSpc>
              <a:spcBef>
                <a:spcPts val="0"/>
              </a:spcBef>
              <a:buFont typeface="Wingdings" panose="05000000000000000000" pitchFamily="2" charset="2"/>
              <a:buChar char="v"/>
            </a:pPr>
            <a:r>
              <a:rPr lang="en-IE" b="1" dirty="0">
                <a:solidFill>
                  <a:srgbClr val="027354"/>
                </a:solidFill>
              </a:rPr>
              <a:t>Begrijpen </a:t>
            </a:r>
            <a:r>
              <a:rPr lang="en-IE" dirty="0">
                <a:solidFill>
                  <a:srgbClr val="4D4D4D"/>
                </a:solidFill>
              </a:rPr>
              <a:t>hoe de CSR duurzaamheidsroutekaart te gebruiken  </a:t>
            </a:r>
          </a:p>
          <a:p>
            <a:pPr marL="342900" indent="-342900">
              <a:lnSpc>
                <a:spcPct val="120000"/>
              </a:lnSpc>
              <a:spcBef>
                <a:spcPts val="0"/>
              </a:spcBef>
              <a:buFont typeface="Wingdings" panose="05000000000000000000" pitchFamily="2" charset="2"/>
              <a:buChar char="v"/>
            </a:pPr>
            <a:r>
              <a:rPr lang="en-IE" dirty="0">
                <a:solidFill>
                  <a:srgbClr val="4D4D4D"/>
                </a:solidFill>
              </a:rPr>
              <a:t>Je CSR-prestaties kunnen analyseren en de verwachtingen van belanghebbenden kunnen beoordelen.</a:t>
            </a:r>
          </a:p>
          <a:p>
            <a:pPr marL="342900" indent="-342900">
              <a:lnSpc>
                <a:spcPct val="120000"/>
              </a:lnSpc>
              <a:spcBef>
                <a:spcPts val="0"/>
              </a:spcBef>
              <a:buFont typeface="Wingdings" panose="05000000000000000000" pitchFamily="2" charset="2"/>
              <a:buChar char="v"/>
            </a:pPr>
            <a:r>
              <a:rPr lang="en-IE" b="1" dirty="0">
                <a:solidFill>
                  <a:srgbClr val="C55A11"/>
                </a:solidFill>
              </a:rPr>
              <a:t>Leer </a:t>
            </a:r>
            <a:r>
              <a:rPr lang="en-IE" dirty="0">
                <a:solidFill>
                  <a:srgbClr val="4D4D4D"/>
                </a:solidFill>
              </a:rPr>
              <a:t>hoe u uw risico's en gevolgen kunt identificeren </a:t>
            </a:r>
          </a:p>
          <a:p>
            <a:pPr marL="342900" indent="-342900">
              <a:lnSpc>
                <a:spcPct val="120000"/>
              </a:lnSpc>
              <a:spcBef>
                <a:spcPts val="0"/>
              </a:spcBef>
              <a:buFont typeface="Wingdings" panose="05000000000000000000" pitchFamily="2" charset="2"/>
              <a:buChar char="v"/>
            </a:pPr>
            <a:r>
              <a:rPr lang="en-IE" b="1" dirty="0">
                <a:solidFill>
                  <a:srgbClr val="F08B10"/>
                </a:solidFill>
              </a:rPr>
              <a:t>Leer </a:t>
            </a:r>
            <a:r>
              <a:rPr lang="en-IE" dirty="0">
                <a:solidFill>
                  <a:srgbClr val="4D4D4D"/>
                </a:solidFill>
              </a:rPr>
              <a:t>hoe u uw analyse kunt verfijnen en due diligence kunt uitvoeren om een kloofanalyse te ontwikkelen</a:t>
            </a:r>
          </a:p>
          <a:p>
            <a:pPr marL="342900" indent="-342900">
              <a:lnSpc>
                <a:spcPct val="120000"/>
              </a:lnSpc>
              <a:spcBef>
                <a:spcPts val="0"/>
              </a:spcBef>
              <a:buFont typeface="Wingdings" panose="05000000000000000000" pitchFamily="2" charset="2"/>
              <a:buChar char="v"/>
            </a:pPr>
            <a:r>
              <a:rPr lang="en-IE" b="1" dirty="0">
                <a:solidFill>
                  <a:srgbClr val="027354"/>
                </a:solidFill>
              </a:rPr>
              <a:t>Bepaal </a:t>
            </a:r>
            <a:r>
              <a:rPr lang="en-IE" dirty="0">
                <a:solidFill>
                  <a:srgbClr val="4D4D4D"/>
                </a:solidFill>
              </a:rPr>
              <a:t>uw prioriteiten en begrijp hoe u </a:t>
            </a:r>
            <a:r>
              <a:rPr lang="en-IE" dirty="0" err="1">
                <a:solidFill>
                  <a:srgbClr val="4D4D4D"/>
                </a:solidFill>
              </a:rPr>
              <a:t>een</a:t>
            </a:r>
            <a:r>
              <a:rPr lang="en-IE" dirty="0">
                <a:solidFill>
                  <a:srgbClr val="4D4D4D"/>
                </a:solidFill>
              </a:rPr>
              <a:t> CSR-plan kunt implementeren</a:t>
            </a:r>
          </a:p>
          <a:p>
            <a:pPr marL="342900" indent="-342900">
              <a:lnSpc>
                <a:spcPct val="120000"/>
              </a:lnSpc>
              <a:spcBef>
                <a:spcPts val="0"/>
              </a:spcBef>
              <a:buFont typeface="Wingdings" panose="05000000000000000000" pitchFamily="2" charset="2"/>
              <a:buChar char="v"/>
            </a:pPr>
            <a:endParaRPr lang="en-IE" dirty="0"/>
          </a:p>
        </p:txBody>
      </p:sp>
      <p:pic>
        <p:nvPicPr>
          <p:cNvPr id="6" name="Picture Placeholder 5" descr="Two people sitting at a table with a computer&#10;&#10;Description automatically generated with medium confidence">
            <a:extLst>
              <a:ext uri="{FF2B5EF4-FFF2-40B4-BE49-F238E27FC236}">
                <a16:creationId xmlns:a16="http://schemas.microsoft.com/office/drawing/2014/main" id="{ADB56B42-454F-92E3-BC7A-2E668A225A8B}"/>
              </a:ext>
            </a:extLst>
          </p:cNvPr>
          <p:cNvPicPr>
            <a:picLocks noGrp="1" noChangeAspect="1"/>
          </p:cNvPicPr>
          <p:nvPr>
            <p:ph type="pic" sz="quarter" idx="19"/>
          </p:nvPr>
        </p:nvPicPr>
        <p:blipFill>
          <a:blip r:embed="rId2" cstate="email">
            <a:extLst>
              <a:ext uri="{28A0092B-C50C-407E-A947-70E740481C1C}">
                <a14:useLocalDpi xmlns:a14="http://schemas.microsoft.com/office/drawing/2010/main"/>
              </a:ext>
            </a:extLst>
          </a:blip>
          <a:srcRect t="7614" b="7614"/>
          <a:stretch>
            <a:fillRect/>
          </a:stretch>
        </p:blipFill>
        <p:spPr/>
      </p:pic>
    </p:spTree>
    <p:extLst>
      <p:ext uri="{BB962C8B-B14F-4D97-AF65-F5344CB8AC3E}">
        <p14:creationId xmlns:p14="http://schemas.microsoft.com/office/powerpoint/2010/main" val="15700253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D93EAF7C-8B8B-F7E6-2905-6D97941A0F40}"/>
              </a:ext>
            </a:extLst>
          </p:cNvPr>
          <p:cNvSpPr>
            <a:spLocks noGrp="1"/>
          </p:cNvSpPr>
          <p:nvPr>
            <p:ph type="body" sz="quarter" idx="13"/>
          </p:nvPr>
        </p:nvSpPr>
        <p:spPr>
          <a:xfrm>
            <a:off x="363301" y="411986"/>
            <a:ext cx="8342550" cy="697353"/>
          </a:xfrm>
          <a:solidFill>
            <a:schemeClr val="bg1"/>
          </a:solidFill>
        </p:spPr>
        <p:txBody>
          <a:bodyPr/>
          <a:lstStyle/>
          <a:p>
            <a:r>
              <a:rPr lang="en-IE" sz="3600" dirty="0">
                <a:solidFill>
                  <a:srgbClr val="027354"/>
                </a:solidFill>
              </a:rPr>
              <a:t>De routekaart voor de implementatie van duurzaamheids- en ISO 26000-strategieën goedkeuren </a:t>
            </a:r>
          </a:p>
        </p:txBody>
      </p:sp>
      <p:sp>
        <p:nvSpPr>
          <p:cNvPr id="6" name="Text Placeholder 5">
            <a:extLst>
              <a:ext uri="{FF2B5EF4-FFF2-40B4-BE49-F238E27FC236}">
                <a16:creationId xmlns:a16="http://schemas.microsoft.com/office/drawing/2014/main" id="{0B8C5807-DD3D-9063-1335-587F43FA8B13}"/>
              </a:ext>
            </a:extLst>
          </p:cNvPr>
          <p:cNvSpPr>
            <a:spLocks noGrp="1"/>
          </p:cNvSpPr>
          <p:nvPr>
            <p:ph type="body" sz="quarter" idx="14"/>
          </p:nvPr>
        </p:nvSpPr>
        <p:spPr>
          <a:xfrm>
            <a:off x="490899" y="2230955"/>
            <a:ext cx="5309826" cy="1193534"/>
          </a:xfrm>
        </p:spPr>
        <p:txBody>
          <a:bodyPr/>
          <a:lstStyle/>
          <a:p>
            <a:r>
              <a:rPr lang="en-IE" sz="2800" dirty="0"/>
              <a:t>Praktische implementatiemaatregelen voor Europese KMO's </a:t>
            </a:r>
          </a:p>
        </p:txBody>
      </p:sp>
      <p:sp>
        <p:nvSpPr>
          <p:cNvPr id="7" name="Rectangle: Rounded Corners 6">
            <a:extLst>
              <a:ext uri="{FF2B5EF4-FFF2-40B4-BE49-F238E27FC236}">
                <a16:creationId xmlns:a16="http://schemas.microsoft.com/office/drawing/2014/main" id="{395EB534-B7C9-0077-64F2-7D1B323C1BE3}"/>
              </a:ext>
            </a:extLst>
          </p:cNvPr>
          <p:cNvSpPr/>
          <p:nvPr/>
        </p:nvSpPr>
        <p:spPr>
          <a:xfrm>
            <a:off x="363301" y="4554526"/>
            <a:ext cx="4513499" cy="1371600"/>
          </a:xfrm>
          <a:prstGeom prst="roundRect">
            <a:avLst/>
          </a:prstGeom>
          <a:solidFill>
            <a:srgbClr val="CC6A6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8" name="TextBox 7">
            <a:extLst>
              <a:ext uri="{FF2B5EF4-FFF2-40B4-BE49-F238E27FC236}">
                <a16:creationId xmlns:a16="http://schemas.microsoft.com/office/drawing/2014/main" id="{8A9E15A3-6659-12D3-4C9D-476AFDA2D446}"/>
              </a:ext>
            </a:extLst>
          </p:cNvPr>
          <p:cNvSpPr txBox="1"/>
          <p:nvPr/>
        </p:nvSpPr>
        <p:spPr>
          <a:xfrm>
            <a:off x="737451" y="4824827"/>
            <a:ext cx="3765198" cy="830997"/>
          </a:xfrm>
          <a:prstGeom prst="rect">
            <a:avLst/>
          </a:prstGeom>
          <a:solidFill>
            <a:srgbClr val="CC6A62"/>
          </a:solidFill>
        </p:spPr>
        <p:txBody>
          <a:bodyPr wrap="square" rtlCol="0">
            <a:spAutoFit/>
          </a:bodyPr>
          <a:lstStyle/>
          <a:p>
            <a:pPr algn="ctr"/>
            <a:r>
              <a:rPr lang="en-IE" sz="4800" b="1">
                <a:solidFill>
                  <a:schemeClr val="bg1"/>
                </a:solidFill>
              </a:rPr>
              <a:t>Sectie 1</a:t>
            </a:r>
            <a:endParaRPr lang="en-IE" sz="4800" b="1" dirty="0">
              <a:solidFill>
                <a:schemeClr val="bg1"/>
              </a:solidFill>
            </a:endParaRPr>
          </a:p>
        </p:txBody>
      </p:sp>
    </p:spTree>
    <p:extLst>
      <p:ext uri="{BB962C8B-B14F-4D97-AF65-F5344CB8AC3E}">
        <p14:creationId xmlns:p14="http://schemas.microsoft.com/office/powerpoint/2010/main" val="30796382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AB6ECEEF-A9F8-C0C7-BA4E-76B35A15A194}"/>
              </a:ext>
            </a:extLst>
          </p:cNvPr>
          <p:cNvSpPr>
            <a:spLocks noGrp="1"/>
          </p:cNvSpPr>
          <p:nvPr>
            <p:ph type="body" sz="quarter" idx="13"/>
          </p:nvPr>
        </p:nvSpPr>
        <p:spPr>
          <a:xfrm>
            <a:off x="1093332" y="351413"/>
            <a:ext cx="10600546" cy="953429"/>
          </a:xfrm>
        </p:spPr>
        <p:txBody>
          <a:bodyPr/>
          <a:lstStyle/>
          <a:p>
            <a:pPr algn="ctr"/>
            <a:r>
              <a:rPr lang="en-IE" dirty="0">
                <a:solidFill>
                  <a:srgbClr val="CC6A62"/>
                </a:solidFill>
              </a:rPr>
              <a:t>De routekaart voor duurzaamheid van CSR</a:t>
            </a:r>
          </a:p>
        </p:txBody>
      </p:sp>
      <p:sp>
        <p:nvSpPr>
          <p:cNvPr id="5" name="Text Placeholder 4">
            <a:extLst>
              <a:ext uri="{FF2B5EF4-FFF2-40B4-BE49-F238E27FC236}">
                <a16:creationId xmlns:a16="http://schemas.microsoft.com/office/drawing/2014/main" id="{495D1A16-D98C-B941-619B-453BBD383EBB}"/>
              </a:ext>
            </a:extLst>
          </p:cNvPr>
          <p:cNvSpPr>
            <a:spLocks noGrp="1"/>
          </p:cNvSpPr>
          <p:nvPr>
            <p:ph type="body" sz="quarter" idx="14"/>
          </p:nvPr>
        </p:nvSpPr>
        <p:spPr>
          <a:xfrm>
            <a:off x="802481" y="1021764"/>
            <a:ext cx="11056144" cy="5836235"/>
          </a:xfrm>
          <a:solidFill>
            <a:schemeClr val="bg1"/>
          </a:solidFill>
        </p:spPr>
        <p:txBody>
          <a:bodyPr/>
          <a:lstStyle/>
          <a:p>
            <a:pPr algn="l"/>
            <a:r>
              <a:rPr lang="en-GB" sz="2000" b="0" i="0" dirty="0">
                <a:solidFill>
                  <a:srgbClr val="5E5E5E"/>
                </a:solidFill>
                <a:effectLst/>
              </a:rPr>
              <a:t>Je hebt nu vastgesteld dat je bedrijf hoogstwaarschijnlijk </a:t>
            </a:r>
            <a:r>
              <a:rPr lang="en-GB" sz="2000" dirty="0">
                <a:solidFill>
                  <a:srgbClr val="5E5E5E"/>
                </a:solidFill>
              </a:rPr>
              <a:t>verder moet implementeren of vanaf het begin moet beginnen </a:t>
            </a:r>
            <a:r>
              <a:rPr lang="en-GB" sz="2000" b="0" i="0" dirty="0">
                <a:solidFill>
                  <a:srgbClr val="5E5E5E"/>
                </a:solidFill>
                <a:effectLst/>
              </a:rPr>
              <a:t>met een duurzamere aanpak om risico's en gevolgen te beperken en in lijn te brengen met de waarden van je werknemers, belanghebbenden en de gemeenschap. </a:t>
            </a:r>
          </a:p>
          <a:p>
            <a:pPr algn="l"/>
            <a:endParaRPr lang="en-GB" sz="2000" b="0" i="0" dirty="0">
              <a:effectLst/>
            </a:endParaRPr>
          </a:p>
          <a:p>
            <a:pPr algn="l"/>
            <a:r>
              <a:rPr lang="en-GB" sz="2000" b="1" i="0" dirty="0">
                <a:solidFill>
                  <a:srgbClr val="CC6A62"/>
                </a:solidFill>
                <a:effectLst/>
                <a:latin typeface="Aharoni" panose="02010803020104030203" pitchFamily="2" charset="-79"/>
                <a:cs typeface="Aharoni" panose="02010803020104030203" pitchFamily="2" charset="-79"/>
              </a:rPr>
              <a:t>Dus waar begin je? </a:t>
            </a:r>
          </a:p>
          <a:p>
            <a:pPr algn="l"/>
            <a:r>
              <a:rPr lang="en-GB" sz="2000" i="0" dirty="0">
                <a:solidFill>
                  <a:srgbClr val="027354"/>
                </a:solidFill>
                <a:effectLst/>
                <a:latin typeface="Amasis MT Pro Medium" panose="02040604050005020304" pitchFamily="18" charset="0"/>
              </a:rPr>
              <a:t>Hoe zorg je ervoor dat je het strategisch aanpakt, met een duidelijk begrip van waar je nu bent, waar je wilt zijn en de meest effectieve stappen om daar te komen?</a:t>
            </a:r>
          </a:p>
          <a:p>
            <a:pPr algn="l"/>
            <a:r>
              <a:rPr lang="en-GB" sz="2000" b="0" i="0" dirty="0">
                <a:solidFill>
                  <a:srgbClr val="5E5E5E"/>
                </a:solidFill>
                <a:effectLst/>
              </a:rPr>
              <a:t>In dit hoofdstuk start </a:t>
            </a:r>
            <a:r>
              <a:rPr lang="en-GB" sz="2000" dirty="0">
                <a:solidFill>
                  <a:srgbClr val="5E5E5E"/>
                </a:solidFill>
              </a:rPr>
              <a:t>u met een </a:t>
            </a:r>
            <a:r>
              <a:rPr lang="en-GB" sz="2000" b="0" i="0" dirty="0">
                <a:solidFill>
                  <a:srgbClr val="5E5E5E"/>
                </a:solidFill>
                <a:effectLst/>
              </a:rPr>
              <a:t>CSR-routeplanningsproces dat u door de belangrijkste fasen van het plannen van uw duurzaamheidsaanpak leidt. Te beginnen met de </a:t>
            </a:r>
            <a:r>
              <a:rPr lang="en-GB" sz="2000" b="1" i="0" dirty="0">
                <a:solidFill>
                  <a:srgbClr val="027354"/>
                </a:solidFill>
                <a:effectLst/>
              </a:rPr>
              <a:t>CSR Ready </a:t>
            </a:r>
            <a:r>
              <a:rPr lang="en-GB" sz="2000" b="1" dirty="0">
                <a:solidFill>
                  <a:srgbClr val="027354"/>
                </a:solidFill>
              </a:rPr>
              <a:t>Quiz </a:t>
            </a:r>
            <a:r>
              <a:rPr lang="en-GB" sz="2000" dirty="0">
                <a:solidFill>
                  <a:srgbClr val="5E5E5E"/>
                </a:solidFill>
              </a:rPr>
              <a:t>en vervolgens een </a:t>
            </a:r>
            <a:r>
              <a:rPr lang="en-GB" sz="2000" b="1" i="0" dirty="0">
                <a:solidFill>
                  <a:srgbClr val="027354"/>
                </a:solidFill>
                <a:effectLst/>
              </a:rPr>
              <a:t>discussieworkshop</a:t>
            </a:r>
            <a:r>
              <a:rPr lang="en-GB" sz="2000" b="0" i="0" dirty="0">
                <a:solidFill>
                  <a:srgbClr val="5E5E5E"/>
                </a:solidFill>
                <a:effectLst/>
              </a:rPr>
              <a:t>. Dit zal u helpen </a:t>
            </a:r>
            <a:r>
              <a:rPr lang="en-GB" sz="2000" b="0" i="0" dirty="0" err="1">
                <a:solidFill>
                  <a:srgbClr val="5E5E5E"/>
                </a:solidFill>
                <a:effectLst/>
              </a:rPr>
              <a:t>uw</a:t>
            </a:r>
            <a:r>
              <a:rPr lang="en-GB" sz="2000" b="0" i="0" dirty="0">
                <a:solidFill>
                  <a:srgbClr val="5E5E5E"/>
                </a:solidFill>
                <a:effectLst/>
              </a:rPr>
              <a:t> </a:t>
            </a:r>
            <a:r>
              <a:rPr lang="en-GB" sz="2000" b="1" dirty="0">
                <a:solidFill>
                  <a:srgbClr val="027354"/>
                </a:solidFill>
              </a:rPr>
              <a:t>CSR-</a:t>
            </a:r>
            <a:r>
              <a:rPr lang="en-GB" sz="2000" b="1" dirty="0" err="1">
                <a:solidFill>
                  <a:srgbClr val="027354"/>
                </a:solidFill>
              </a:rPr>
              <a:t>doelstellingen</a:t>
            </a:r>
            <a:r>
              <a:rPr lang="en-GB" sz="2000" b="1" dirty="0">
                <a:solidFill>
                  <a:srgbClr val="027354"/>
                </a:solidFill>
              </a:rPr>
              <a:t> </a:t>
            </a:r>
            <a:r>
              <a:rPr lang="en-GB" sz="2000" b="1" i="0" dirty="0">
                <a:solidFill>
                  <a:srgbClr val="027354"/>
                </a:solidFill>
                <a:effectLst/>
              </a:rPr>
              <a:t>en -prioriteiten </a:t>
            </a:r>
            <a:r>
              <a:rPr lang="en-GB" sz="2000" b="0" i="0" dirty="0">
                <a:solidFill>
                  <a:srgbClr val="5E5E5E"/>
                </a:solidFill>
                <a:effectLst/>
              </a:rPr>
              <a:t>vast te stellen en inzicht te krijgen in uw </a:t>
            </a:r>
            <a:r>
              <a:rPr lang="en-GB" sz="2000" b="1" dirty="0">
                <a:solidFill>
                  <a:srgbClr val="027354"/>
                </a:solidFill>
              </a:rPr>
              <a:t>effecten en kansen, uw acties te plannen </a:t>
            </a:r>
            <a:r>
              <a:rPr lang="en-GB" sz="2000" b="0" i="0" dirty="0">
                <a:solidFill>
                  <a:srgbClr val="5E5E5E"/>
                </a:solidFill>
                <a:effectLst/>
              </a:rPr>
              <a:t>en te beginnen met de implementatie. Door betrokken te zijn bij het proces bouwt u aan uw capaciteiten en SME duurzaamheidsbewustzijn en krijgt u buy-in van uw team. Tegelijkertijd begrijpt u beter hoe strategisch uw bedrijf is en kunt u vertrouwen hebben in de resultaten.</a:t>
            </a:r>
          </a:p>
          <a:p>
            <a:endParaRPr lang="en-IE" sz="2000" dirty="0"/>
          </a:p>
        </p:txBody>
      </p:sp>
    </p:spTree>
    <p:extLst>
      <p:ext uri="{BB962C8B-B14F-4D97-AF65-F5344CB8AC3E}">
        <p14:creationId xmlns:p14="http://schemas.microsoft.com/office/powerpoint/2010/main" val="28106846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0C20434F-D0BE-D991-D723-357105BD70F1}"/>
              </a:ext>
            </a:extLst>
          </p:cNvPr>
          <p:cNvSpPr>
            <a:spLocks noGrp="1"/>
          </p:cNvSpPr>
          <p:nvPr>
            <p:ph type="body" sz="quarter" idx="13"/>
          </p:nvPr>
        </p:nvSpPr>
        <p:spPr>
          <a:xfrm>
            <a:off x="726815" y="532388"/>
            <a:ext cx="5228693" cy="953429"/>
          </a:xfrm>
        </p:spPr>
        <p:txBody>
          <a:bodyPr>
            <a:normAutofit fontScale="92500" lnSpcReduction="10000"/>
          </a:bodyPr>
          <a:lstStyle/>
          <a:p>
            <a:r>
              <a:rPr lang="en-IE" dirty="0"/>
              <a:t>Doe de CSR-klaar-quiz om te zien hoe CSR-klaar u bent!</a:t>
            </a:r>
          </a:p>
        </p:txBody>
      </p:sp>
      <p:sp>
        <p:nvSpPr>
          <p:cNvPr id="5" name="Text Placeholder 4">
            <a:extLst>
              <a:ext uri="{FF2B5EF4-FFF2-40B4-BE49-F238E27FC236}">
                <a16:creationId xmlns:a16="http://schemas.microsoft.com/office/drawing/2014/main" id="{5BC49ADD-063A-88EE-59AC-AE2367BDF292}"/>
              </a:ext>
            </a:extLst>
          </p:cNvPr>
          <p:cNvSpPr>
            <a:spLocks noGrp="1"/>
          </p:cNvSpPr>
          <p:nvPr>
            <p:ph type="body" sz="quarter" idx="14"/>
          </p:nvPr>
        </p:nvSpPr>
        <p:spPr>
          <a:xfrm>
            <a:off x="726815" y="1500522"/>
            <a:ext cx="6178810" cy="3079983"/>
          </a:xfrm>
        </p:spPr>
        <p:txBody>
          <a:bodyPr/>
          <a:lstStyle/>
          <a:p>
            <a:pPr algn="l"/>
            <a:r>
              <a:rPr lang="en-GB" sz="2000" b="1" i="0" dirty="0">
                <a:effectLst/>
              </a:rPr>
              <a:t>Doe deze korte quiz van 15 minuten om te zien hoe jouw bedrijf presteert ten opzichte van de verwachtingen van klanten en investeerders op het gebied van milieu, maatschappij en goed bestuur.</a:t>
            </a:r>
            <a:endParaRPr lang="en-GB" sz="2000" b="0" i="0" dirty="0">
              <a:effectLst/>
            </a:endParaRPr>
          </a:p>
          <a:p>
            <a:pPr algn="l"/>
            <a:r>
              <a:rPr lang="en-GB" sz="2000" b="0" i="0" dirty="0">
                <a:effectLst/>
              </a:rPr>
              <a:t>U krijgt een snelle momentopname van hoe uw bedrijf momenteel presteert op 10 </a:t>
            </a:r>
            <a:r>
              <a:rPr lang="en-GB" sz="2000" b="0" i="0" dirty="0" err="1">
                <a:effectLst/>
              </a:rPr>
              <a:t>belangrijke</a:t>
            </a:r>
            <a:r>
              <a:rPr lang="en-GB" sz="2000" b="0" i="0" dirty="0">
                <a:effectLst/>
              </a:rPr>
              <a:t> CSR-</a:t>
            </a:r>
            <a:r>
              <a:rPr lang="en-GB" sz="2000" b="0" i="0" dirty="0" err="1">
                <a:effectLst/>
              </a:rPr>
              <a:t>gebieden</a:t>
            </a:r>
            <a:r>
              <a:rPr lang="en-GB" sz="2000" b="0" i="0" dirty="0">
                <a:effectLst/>
              </a:rPr>
              <a:t>, met als resultaat een grafiek zoals hieronder. Uw antwoorden worden vergeleken met de brancheverwachtingen voor uw sector en bedrijfsgrootte, zodat u duidelijk de hiaten kunt zien die relevant zijn voor uw bedrijf en uw prioritaire acties kunt identificeren.</a:t>
            </a:r>
          </a:p>
          <a:p>
            <a:endParaRPr lang="en-IE" sz="2000" dirty="0"/>
          </a:p>
        </p:txBody>
      </p:sp>
      <p:sp>
        <p:nvSpPr>
          <p:cNvPr id="2" name="Rectangle 1">
            <a:extLst>
              <a:ext uri="{FF2B5EF4-FFF2-40B4-BE49-F238E27FC236}">
                <a16:creationId xmlns:a16="http://schemas.microsoft.com/office/drawing/2014/main" id="{0A51CEC7-67B7-AF0A-37AF-933164E083AC}"/>
              </a:ext>
            </a:extLst>
          </p:cNvPr>
          <p:cNvSpPr/>
          <p:nvPr/>
        </p:nvSpPr>
        <p:spPr>
          <a:xfrm>
            <a:off x="7550590" y="1500522"/>
            <a:ext cx="3286408" cy="3079983"/>
          </a:xfrm>
          <a:prstGeom prst="rect">
            <a:avLst/>
          </a:prstGeom>
          <a:solidFill>
            <a:srgbClr val="CC6A62"/>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IE" sz="3600" dirty="0">
                <a:solidFill>
                  <a:schemeClr val="bg1"/>
                </a:solidFill>
                <a:hlinkClick r:id="rId2">
                  <a:extLst>
                    <a:ext uri="{A12FA001-AC4F-418D-AE19-62706E023703}">
                      <ahyp:hlinkClr xmlns:ahyp="http://schemas.microsoft.com/office/drawing/2018/hyperlinkcolor" val="tx"/>
                    </a:ext>
                  </a:extLst>
                </a:hlinkClick>
              </a:rPr>
              <a:t>CSR-scorecard voor het MKB (Klik hier)</a:t>
            </a:r>
            <a:endParaRPr lang="en-IE" sz="3600" dirty="0">
              <a:solidFill>
                <a:schemeClr val="bg1"/>
              </a:solidFill>
            </a:endParaRPr>
          </a:p>
        </p:txBody>
      </p:sp>
    </p:spTree>
    <p:extLst>
      <p:ext uri="{BB962C8B-B14F-4D97-AF65-F5344CB8AC3E}">
        <p14:creationId xmlns:p14="http://schemas.microsoft.com/office/powerpoint/2010/main" val="2484828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F5BB76D1-88D3-F150-3FE2-849720967CB0}"/>
              </a:ext>
            </a:extLst>
          </p:cNvPr>
          <p:cNvSpPr>
            <a:spLocks noGrp="1"/>
          </p:cNvSpPr>
          <p:nvPr>
            <p:ph type="body" sz="quarter" idx="13"/>
          </p:nvPr>
        </p:nvSpPr>
        <p:spPr>
          <a:xfrm>
            <a:off x="707442" y="619427"/>
            <a:ext cx="4257991" cy="2911423"/>
          </a:xfrm>
        </p:spPr>
        <p:txBody>
          <a:bodyPr>
            <a:normAutofit fontScale="92500" lnSpcReduction="10000"/>
          </a:bodyPr>
          <a:lstStyle/>
          <a:p>
            <a:r>
              <a:rPr lang="en-IE" sz="3900" dirty="0"/>
              <a:t>Stap 1 </a:t>
            </a:r>
          </a:p>
          <a:p>
            <a:r>
              <a:rPr lang="en-IE" b="0" dirty="0"/>
              <a:t>Snelle analyse van CSR-prestaties &amp; verwachtingen van belanghebbenden beoordelen</a:t>
            </a:r>
          </a:p>
        </p:txBody>
      </p:sp>
      <p:sp>
        <p:nvSpPr>
          <p:cNvPr id="6" name="Text Placeholder 5">
            <a:extLst>
              <a:ext uri="{FF2B5EF4-FFF2-40B4-BE49-F238E27FC236}">
                <a16:creationId xmlns:a16="http://schemas.microsoft.com/office/drawing/2014/main" id="{2B7009DD-6FF6-37BC-E2F0-E5F678DC7705}"/>
              </a:ext>
            </a:extLst>
          </p:cNvPr>
          <p:cNvSpPr>
            <a:spLocks noGrp="1"/>
          </p:cNvSpPr>
          <p:nvPr>
            <p:ph type="body" sz="quarter" idx="14"/>
          </p:nvPr>
        </p:nvSpPr>
        <p:spPr>
          <a:xfrm>
            <a:off x="280657" y="4038878"/>
            <a:ext cx="11669917" cy="2819122"/>
          </a:xfrm>
          <a:solidFill>
            <a:schemeClr val="bg1"/>
          </a:solidFill>
        </p:spPr>
        <p:txBody>
          <a:bodyPr/>
          <a:lstStyle/>
          <a:p>
            <a:r>
              <a:rPr lang="en-GB" sz="2100" b="1" dirty="0">
                <a:solidFill>
                  <a:srgbClr val="CC6A62"/>
                </a:solidFill>
              </a:rPr>
              <a:t>Snelle analyse </a:t>
            </a:r>
            <a:r>
              <a:rPr lang="en-GB" sz="2100" dirty="0"/>
              <a:t>Gebruik de zeven hoofdprincipes om een snelle analyse te maken van je prestaties met betrekking tot elk van de zeven kernonderwerpen. </a:t>
            </a:r>
          </a:p>
          <a:p>
            <a:pPr marL="342900" indent="-342900">
              <a:buFont typeface="Wingdings" panose="05000000000000000000" pitchFamily="2" charset="2"/>
              <a:buChar char="q"/>
            </a:pPr>
            <a:r>
              <a:rPr lang="en-GB" sz="2100" b="1" dirty="0"/>
              <a:t>Wat is je rol in de maatschappij en welke impact, vooral negatieve impact, hebben je activiteiten? </a:t>
            </a:r>
          </a:p>
          <a:p>
            <a:pPr marL="342900" indent="-342900">
              <a:buFont typeface="Wingdings" panose="05000000000000000000" pitchFamily="2" charset="2"/>
              <a:buChar char="q"/>
            </a:pPr>
            <a:r>
              <a:rPr lang="en-GB" sz="2100" b="1" dirty="0"/>
              <a:t>Welke waarde creëer je voor duurzame ontwikkeling?</a:t>
            </a:r>
          </a:p>
          <a:p>
            <a:r>
              <a:rPr lang="en-GB" sz="2100" b="1" dirty="0">
                <a:solidFill>
                  <a:srgbClr val="CC6A62"/>
                </a:solidFill>
              </a:rPr>
              <a:t>Beoordeel de verwachtingen van belanghebbenden </a:t>
            </a:r>
            <a:r>
              <a:rPr lang="en-GB" sz="2100" dirty="0"/>
              <a:t>Maak een stakeholderkaart, d.w.z. een lijst met verwachtingen van de belanghebbenden die invloed hebben op, of beïnvloed worden door, uw bedrijf. </a:t>
            </a:r>
          </a:p>
          <a:p>
            <a:pPr marL="342900" indent="-342900">
              <a:buFont typeface="Wingdings" panose="05000000000000000000" pitchFamily="2" charset="2"/>
              <a:buChar char="q"/>
            </a:pPr>
            <a:r>
              <a:rPr lang="en-GB" sz="2100" b="1" dirty="0"/>
              <a:t>Wat wordt er van je verwacht via de rechtsorde, internationale gedragsnormen en je eigen bedrijf?</a:t>
            </a:r>
            <a:endParaRPr lang="en-IE" sz="2100" b="1" dirty="0"/>
          </a:p>
        </p:txBody>
      </p:sp>
      <p:pic>
        <p:nvPicPr>
          <p:cNvPr id="9" name="Picture Placeholder 8" descr="A picture containing sky, outdoor, nature&#10;&#10;Description automatically generated">
            <a:extLst>
              <a:ext uri="{FF2B5EF4-FFF2-40B4-BE49-F238E27FC236}">
                <a16:creationId xmlns:a16="http://schemas.microsoft.com/office/drawing/2014/main" id="{860F9869-1751-FAB2-7B67-42A6D6F63F68}"/>
              </a:ext>
            </a:extLst>
          </p:cNvPr>
          <p:cNvPicPr>
            <a:picLocks noGrp="1" noChangeAspect="1"/>
          </p:cNvPicPr>
          <p:nvPr>
            <p:ph type="pic" sz="quarter" idx="19"/>
          </p:nvPr>
        </p:nvPicPr>
        <p:blipFill>
          <a:blip r:embed="rId2" cstate="email">
            <a:extLst>
              <a:ext uri="{28A0092B-C50C-407E-A947-70E740481C1C}">
                <a14:useLocalDpi xmlns:a14="http://schemas.microsoft.com/office/drawing/2010/main"/>
              </a:ext>
            </a:extLst>
          </a:blip>
          <a:srcRect l="3118" r="3118"/>
          <a:stretch>
            <a:fillRect/>
          </a:stretch>
        </p:blipFill>
        <p:spPr>
          <a:xfrm>
            <a:off x="5540721" y="-1"/>
            <a:ext cx="6648716" cy="3983706"/>
          </a:xfrm>
        </p:spPr>
      </p:pic>
    </p:spTree>
    <p:extLst>
      <p:ext uri="{BB962C8B-B14F-4D97-AF65-F5344CB8AC3E}">
        <p14:creationId xmlns:p14="http://schemas.microsoft.com/office/powerpoint/2010/main" val="94286368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66F7F34089BD2A43B0ECCBE96E4BFEAF" ma:contentTypeVersion="17" ma:contentTypeDescription="Create a new document." ma:contentTypeScope="" ma:versionID="cb09c23c7b4860522ed4aa51768b9493">
  <xsd:schema xmlns:xsd="http://www.w3.org/2001/XMLSchema" xmlns:xs="http://www.w3.org/2001/XMLSchema" xmlns:p="http://schemas.microsoft.com/office/2006/metadata/properties" xmlns:ns2="6ffe6071-8b7f-46a5-b620-7d57f59482e1" xmlns:ns3="ad9a41ad-6c46-435a-bcc8-6dac80797802" targetNamespace="http://schemas.microsoft.com/office/2006/metadata/properties" ma:root="true" ma:fieldsID="79d580db1478ac67fcb3cbe9b2ad8aa7" ns2:_="" ns3:_="">
    <xsd:import namespace="6ffe6071-8b7f-46a5-b620-7d57f59482e1"/>
    <xsd:import namespace="ad9a41ad-6c46-435a-bcc8-6dac80797802"/>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DateTaken" minOccurs="0"/>
                <xsd:element ref="ns2:MediaServiceOCR" minOccurs="0"/>
                <xsd:element ref="ns2:MediaServiceLocation"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ffe6071-8b7f-46a5-b620-7d57f59482e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6f8b9eae-cd2e-4722-8295-e5bedc66137b"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d9a41ad-6c46-435a-bcc8-6dac80797802"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940d1463-c340-42d6-9084-8952d0938603}" ma:internalName="TaxCatchAll" ma:showField="CatchAllData" ma:web="ad9a41ad-6c46-435a-bcc8-6dac8079780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6ffe6071-8b7f-46a5-b620-7d57f59482e1">
      <Terms xmlns="http://schemas.microsoft.com/office/infopath/2007/PartnerControls"/>
    </lcf76f155ced4ddcb4097134ff3c332f>
    <TaxCatchAll xmlns="ad9a41ad-6c46-435a-bcc8-6dac80797802" xsi:nil="true"/>
  </documentManagement>
</p:properties>
</file>

<file path=customXml/itemProps1.xml><?xml version="1.0" encoding="utf-8"?>
<ds:datastoreItem xmlns:ds="http://schemas.openxmlformats.org/officeDocument/2006/customXml" ds:itemID="{E815AC1D-CF15-4121-A9D3-8373FA5C72C0}">
  <ds:schemaRefs>
    <ds:schemaRef ds:uri="http://schemas.microsoft.com/sharepoint/v3/contenttype/forms"/>
  </ds:schemaRefs>
</ds:datastoreItem>
</file>

<file path=customXml/itemProps2.xml><?xml version="1.0" encoding="utf-8"?>
<ds:datastoreItem xmlns:ds="http://schemas.openxmlformats.org/officeDocument/2006/customXml" ds:itemID="{68FBB3A2-EBB3-4534-8F05-739306F58758}"/>
</file>

<file path=customXml/itemProps3.xml><?xml version="1.0" encoding="utf-8"?>
<ds:datastoreItem xmlns:ds="http://schemas.openxmlformats.org/officeDocument/2006/customXml" ds:itemID="{AEDCACA9-CACC-47B7-BC0C-5F35EF997E10}"/>
</file>

<file path=docProps/app.xml><?xml version="1.0" encoding="utf-8"?>
<Properties xmlns="http://schemas.openxmlformats.org/officeDocument/2006/extended-properties" xmlns:vt="http://schemas.openxmlformats.org/officeDocument/2006/docPropsVTypes">
  <TotalTime>0</TotalTime>
  <Words>2383</Words>
  <Application>Microsoft Office PowerPoint</Application>
  <PresentationFormat>Widescreen</PresentationFormat>
  <Paragraphs>139</Paragraphs>
  <Slides>23</Slides>
  <Notes>0</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23</vt:i4>
      </vt:variant>
    </vt:vector>
  </HeadingPairs>
  <TitlesOfParts>
    <vt:vector size="35" baseType="lpstr">
      <vt:lpstr>Aharoni</vt:lpstr>
      <vt:lpstr>Amasis MT Pro Medium</vt:lpstr>
      <vt:lpstr>Arial</vt:lpstr>
      <vt:lpstr>Calibri</vt:lpstr>
      <vt:lpstr>Calibri Light</vt:lpstr>
      <vt:lpstr>Helvetica Light</vt:lpstr>
      <vt:lpstr>Montserrat Light</vt:lpstr>
      <vt:lpstr>Quattrocento Sans</vt:lpstr>
      <vt:lpstr>Times New Roman</vt:lpstr>
      <vt:lpstr>Wingdings</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Gillian Keane</dc:creator>
  <cp:keywords>, docId:1CD1BDAA96A10AE72DA338850D5BD3B6</cp:keywords>
  <cp:lastModifiedBy>Fleur Schellekens</cp:lastModifiedBy>
  <cp:revision>346</cp:revision>
  <dcterms:created xsi:type="dcterms:W3CDTF">2019-11-20T14:08:21Z</dcterms:created>
  <dcterms:modified xsi:type="dcterms:W3CDTF">2023-08-10T14:28:54Z</dcterms:modified>
  <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0x01010066F7F34089BD2A43B0ECCBE96E4BFEAF</vt:lpwstr>
  </property>
</Properties>
</file>