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714" r:id="rId4"/>
  </p:sldMasterIdLst>
  <p:notesMasterIdLst>
    <p:notesMasterId r:id="rId74"/>
  </p:notesMasterIdLst>
  <p:sldIdLst>
    <p:sldId id="5293" r:id="rId5"/>
    <p:sldId id="6013" r:id="rId6"/>
    <p:sldId id="6014" r:id="rId7"/>
    <p:sldId id="6003" r:id="rId8"/>
    <p:sldId id="6011" r:id="rId9"/>
    <p:sldId id="6005" r:id="rId10"/>
    <p:sldId id="789" r:id="rId11"/>
    <p:sldId id="5258" r:id="rId12"/>
    <p:sldId id="5207" r:id="rId13"/>
    <p:sldId id="5248" r:id="rId14"/>
    <p:sldId id="5259" r:id="rId15"/>
    <p:sldId id="5269" r:id="rId16"/>
    <p:sldId id="5202" r:id="rId17"/>
    <p:sldId id="5265" r:id="rId18"/>
    <p:sldId id="5143" r:id="rId19"/>
    <p:sldId id="5145" r:id="rId20"/>
    <p:sldId id="5147" r:id="rId21"/>
    <p:sldId id="5148" r:id="rId22"/>
    <p:sldId id="5171" r:id="rId23"/>
    <p:sldId id="310" r:id="rId24"/>
    <p:sldId id="5146" r:id="rId25"/>
    <p:sldId id="6008" r:id="rId26"/>
    <p:sldId id="5154" r:id="rId27"/>
    <p:sldId id="5291" r:id="rId28"/>
    <p:sldId id="5198" r:id="rId29"/>
    <p:sldId id="5174" r:id="rId30"/>
    <p:sldId id="5177" r:id="rId31"/>
    <p:sldId id="5176" r:id="rId32"/>
    <p:sldId id="5194" r:id="rId33"/>
    <p:sldId id="5195" r:id="rId34"/>
    <p:sldId id="5196" r:id="rId35"/>
    <p:sldId id="6009" r:id="rId36"/>
    <p:sldId id="5153" r:id="rId37"/>
    <p:sldId id="5156" r:id="rId38"/>
    <p:sldId id="5157" r:id="rId39"/>
    <p:sldId id="5180" r:id="rId40"/>
    <p:sldId id="5158" r:id="rId41"/>
    <p:sldId id="5167" r:id="rId42"/>
    <p:sldId id="5166" r:id="rId43"/>
    <p:sldId id="5182" r:id="rId44"/>
    <p:sldId id="5184" r:id="rId45"/>
    <p:sldId id="5183" r:id="rId46"/>
    <p:sldId id="5185" r:id="rId47"/>
    <p:sldId id="5186" r:id="rId48"/>
    <p:sldId id="5260" r:id="rId49"/>
    <p:sldId id="5263" r:id="rId50"/>
    <p:sldId id="5168" r:id="rId51"/>
    <p:sldId id="5169" r:id="rId52"/>
    <p:sldId id="5179" r:id="rId53"/>
    <p:sldId id="5192" r:id="rId54"/>
    <p:sldId id="5264" r:id="rId55"/>
    <p:sldId id="5159" r:id="rId56"/>
    <p:sldId id="5163" r:id="rId57"/>
    <p:sldId id="5165" r:id="rId58"/>
    <p:sldId id="5273" r:id="rId59"/>
    <p:sldId id="5181" r:id="rId60"/>
    <p:sldId id="5161" r:id="rId61"/>
    <p:sldId id="5162" r:id="rId62"/>
    <p:sldId id="5160" r:id="rId63"/>
    <p:sldId id="5187" r:id="rId64"/>
    <p:sldId id="5170" r:id="rId65"/>
    <p:sldId id="5178" r:id="rId66"/>
    <p:sldId id="5189" r:id="rId67"/>
    <p:sldId id="5190" r:id="rId68"/>
    <p:sldId id="5188" r:id="rId69"/>
    <p:sldId id="609" r:id="rId70"/>
    <p:sldId id="6012" r:id="rId71"/>
    <p:sldId id="595" r:id="rId72"/>
    <p:sldId id="67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027354"/>
    <a:srgbClr val="F08B10"/>
    <a:srgbClr val="DC7F0E"/>
    <a:srgbClr val="C95F57"/>
    <a:srgbClr val="5E5E5E"/>
    <a:srgbClr val="CC6A62"/>
    <a:srgbClr val="262626"/>
    <a:srgbClr val="EBC2BF"/>
    <a:srgbClr val="F29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CBD43-B48F-4D5C-8AAA-769A5A7A0C88}" v="1" dt="2023-08-10T14:28:35.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78" autoAdjust="0"/>
    <p:restoredTop sz="94729"/>
  </p:normalViewPr>
  <p:slideViewPr>
    <p:cSldViewPr snapToGrid="0" snapToObjects="1">
      <p:cViewPr varScale="1">
        <p:scale>
          <a:sx n="106" d="100"/>
          <a:sy n="106" d="100"/>
        </p:scale>
        <p:origin x="144"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3.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Schellekens" userId="2cd99c82-6588-4c77-a7b6-6a526640a48f" providerId="ADAL" clId="{E81CBD43-B48F-4D5C-8AAA-769A5A7A0C88}"/>
    <pc:docChg chg="addSld delSld modSld">
      <pc:chgData name="Fleur Schellekens" userId="2cd99c82-6588-4c77-a7b6-6a526640a48f" providerId="ADAL" clId="{E81CBD43-B48F-4D5C-8AAA-769A5A7A0C88}" dt="2023-08-10T14:28:38.006" v="1" actId="47"/>
      <pc:docMkLst>
        <pc:docMk/>
      </pc:docMkLst>
      <pc:sldChg chg="del">
        <pc:chgData name="Fleur Schellekens" userId="2cd99c82-6588-4c77-a7b6-6a526640a48f" providerId="ADAL" clId="{E81CBD43-B48F-4D5C-8AAA-769A5A7A0C88}" dt="2023-08-10T14:28:38.006" v="1" actId="47"/>
        <pc:sldMkLst>
          <pc:docMk/>
          <pc:sldMk cId="855544173" sldId="596"/>
        </pc:sldMkLst>
      </pc:sldChg>
      <pc:sldChg chg="del">
        <pc:chgData name="Fleur Schellekens" userId="2cd99c82-6588-4c77-a7b6-6a526640a48f" providerId="ADAL" clId="{E81CBD43-B48F-4D5C-8AAA-769A5A7A0C88}" dt="2023-08-10T14:28:38.006" v="1" actId="47"/>
        <pc:sldMkLst>
          <pc:docMk/>
          <pc:sldMk cId="15471062" sldId="597"/>
        </pc:sldMkLst>
      </pc:sldChg>
      <pc:sldChg chg="add">
        <pc:chgData name="Fleur Schellekens" userId="2cd99c82-6588-4c77-a7b6-6a526640a48f" providerId="ADAL" clId="{E81CBD43-B48F-4D5C-8AAA-769A5A7A0C88}" dt="2023-08-10T14:28:35.279" v="0"/>
        <pc:sldMkLst>
          <pc:docMk/>
          <pc:sldMk cId="3093607780" sldId="6013"/>
        </pc:sldMkLst>
      </pc:sldChg>
      <pc:sldChg chg="add">
        <pc:chgData name="Fleur Schellekens" userId="2cd99c82-6588-4c77-a7b6-6a526640a48f" providerId="ADAL" clId="{E81CBD43-B48F-4D5C-8AAA-769A5A7A0C88}" dt="2023-08-10T14:28:35.279" v="0"/>
        <pc:sldMkLst>
          <pc:docMk/>
          <pc:sldMk cId="2038239167" sldId="6014"/>
        </pc:sldMkLst>
      </pc:sldChg>
    </pc:docChg>
  </pc:docChgLst>
  <pc:docChgLst>
    <pc:chgData name="Fleur Schellekens" userId="2cd99c82-6588-4c77-a7b6-6a526640a48f" providerId="ADAL" clId="{4A794064-0FA8-4561-AD38-9F2C9FCEF06E}"/>
    <pc:docChg chg="custSel addSld modSld">
      <pc:chgData name="Fleur Schellekens" userId="2cd99c82-6588-4c77-a7b6-6a526640a48f" providerId="ADAL" clId="{4A794064-0FA8-4561-AD38-9F2C9FCEF06E}" dt="2023-07-12T09:32:42.689" v="75" actId="27636"/>
      <pc:docMkLst>
        <pc:docMk/>
      </pc:docMkLst>
      <pc:sldChg chg="modSp mod">
        <pc:chgData name="Fleur Schellekens" userId="2cd99c82-6588-4c77-a7b6-6a526640a48f" providerId="ADAL" clId="{4A794064-0FA8-4561-AD38-9F2C9FCEF06E}" dt="2023-07-12T09:32:42.689" v="75" actId="27636"/>
        <pc:sldMkLst>
          <pc:docMk/>
          <pc:sldMk cId="1643703411" sldId="595"/>
        </pc:sldMkLst>
        <pc:spChg chg="mod">
          <ac:chgData name="Fleur Schellekens" userId="2cd99c82-6588-4c77-a7b6-6a526640a48f" providerId="ADAL" clId="{4A794064-0FA8-4561-AD38-9F2C9FCEF06E}" dt="2023-07-12T09:32:42.689" v="75" actId="27636"/>
          <ac:spMkLst>
            <pc:docMk/>
            <pc:sldMk cId="1643703411" sldId="595"/>
            <ac:spMk id="22" creationId="{71C059F9-ABC8-C74A-A0B3-EBED32489CE6}"/>
          </ac:spMkLst>
        </pc:spChg>
        <pc:spChg chg="mod">
          <ac:chgData name="Fleur Schellekens" userId="2cd99c82-6588-4c77-a7b6-6a526640a48f" providerId="ADAL" clId="{4A794064-0FA8-4561-AD38-9F2C9FCEF06E}" dt="2023-07-12T08:22:37.914" v="21" actId="27636"/>
          <ac:spMkLst>
            <pc:docMk/>
            <pc:sldMk cId="1643703411" sldId="595"/>
            <ac:spMk id="23" creationId="{0401A4DD-1902-DF46-ABAD-B9304EC3EA42}"/>
          </ac:spMkLst>
        </pc:spChg>
      </pc:sldChg>
      <pc:sldChg chg="modSp mod">
        <pc:chgData name="Fleur Schellekens" userId="2cd99c82-6588-4c77-a7b6-6a526640a48f" providerId="ADAL" clId="{4A794064-0FA8-4561-AD38-9F2C9FCEF06E}" dt="2023-07-12T09:32:38.043" v="73" actId="404"/>
        <pc:sldMkLst>
          <pc:docMk/>
          <pc:sldMk cId="1549884106" sldId="609"/>
        </pc:sldMkLst>
        <pc:spChg chg="mod">
          <ac:chgData name="Fleur Schellekens" userId="2cd99c82-6588-4c77-a7b6-6a526640a48f" providerId="ADAL" clId="{4A794064-0FA8-4561-AD38-9F2C9FCEF06E}" dt="2023-07-12T09:32:38.043" v="73" actId="404"/>
          <ac:spMkLst>
            <pc:docMk/>
            <pc:sldMk cId="1549884106" sldId="609"/>
            <ac:spMk id="5" creationId="{61069C6B-769A-3DE6-B8B0-B6DA77B374C0}"/>
          </ac:spMkLst>
        </pc:spChg>
        <pc:spChg chg="mod">
          <ac:chgData name="Fleur Schellekens" userId="2cd99c82-6588-4c77-a7b6-6a526640a48f" providerId="ADAL" clId="{4A794064-0FA8-4561-AD38-9F2C9FCEF06E}" dt="2023-07-12T09:32:38.043" v="73" actId="404"/>
          <ac:spMkLst>
            <pc:docMk/>
            <pc:sldMk cId="1549884106" sldId="609"/>
            <ac:spMk id="8" creationId="{C2B4C954-DA16-7EEA-AB13-1BCEA550B143}"/>
          </ac:spMkLst>
        </pc:spChg>
        <pc:spChg chg="mod">
          <ac:chgData name="Fleur Schellekens" userId="2cd99c82-6588-4c77-a7b6-6a526640a48f" providerId="ADAL" clId="{4A794064-0FA8-4561-AD38-9F2C9FCEF06E}" dt="2023-07-12T09:32:38.043" v="73" actId="404"/>
          <ac:spMkLst>
            <pc:docMk/>
            <pc:sldMk cId="1549884106" sldId="609"/>
            <ac:spMk id="10" creationId="{019E2311-712C-E0C8-5BC2-8B1A8206929B}"/>
          </ac:spMkLst>
        </pc:spChg>
        <pc:spChg chg="mod">
          <ac:chgData name="Fleur Schellekens" userId="2cd99c82-6588-4c77-a7b6-6a526640a48f" providerId="ADAL" clId="{4A794064-0FA8-4561-AD38-9F2C9FCEF06E}" dt="2023-07-12T08:23:06.703" v="23"/>
          <ac:spMkLst>
            <pc:docMk/>
            <pc:sldMk cId="1549884106" sldId="609"/>
            <ac:spMk id="14" creationId="{0EB95AF0-EDAF-0799-E177-BF0EF582D7E6}"/>
          </ac:spMkLst>
        </pc:spChg>
      </pc:sldChg>
      <pc:sldChg chg="add">
        <pc:chgData name="Fleur Schellekens" userId="2cd99c82-6588-4c77-a7b6-6a526640a48f" providerId="ADAL" clId="{4A794064-0FA8-4561-AD38-9F2C9FCEF06E}" dt="2023-07-12T08:22:37.531" v="0"/>
        <pc:sldMkLst>
          <pc:docMk/>
          <pc:sldMk cId="3530562707" sldId="678"/>
        </pc:sldMkLst>
      </pc:sldChg>
      <pc:sldChg chg="modSp mod">
        <pc:chgData name="Fleur Schellekens" userId="2cd99c82-6588-4c77-a7b6-6a526640a48f" providerId="ADAL" clId="{4A794064-0FA8-4561-AD38-9F2C9FCEF06E}" dt="2023-07-12T09:29:40.907" v="26" actId="404"/>
        <pc:sldMkLst>
          <pc:docMk/>
          <pc:sldMk cId="1530820880" sldId="789"/>
        </pc:sldMkLst>
        <pc:spChg chg="mod">
          <ac:chgData name="Fleur Schellekens" userId="2cd99c82-6588-4c77-a7b6-6a526640a48f" providerId="ADAL" clId="{4A794064-0FA8-4561-AD38-9F2C9FCEF06E}" dt="2023-07-12T08:23:06.703" v="23"/>
          <ac:spMkLst>
            <pc:docMk/>
            <pc:sldMk cId="1530820880" sldId="789"/>
            <ac:spMk id="2" creationId="{932DB3B6-F390-D752-59AB-87234DAFFA31}"/>
          </ac:spMkLst>
        </pc:spChg>
        <pc:spChg chg="mod">
          <ac:chgData name="Fleur Schellekens" userId="2cd99c82-6588-4c77-a7b6-6a526640a48f" providerId="ADAL" clId="{4A794064-0FA8-4561-AD38-9F2C9FCEF06E}" dt="2023-07-12T09:29:40.907" v="26" actId="404"/>
          <ac:spMkLst>
            <pc:docMk/>
            <pc:sldMk cId="1530820880" sldId="789"/>
            <ac:spMk id="3" creationId="{A913A721-340D-B3C5-FD4B-FB863344D0C3}"/>
          </ac:spMkLst>
        </pc:spChg>
      </pc:sldChg>
      <pc:sldChg chg="modSp mod">
        <pc:chgData name="Fleur Schellekens" userId="2cd99c82-6588-4c77-a7b6-6a526640a48f" providerId="ADAL" clId="{4A794064-0FA8-4561-AD38-9F2C9FCEF06E}" dt="2023-07-12T08:23:06.864" v="24" actId="27636"/>
        <pc:sldMkLst>
          <pc:docMk/>
          <pc:sldMk cId="3581414595" sldId="5143"/>
        </pc:sldMkLst>
        <pc:spChg chg="mod">
          <ac:chgData name="Fleur Schellekens" userId="2cd99c82-6588-4c77-a7b6-6a526640a48f" providerId="ADAL" clId="{4A794064-0FA8-4561-AD38-9F2C9FCEF06E}" dt="2023-07-12T08:23:06.864" v="24" actId="27636"/>
          <ac:spMkLst>
            <pc:docMk/>
            <pc:sldMk cId="3581414595" sldId="5143"/>
            <ac:spMk id="4" creationId="{18C6D2F5-DE1A-13A6-3AAE-5E5A603D7354}"/>
          </ac:spMkLst>
        </pc:spChg>
      </pc:sldChg>
      <pc:sldChg chg="modSp mod">
        <pc:chgData name="Fleur Schellekens" userId="2cd99c82-6588-4c77-a7b6-6a526640a48f" providerId="ADAL" clId="{4A794064-0FA8-4561-AD38-9F2C9FCEF06E}" dt="2023-07-12T09:30:03.992" v="32" actId="404"/>
        <pc:sldMkLst>
          <pc:docMk/>
          <pc:sldMk cId="3603031150" sldId="5145"/>
        </pc:sldMkLst>
        <pc:spChg chg="mod">
          <ac:chgData name="Fleur Schellekens" userId="2cd99c82-6588-4c77-a7b6-6a526640a48f" providerId="ADAL" clId="{4A794064-0FA8-4561-AD38-9F2C9FCEF06E}" dt="2023-07-12T09:30:03.992" v="32" actId="404"/>
          <ac:spMkLst>
            <pc:docMk/>
            <pc:sldMk cId="3603031150" sldId="5145"/>
            <ac:spMk id="4" creationId="{E02ECF5E-C156-8CAA-CA1E-65C03C9CC24E}"/>
          </ac:spMkLst>
        </pc:spChg>
        <pc:spChg chg="mod">
          <ac:chgData name="Fleur Schellekens" userId="2cd99c82-6588-4c77-a7b6-6a526640a48f" providerId="ADAL" clId="{4A794064-0FA8-4561-AD38-9F2C9FCEF06E}" dt="2023-07-12T09:30:03.992" v="32" actId="404"/>
          <ac:spMkLst>
            <pc:docMk/>
            <pc:sldMk cId="3603031150" sldId="5145"/>
            <ac:spMk id="8" creationId="{1DF238BC-DE2B-8C30-8FF0-63D074CB1AFB}"/>
          </ac:spMkLst>
        </pc:spChg>
        <pc:spChg chg="mod">
          <ac:chgData name="Fleur Schellekens" userId="2cd99c82-6588-4c77-a7b6-6a526640a48f" providerId="ADAL" clId="{4A794064-0FA8-4561-AD38-9F2C9FCEF06E}" dt="2023-07-12T09:30:03.992" v="32" actId="404"/>
          <ac:spMkLst>
            <pc:docMk/>
            <pc:sldMk cId="3603031150" sldId="5145"/>
            <ac:spMk id="9" creationId="{21C4820D-F422-278E-D66A-D4ED8BE10E9D}"/>
          </ac:spMkLst>
        </pc:spChg>
      </pc:sldChg>
      <pc:sldChg chg="modSp mod">
        <pc:chgData name="Fleur Schellekens" userId="2cd99c82-6588-4c77-a7b6-6a526640a48f" providerId="ADAL" clId="{4A794064-0FA8-4561-AD38-9F2C9FCEF06E}" dt="2023-07-12T09:30:23.515" v="35" actId="404"/>
        <pc:sldMkLst>
          <pc:docMk/>
          <pc:sldMk cId="2169487945" sldId="5146"/>
        </pc:sldMkLst>
        <pc:spChg chg="mod">
          <ac:chgData name="Fleur Schellekens" userId="2cd99c82-6588-4c77-a7b6-6a526640a48f" providerId="ADAL" clId="{4A794064-0FA8-4561-AD38-9F2C9FCEF06E}" dt="2023-07-12T09:30:23.515" v="35" actId="404"/>
          <ac:spMkLst>
            <pc:docMk/>
            <pc:sldMk cId="2169487945" sldId="5146"/>
            <ac:spMk id="4" creationId="{A3FEDFC8-488D-6EA9-5CAC-C7938F9C7177}"/>
          </ac:spMkLst>
        </pc:spChg>
      </pc:sldChg>
      <pc:sldChg chg="modSp mod">
        <pc:chgData name="Fleur Schellekens" userId="2cd99c82-6588-4c77-a7b6-6a526640a48f" providerId="ADAL" clId="{4A794064-0FA8-4561-AD38-9F2C9FCEF06E}" dt="2023-07-12T09:30:09.972" v="33" actId="404"/>
        <pc:sldMkLst>
          <pc:docMk/>
          <pc:sldMk cId="1309440256" sldId="5147"/>
        </pc:sldMkLst>
        <pc:spChg chg="mod">
          <ac:chgData name="Fleur Schellekens" userId="2cd99c82-6588-4c77-a7b6-6a526640a48f" providerId="ADAL" clId="{4A794064-0FA8-4561-AD38-9F2C9FCEF06E}" dt="2023-07-12T08:23:06.703" v="23"/>
          <ac:spMkLst>
            <pc:docMk/>
            <pc:sldMk cId="1309440256" sldId="5147"/>
            <ac:spMk id="5" creationId="{878E457E-D9FB-64F6-40F2-6DB9E702DACA}"/>
          </ac:spMkLst>
        </pc:spChg>
        <pc:spChg chg="mod">
          <ac:chgData name="Fleur Schellekens" userId="2cd99c82-6588-4c77-a7b6-6a526640a48f" providerId="ADAL" clId="{4A794064-0FA8-4561-AD38-9F2C9FCEF06E}" dt="2023-07-12T09:30:09.972" v="33" actId="404"/>
          <ac:spMkLst>
            <pc:docMk/>
            <pc:sldMk cId="1309440256" sldId="5147"/>
            <ac:spMk id="7" creationId="{F6032317-59E7-4ABC-5E80-349F220FC49B}"/>
          </ac:spMkLst>
        </pc:spChg>
      </pc:sldChg>
      <pc:sldChg chg="modSp mod">
        <pc:chgData name="Fleur Schellekens" userId="2cd99c82-6588-4c77-a7b6-6a526640a48f" providerId="ADAL" clId="{4A794064-0FA8-4561-AD38-9F2C9FCEF06E}" dt="2023-07-12T08:22:37.783" v="13" actId="27636"/>
        <pc:sldMkLst>
          <pc:docMk/>
          <pc:sldMk cId="135888548" sldId="5153"/>
        </pc:sldMkLst>
        <pc:spChg chg="mod">
          <ac:chgData name="Fleur Schellekens" userId="2cd99c82-6588-4c77-a7b6-6a526640a48f" providerId="ADAL" clId="{4A794064-0FA8-4561-AD38-9F2C9FCEF06E}" dt="2023-07-12T08:22:37.783" v="13" actId="27636"/>
          <ac:spMkLst>
            <pc:docMk/>
            <pc:sldMk cId="135888548" sldId="5153"/>
            <ac:spMk id="6" creationId="{DA8FD02A-8610-B9D4-0B17-F1ED558EEC53}"/>
          </ac:spMkLst>
        </pc:spChg>
      </pc:sldChg>
      <pc:sldChg chg="modSp mod">
        <pc:chgData name="Fleur Schellekens" userId="2cd99c82-6588-4c77-a7b6-6a526640a48f" providerId="ADAL" clId="{4A794064-0FA8-4561-AD38-9F2C9FCEF06E}" dt="2023-07-12T08:22:37.730" v="8" actId="27636"/>
        <pc:sldMkLst>
          <pc:docMk/>
          <pc:sldMk cId="1049692288" sldId="5154"/>
        </pc:sldMkLst>
        <pc:spChg chg="mod">
          <ac:chgData name="Fleur Schellekens" userId="2cd99c82-6588-4c77-a7b6-6a526640a48f" providerId="ADAL" clId="{4A794064-0FA8-4561-AD38-9F2C9FCEF06E}" dt="2023-07-12T08:22:37.730" v="8" actId="27636"/>
          <ac:spMkLst>
            <pc:docMk/>
            <pc:sldMk cId="1049692288" sldId="5154"/>
            <ac:spMk id="4" creationId="{DF457387-D9C1-02B8-140B-759A29E65A74}"/>
          </ac:spMkLst>
        </pc:spChg>
      </pc:sldChg>
      <pc:sldChg chg="modSp mod">
        <pc:chgData name="Fleur Schellekens" userId="2cd99c82-6588-4c77-a7b6-6a526640a48f" providerId="ADAL" clId="{4A794064-0FA8-4561-AD38-9F2C9FCEF06E}" dt="2023-07-12T09:30:42.279" v="38" actId="20577"/>
        <pc:sldMkLst>
          <pc:docMk/>
          <pc:sldMk cId="1856230868" sldId="5156"/>
        </pc:sldMkLst>
        <pc:spChg chg="mod">
          <ac:chgData name="Fleur Schellekens" userId="2cd99c82-6588-4c77-a7b6-6a526640a48f" providerId="ADAL" clId="{4A794064-0FA8-4561-AD38-9F2C9FCEF06E}" dt="2023-07-12T09:30:42.279" v="38" actId="20577"/>
          <ac:spMkLst>
            <pc:docMk/>
            <pc:sldMk cId="1856230868" sldId="5156"/>
            <ac:spMk id="4" creationId="{8441D3DB-4DD0-337D-78DB-DA6D268028A9}"/>
          </ac:spMkLst>
        </pc:spChg>
      </pc:sldChg>
      <pc:sldChg chg="modSp">
        <pc:chgData name="Fleur Schellekens" userId="2cd99c82-6588-4c77-a7b6-6a526640a48f" providerId="ADAL" clId="{4A794064-0FA8-4561-AD38-9F2C9FCEF06E}" dt="2023-07-12T08:23:06.703" v="23"/>
        <pc:sldMkLst>
          <pc:docMk/>
          <pc:sldMk cId="532873681" sldId="5157"/>
        </pc:sldMkLst>
        <pc:spChg chg="mod">
          <ac:chgData name="Fleur Schellekens" userId="2cd99c82-6588-4c77-a7b6-6a526640a48f" providerId="ADAL" clId="{4A794064-0FA8-4561-AD38-9F2C9FCEF06E}" dt="2023-07-12T08:23:06.703" v="23"/>
          <ac:spMkLst>
            <pc:docMk/>
            <pc:sldMk cId="532873681" sldId="5157"/>
            <ac:spMk id="2" creationId="{8B70FD9A-9BEF-287F-8D81-3BB270ECB195}"/>
          </ac:spMkLst>
        </pc:spChg>
      </pc:sldChg>
      <pc:sldChg chg="modSp mod">
        <pc:chgData name="Fleur Schellekens" userId="2cd99c82-6588-4c77-a7b6-6a526640a48f" providerId="ADAL" clId="{4A794064-0FA8-4561-AD38-9F2C9FCEF06E}" dt="2023-07-12T09:31:49.320" v="60" actId="404"/>
        <pc:sldMkLst>
          <pc:docMk/>
          <pc:sldMk cId="3872774727" sldId="5159"/>
        </pc:sldMkLst>
        <pc:spChg chg="mod">
          <ac:chgData name="Fleur Schellekens" userId="2cd99c82-6588-4c77-a7b6-6a526640a48f" providerId="ADAL" clId="{4A794064-0FA8-4561-AD38-9F2C9FCEF06E}" dt="2023-07-12T09:31:49.320" v="60" actId="404"/>
          <ac:spMkLst>
            <pc:docMk/>
            <pc:sldMk cId="3872774727" sldId="5159"/>
            <ac:spMk id="2" creationId="{8B70FD9A-9BEF-287F-8D81-3BB270ECB195}"/>
          </ac:spMkLst>
        </pc:spChg>
      </pc:sldChg>
      <pc:sldChg chg="modSp mod">
        <pc:chgData name="Fleur Schellekens" userId="2cd99c82-6588-4c77-a7b6-6a526640a48f" providerId="ADAL" clId="{4A794064-0FA8-4561-AD38-9F2C9FCEF06E}" dt="2023-07-12T09:32:11.970" v="68" actId="404"/>
        <pc:sldMkLst>
          <pc:docMk/>
          <pc:sldMk cId="257960348" sldId="5160"/>
        </pc:sldMkLst>
        <pc:spChg chg="mod">
          <ac:chgData name="Fleur Schellekens" userId="2cd99c82-6588-4c77-a7b6-6a526640a48f" providerId="ADAL" clId="{4A794064-0FA8-4561-AD38-9F2C9FCEF06E}" dt="2023-07-12T09:32:11.970" v="68" actId="404"/>
          <ac:spMkLst>
            <pc:docMk/>
            <pc:sldMk cId="257960348" sldId="5160"/>
            <ac:spMk id="2" creationId="{8B70FD9A-9BEF-287F-8D81-3BB270ECB195}"/>
          </ac:spMkLst>
        </pc:spChg>
      </pc:sldChg>
      <pc:sldChg chg="modSp mod">
        <pc:chgData name="Fleur Schellekens" userId="2cd99c82-6588-4c77-a7b6-6a526640a48f" providerId="ADAL" clId="{4A794064-0FA8-4561-AD38-9F2C9FCEF06E}" dt="2023-07-12T09:32:08.735" v="67" actId="404"/>
        <pc:sldMkLst>
          <pc:docMk/>
          <pc:sldMk cId="1413722565" sldId="5161"/>
        </pc:sldMkLst>
        <pc:spChg chg="mod">
          <ac:chgData name="Fleur Schellekens" userId="2cd99c82-6588-4c77-a7b6-6a526640a48f" providerId="ADAL" clId="{4A794064-0FA8-4561-AD38-9F2C9FCEF06E}" dt="2023-07-12T09:32:08.735" v="67" actId="404"/>
          <ac:spMkLst>
            <pc:docMk/>
            <pc:sldMk cId="1413722565" sldId="5161"/>
            <ac:spMk id="2" creationId="{8B70FD9A-9BEF-287F-8D81-3BB270ECB195}"/>
          </ac:spMkLst>
        </pc:spChg>
      </pc:sldChg>
      <pc:sldChg chg="modSp mod">
        <pc:chgData name="Fleur Schellekens" userId="2cd99c82-6588-4c77-a7b6-6a526640a48f" providerId="ADAL" clId="{4A794064-0FA8-4561-AD38-9F2C9FCEF06E}" dt="2023-07-12T09:32:05.966" v="66" actId="404"/>
        <pc:sldMkLst>
          <pc:docMk/>
          <pc:sldMk cId="3723082688" sldId="5162"/>
        </pc:sldMkLst>
        <pc:spChg chg="mod">
          <ac:chgData name="Fleur Schellekens" userId="2cd99c82-6588-4c77-a7b6-6a526640a48f" providerId="ADAL" clId="{4A794064-0FA8-4561-AD38-9F2C9FCEF06E}" dt="2023-07-12T09:32:05.966" v="66" actId="404"/>
          <ac:spMkLst>
            <pc:docMk/>
            <pc:sldMk cId="3723082688" sldId="5162"/>
            <ac:spMk id="2" creationId="{8B70FD9A-9BEF-287F-8D81-3BB270ECB195}"/>
          </ac:spMkLst>
        </pc:spChg>
      </pc:sldChg>
      <pc:sldChg chg="modSp mod">
        <pc:chgData name="Fleur Schellekens" userId="2cd99c82-6588-4c77-a7b6-6a526640a48f" providerId="ADAL" clId="{4A794064-0FA8-4561-AD38-9F2C9FCEF06E}" dt="2023-07-12T09:31:52.829" v="61" actId="404"/>
        <pc:sldMkLst>
          <pc:docMk/>
          <pc:sldMk cId="2095238220" sldId="5163"/>
        </pc:sldMkLst>
        <pc:spChg chg="mod">
          <ac:chgData name="Fleur Schellekens" userId="2cd99c82-6588-4c77-a7b6-6a526640a48f" providerId="ADAL" clId="{4A794064-0FA8-4561-AD38-9F2C9FCEF06E}" dt="2023-07-12T09:31:52.829" v="61" actId="404"/>
          <ac:spMkLst>
            <pc:docMk/>
            <pc:sldMk cId="2095238220" sldId="5163"/>
            <ac:spMk id="2" creationId="{8B70FD9A-9BEF-287F-8D81-3BB270ECB195}"/>
          </ac:spMkLst>
        </pc:spChg>
      </pc:sldChg>
      <pc:sldChg chg="modSp mod">
        <pc:chgData name="Fleur Schellekens" userId="2cd99c82-6588-4c77-a7b6-6a526640a48f" providerId="ADAL" clId="{4A794064-0FA8-4561-AD38-9F2C9FCEF06E}" dt="2023-07-12T09:32:00.260" v="65" actId="403"/>
        <pc:sldMkLst>
          <pc:docMk/>
          <pc:sldMk cId="502258582" sldId="5165"/>
        </pc:sldMkLst>
        <pc:spChg chg="mod">
          <ac:chgData name="Fleur Schellekens" userId="2cd99c82-6588-4c77-a7b6-6a526640a48f" providerId="ADAL" clId="{4A794064-0FA8-4561-AD38-9F2C9FCEF06E}" dt="2023-07-12T09:32:00.260" v="65" actId="403"/>
          <ac:spMkLst>
            <pc:docMk/>
            <pc:sldMk cId="502258582" sldId="5165"/>
            <ac:spMk id="2" creationId="{8B70FD9A-9BEF-287F-8D81-3BB270ECB195}"/>
          </ac:spMkLst>
        </pc:spChg>
      </pc:sldChg>
      <pc:sldChg chg="modSp mod">
        <pc:chgData name="Fleur Schellekens" userId="2cd99c82-6588-4c77-a7b6-6a526640a48f" providerId="ADAL" clId="{4A794064-0FA8-4561-AD38-9F2C9FCEF06E}" dt="2023-07-12T09:30:55.691" v="42" actId="20577"/>
        <pc:sldMkLst>
          <pc:docMk/>
          <pc:sldMk cId="566222997" sldId="5166"/>
        </pc:sldMkLst>
        <pc:spChg chg="mod">
          <ac:chgData name="Fleur Schellekens" userId="2cd99c82-6588-4c77-a7b6-6a526640a48f" providerId="ADAL" clId="{4A794064-0FA8-4561-AD38-9F2C9FCEF06E}" dt="2023-07-12T09:30:53.806" v="41" actId="404"/>
          <ac:spMkLst>
            <pc:docMk/>
            <pc:sldMk cId="566222997" sldId="5166"/>
            <ac:spMk id="2" creationId="{8B70FD9A-9BEF-287F-8D81-3BB270ECB195}"/>
          </ac:spMkLst>
        </pc:spChg>
        <pc:spChg chg="mod">
          <ac:chgData name="Fleur Schellekens" userId="2cd99c82-6588-4c77-a7b6-6a526640a48f" providerId="ADAL" clId="{4A794064-0FA8-4561-AD38-9F2C9FCEF06E}" dt="2023-07-12T09:30:55.691" v="42" actId="20577"/>
          <ac:spMkLst>
            <pc:docMk/>
            <pc:sldMk cId="566222997" sldId="5166"/>
            <ac:spMk id="4" creationId="{8441D3DB-4DD0-337D-78DB-DA6D268028A9}"/>
          </ac:spMkLst>
        </pc:spChg>
      </pc:sldChg>
      <pc:sldChg chg="modSp mod">
        <pc:chgData name="Fleur Schellekens" userId="2cd99c82-6588-4c77-a7b6-6a526640a48f" providerId="ADAL" clId="{4A794064-0FA8-4561-AD38-9F2C9FCEF06E}" dt="2023-07-12T09:30:50.360" v="40" actId="404"/>
        <pc:sldMkLst>
          <pc:docMk/>
          <pc:sldMk cId="2064765841" sldId="5167"/>
        </pc:sldMkLst>
        <pc:spChg chg="mod">
          <ac:chgData name="Fleur Schellekens" userId="2cd99c82-6588-4c77-a7b6-6a526640a48f" providerId="ADAL" clId="{4A794064-0FA8-4561-AD38-9F2C9FCEF06E}" dt="2023-07-12T09:30:50.360" v="40" actId="404"/>
          <ac:spMkLst>
            <pc:docMk/>
            <pc:sldMk cId="2064765841" sldId="5167"/>
            <ac:spMk id="5" creationId="{FFD9D87D-72C6-DE65-D0D1-64689FD0D724}"/>
          </ac:spMkLst>
        </pc:spChg>
      </pc:sldChg>
      <pc:sldChg chg="modSp mod">
        <pc:chgData name="Fleur Schellekens" userId="2cd99c82-6588-4c77-a7b6-6a526640a48f" providerId="ADAL" clId="{4A794064-0FA8-4561-AD38-9F2C9FCEF06E}" dt="2023-07-12T09:31:23.079" v="52" actId="20577"/>
        <pc:sldMkLst>
          <pc:docMk/>
          <pc:sldMk cId="2195154623" sldId="5168"/>
        </pc:sldMkLst>
        <pc:spChg chg="mod">
          <ac:chgData name="Fleur Schellekens" userId="2cd99c82-6588-4c77-a7b6-6a526640a48f" providerId="ADAL" clId="{4A794064-0FA8-4561-AD38-9F2C9FCEF06E}" dt="2023-07-12T08:23:06.703" v="23"/>
          <ac:spMkLst>
            <pc:docMk/>
            <pc:sldMk cId="2195154623" sldId="5168"/>
            <ac:spMk id="2" creationId="{8B70FD9A-9BEF-287F-8D81-3BB270ECB195}"/>
          </ac:spMkLst>
        </pc:spChg>
        <pc:spChg chg="mod">
          <ac:chgData name="Fleur Schellekens" userId="2cd99c82-6588-4c77-a7b6-6a526640a48f" providerId="ADAL" clId="{4A794064-0FA8-4561-AD38-9F2C9FCEF06E}" dt="2023-07-12T09:31:23.079" v="52" actId="20577"/>
          <ac:spMkLst>
            <pc:docMk/>
            <pc:sldMk cId="2195154623" sldId="5168"/>
            <ac:spMk id="4" creationId="{8441D3DB-4DD0-337D-78DB-DA6D268028A9}"/>
          </ac:spMkLst>
        </pc:spChg>
      </pc:sldChg>
      <pc:sldChg chg="modSp mod">
        <pc:chgData name="Fleur Schellekens" userId="2cd99c82-6588-4c77-a7b6-6a526640a48f" providerId="ADAL" clId="{4A794064-0FA8-4561-AD38-9F2C9FCEF06E}" dt="2023-07-12T09:31:26.406" v="53" actId="20577"/>
        <pc:sldMkLst>
          <pc:docMk/>
          <pc:sldMk cId="3347650279" sldId="5169"/>
        </pc:sldMkLst>
        <pc:spChg chg="mod">
          <ac:chgData name="Fleur Schellekens" userId="2cd99c82-6588-4c77-a7b6-6a526640a48f" providerId="ADAL" clId="{4A794064-0FA8-4561-AD38-9F2C9FCEF06E}" dt="2023-07-12T08:23:06.703" v="23"/>
          <ac:spMkLst>
            <pc:docMk/>
            <pc:sldMk cId="3347650279" sldId="5169"/>
            <ac:spMk id="2" creationId="{8B70FD9A-9BEF-287F-8D81-3BB270ECB195}"/>
          </ac:spMkLst>
        </pc:spChg>
        <pc:spChg chg="mod">
          <ac:chgData name="Fleur Schellekens" userId="2cd99c82-6588-4c77-a7b6-6a526640a48f" providerId="ADAL" clId="{4A794064-0FA8-4561-AD38-9F2C9FCEF06E}" dt="2023-07-12T09:31:26.406" v="53" actId="20577"/>
          <ac:spMkLst>
            <pc:docMk/>
            <pc:sldMk cId="3347650279" sldId="5169"/>
            <ac:spMk id="4" creationId="{8441D3DB-4DD0-337D-78DB-DA6D268028A9}"/>
          </ac:spMkLst>
        </pc:spChg>
      </pc:sldChg>
      <pc:sldChg chg="modSp mod">
        <pc:chgData name="Fleur Schellekens" userId="2cd99c82-6588-4c77-a7b6-6a526640a48f" providerId="ADAL" clId="{4A794064-0FA8-4561-AD38-9F2C9FCEF06E}" dt="2023-07-12T09:30:13.941" v="34" actId="404"/>
        <pc:sldMkLst>
          <pc:docMk/>
          <pc:sldMk cId="1428233750" sldId="5171"/>
        </pc:sldMkLst>
        <pc:spChg chg="mod">
          <ac:chgData name="Fleur Schellekens" userId="2cd99c82-6588-4c77-a7b6-6a526640a48f" providerId="ADAL" clId="{4A794064-0FA8-4561-AD38-9F2C9FCEF06E}" dt="2023-07-12T09:30:13.941" v="34" actId="404"/>
          <ac:spMkLst>
            <pc:docMk/>
            <pc:sldMk cId="1428233750" sldId="5171"/>
            <ac:spMk id="5" creationId="{878E457E-D9FB-64F6-40F2-6DB9E702DACA}"/>
          </ac:spMkLst>
        </pc:spChg>
      </pc:sldChg>
      <pc:sldChg chg="modSp mod">
        <pc:chgData name="Fleur Schellekens" userId="2cd99c82-6588-4c77-a7b6-6a526640a48f" providerId="ADAL" clId="{4A794064-0FA8-4561-AD38-9F2C9FCEF06E}" dt="2023-07-12T08:22:37.746" v="9" actId="27636"/>
        <pc:sldMkLst>
          <pc:docMk/>
          <pc:sldMk cId="1997742388" sldId="5174"/>
        </pc:sldMkLst>
        <pc:spChg chg="mod">
          <ac:chgData name="Fleur Schellekens" userId="2cd99c82-6588-4c77-a7b6-6a526640a48f" providerId="ADAL" clId="{4A794064-0FA8-4561-AD38-9F2C9FCEF06E}" dt="2023-07-12T08:22:37.746" v="9" actId="27636"/>
          <ac:spMkLst>
            <pc:docMk/>
            <pc:sldMk cId="1997742388" sldId="5174"/>
            <ac:spMk id="8" creationId="{A94071BD-CC26-EF78-4CFD-016DC92E5E55}"/>
          </ac:spMkLst>
        </pc:spChg>
      </pc:sldChg>
      <pc:sldChg chg="modSp mod">
        <pc:chgData name="Fleur Schellekens" userId="2cd99c82-6588-4c77-a7b6-6a526640a48f" providerId="ADAL" clId="{4A794064-0FA8-4561-AD38-9F2C9FCEF06E}" dt="2023-07-12T08:22:37.749" v="10" actId="27636"/>
        <pc:sldMkLst>
          <pc:docMk/>
          <pc:sldMk cId="2507190750" sldId="5177"/>
        </pc:sldMkLst>
        <pc:spChg chg="mod">
          <ac:chgData name="Fleur Schellekens" userId="2cd99c82-6588-4c77-a7b6-6a526640a48f" providerId="ADAL" clId="{4A794064-0FA8-4561-AD38-9F2C9FCEF06E}" dt="2023-07-12T08:22:37.749" v="10" actId="27636"/>
          <ac:spMkLst>
            <pc:docMk/>
            <pc:sldMk cId="2507190750" sldId="5177"/>
            <ac:spMk id="8" creationId="{0606213A-242F-6188-DC10-C55264EF9397}"/>
          </ac:spMkLst>
        </pc:spChg>
      </pc:sldChg>
      <pc:sldChg chg="modSp mod">
        <pc:chgData name="Fleur Schellekens" userId="2cd99c82-6588-4c77-a7b6-6a526640a48f" providerId="ADAL" clId="{4A794064-0FA8-4561-AD38-9F2C9FCEF06E}" dt="2023-07-12T09:32:17.400" v="69" actId="404"/>
        <pc:sldMkLst>
          <pc:docMk/>
          <pc:sldMk cId="3513309254" sldId="5178"/>
        </pc:sldMkLst>
        <pc:spChg chg="mod">
          <ac:chgData name="Fleur Schellekens" userId="2cd99c82-6588-4c77-a7b6-6a526640a48f" providerId="ADAL" clId="{4A794064-0FA8-4561-AD38-9F2C9FCEF06E}" dt="2023-07-12T08:22:37.882" v="19" actId="27636"/>
          <ac:spMkLst>
            <pc:docMk/>
            <pc:sldMk cId="3513309254" sldId="5178"/>
            <ac:spMk id="5" creationId="{8EB984CF-5481-08D9-EB39-82593F5BE649}"/>
          </ac:spMkLst>
        </pc:spChg>
        <pc:spChg chg="mod">
          <ac:chgData name="Fleur Schellekens" userId="2cd99c82-6588-4c77-a7b6-6a526640a48f" providerId="ADAL" clId="{4A794064-0FA8-4561-AD38-9F2C9FCEF06E}" dt="2023-07-12T09:32:17.400" v="69" actId="404"/>
          <ac:spMkLst>
            <pc:docMk/>
            <pc:sldMk cId="3513309254" sldId="5178"/>
            <ac:spMk id="6" creationId="{4463E718-A05B-0C84-30FC-5B2516E3D4A3}"/>
          </ac:spMkLst>
        </pc:spChg>
      </pc:sldChg>
      <pc:sldChg chg="modSp mod">
        <pc:chgData name="Fleur Schellekens" userId="2cd99c82-6588-4c77-a7b6-6a526640a48f" providerId="ADAL" clId="{4A794064-0FA8-4561-AD38-9F2C9FCEF06E}" dt="2023-07-12T09:31:42.703" v="58" actId="1076"/>
        <pc:sldMkLst>
          <pc:docMk/>
          <pc:sldMk cId="1182055576" sldId="5179"/>
        </pc:sldMkLst>
        <pc:spChg chg="mod">
          <ac:chgData name="Fleur Schellekens" userId="2cd99c82-6588-4c77-a7b6-6a526640a48f" providerId="ADAL" clId="{4A794064-0FA8-4561-AD38-9F2C9FCEF06E}" dt="2023-07-12T08:22:37.831" v="15" actId="27636"/>
          <ac:spMkLst>
            <pc:docMk/>
            <pc:sldMk cId="1182055576" sldId="5179"/>
            <ac:spMk id="7" creationId="{BDAC6C78-A964-F45E-0D72-BD02056E46C9}"/>
          </ac:spMkLst>
        </pc:spChg>
        <pc:spChg chg="mod">
          <ac:chgData name="Fleur Schellekens" userId="2cd99c82-6588-4c77-a7b6-6a526640a48f" providerId="ADAL" clId="{4A794064-0FA8-4561-AD38-9F2C9FCEF06E}" dt="2023-07-12T09:31:42.703" v="58" actId="1076"/>
          <ac:spMkLst>
            <pc:docMk/>
            <pc:sldMk cId="1182055576" sldId="5179"/>
            <ac:spMk id="8" creationId="{FD524BDB-8D39-E38C-932F-804770E27A3F}"/>
          </ac:spMkLst>
        </pc:spChg>
      </pc:sldChg>
      <pc:sldChg chg="modSp mod">
        <pc:chgData name="Fleur Schellekens" userId="2cd99c82-6588-4c77-a7b6-6a526640a48f" providerId="ADAL" clId="{4A794064-0FA8-4561-AD38-9F2C9FCEF06E}" dt="2023-07-12T09:30:46.728" v="39" actId="404"/>
        <pc:sldMkLst>
          <pc:docMk/>
          <pc:sldMk cId="4081801511" sldId="5180"/>
        </pc:sldMkLst>
        <pc:spChg chg="mod">
          <ac:chgData name="Fleur Schellekens" userId="2cd99c82-6588-4c77-a7b6-6a526640a48f" providerId="ADAL" clId="{4A794064-0FA8-4561-AD38-9F2C9FCEF06E}" dt="2023-07-12T09:30:46.728" v="39" actId="404"/>
          <ac:spMkLst>
            <pc:docMk/>
            <pc:sldMk cId="4081801511" sldId="5180"/>
            <ac:spMk id="6" creationId="{F71A82D9-1009-4EC5-CBFC-89E8CF812D98}"/>
          </ac:spMkLst>
        </pc:spChg>
      </pc:sldChg>
      <pc:sldChg chg="modSp mod">
        <pc:chgData name="Fleur Schellekens" userId="2cd99c82-6588-4c77-a7b6-6a526640a48f" providerId="ADAL" clId="{4A794064-0FA8-4561-AD38-9F2C9FCEF06E}" dt="2023-07-12T09:30:58.552" v="43" actId="404"/>
        <pc:sldMkLst>
          <pc:docMk/>
          <pc:sldMk cId="3447183248" sldId="5182"/>
        </pc:sldMkLst>
        <pc:spChg chg="mod">
          <ac:chgData name="Fleur Schellekens" userId="2cd99c82-6588-4c77-a7b6-6a526640a48f" providerId="ADAL" clId="{4A794064-0FA8-4561-AD38-9F2C9FCEF06E}" dt="2023-07-12T09:30:58.552" v="43" actId="404"/>
          <ac:spMkLst>
            <pc:docMk/>
            <pc:sldMk cId="3447183248" sldId="5182"/>
            <ac:spMk id="6" creationId="{682E017F-7210-9576-DDFC-D948797C307D}"/>
          </ac:spMkLst>
        </pc:spChg>
      </pc:sldChg>
      <pc:sldChg chg="modSp">
        <pc:chgData name="Fleur Schellekens" userId="2cd99c82-6588-4c77-a7b6-6a526640a48f" providerId="ADAL" clId="{4A794064-0FA8-4561-AD38-9F2C9FCEF06E}" dt="2023-07-12T08:23:06.703" v="23"/>
        <pc:sldMkLst>
          <pc:docMk/>
          <pc:sldMk cId="2121807955" sldId="5183"/>
        </pc:sldMkLst>
        <pc:spChg chg="mod">
          <ac:chgData name="Fleur Schellekens" userId="2cd99c82-6588-4c77-a7b6-6a526640a48f" providerId="ADAL" clId="{4A794064-0FA8-4561-AD38-9F2C9FCEF06E}" dt="2023-07-12T08:23:06.703" v="23"/>
          <ac:spMkLst>
            <pc:docMk/>
            <pc:sldMk cId="2121807955" sldId="5183"/>
            <ac:spMk id="4" creationId="{DD6BB483-084B-D0F2-84A7-DF5367B3CDFA}"/>
          </ac:spMkLst>
        </pc:spChg>
      </pc:sldChg>
      <pc:sldChg chg="modSp mod">
        <pc:chgData name="Fleur Schellekens" userId="2cd99c82-6588-4c77-a7b6-6a526640a48f" providerId="ADAL" clId="{4A794064-0FA8-4561-AD38-9F2C9FCEF06E}" dt="2023-07-12T09:31:01.874" v="44" actId="404"/>
        <pc:sldMkLst>
          <pc:docMk/>
          <pc:sldMk cId="2612154858" sldId="5184"/>
        </pc:sldMkLst>
        <pc:spChg chg="mod">
          <ac:chgData name="Fleur Schellekens" userId="2cd99c82-6588-4c77-a7b6-6a526640a48f" providerId="ADAL" clId="{4A794064-0FA8-4561-AD38-9F2C9FCEF06E}" dt="2023-07-12T09:31:01.874" v="44" actId="404"/>
          <ac:spMkLst>
            <pc:docMk/>
            <pc:sldMk cId="2612154858" sldId="5184"/>
            <ac:spMk id="6" creationId="{0D0C4551-35AD-A2EF-0480-774FDDEA2A7E}"/>
          </ac:spMkLst>
        </pc:spChg>
      </pc:sldChg>
      <pc:sldChg chg="modSp mod">
        <pc:chgData name="Fleur Schellekens" userId="2cd99c82-6588-4c77-a7b6-6a526640a48f" providerId="ADAL" clId="{4A794064-0FA8-4561-AD38-9F2C9FCEF06E}" dt="2023-07-12T09:31:06.042" v="45" actId="404"/>
        <pc:sldMkLst>
          <pc:docMk/>
          <pc:sldMk cId="367939993" sldId="5185"/>
        </pc:sldMkLst>
        <pc:spChg chg="mod">
          <ac:chgData name="Fleur Schellekens" userId="2cd99c82-6588-4c77-a7b6-6a526640a48f" providerId="ADAL" clId="{4A794064-0FA8-4561-AD38-9F2C9FCEF06E}" dt="2023-07-12T09:31:06.042" v="45" actId="404"/>
          <ac:spMkLst>
            <pc:docMk/>
            <pc:sldMk cId="367939993" sldId="5185"/>
            <ac:spMk id="4" creationId="{32C2B52A-35AF-928A-1CB0-94ACCC3C671B}"/>
          </ac:spMkLst>
        </pc:spChg>
      </pc:sldChg>
      <pc:sldChg chg="modSp mod">
        <pc:chgData name="Fleur Schellekens" userId="2cd99c82-6588-4c77-a7b6-6a526640a48f" providerId="ADAL" clId="{4A794064-0FA8-4561-AD38-9F2C9FCEF06E}" dt="2023-07-12T09:31:09.167" v="46" actId="404"/>
        <pc:sldMkLst>
          <pc:docMk/>
          <pc:sldMk cId="1291172854" sldId="5186"/>
        </pc:sldMkLst>
        <pc:spChg chg="mod">
          <ac:chgData name="Fleur Schellekens" userId="2cd99c82-6588-4c77-a7b6-6a526640a48f" providerId="ADAL" clId="{4A794064-0FA8-4561-AD38-9F2C9FCEF06E}" dt="2023-07-12T09:31:09.167" v="46" actId="404"/>
          <ac:spMkLst>
            <pc:docMk/>
            <pc:sldMk cId="1291172854" sldId="5186"/>
            <ac:spMk id="4" creationId="{32C2B52A-35AF-928A-1CB0-94ACCC3C671B}"/>
          </ac:spMkLst>
        </pc:spChg>
        <pc:spChg chg="mod">
          <ac:chgData name="Fleur Schellekens" userId="2cd99c82-6588-4c77-a7b6-6a526640a48f" providerId="ADAL" clId="{4A794064-0FA8-4561-AD38-9F2C9FCEF06E}" dt="2023-07-12T09:31:09.167" v="46" actId="404"/>
          <ac:spMkLst>
            <pc:docMk/>
            <pc:sldMk cId="1291172854" sldId="5186"/>
            <ac:spMk id="5" creationId="{2B53634D-82E2-8851-5E2D-8D35FDA35E77}"/>
          </ac:spMkLst>
        </pc:spChg>
        <pc:spChg chg="mod">
          <ac:chgData name="Fleur Schellekens" userId="2cd99c82-6588-4c77-a7b6-6a526640a48f" providerId="ADAL" clId="{4A794064-0FA8-4561-AD38-9F2C9FCEF06E}" dt="2023-07-12T09:31:09.167" v="46" actId="404"/>
          <ac:spMkLst>
            <pc:docMk/>
            <pc:sldMk cId="1291172854" sldId="5186"/>
            <ac:spMk id="8" creationId="{1F833E45-F6AC-6518-625F-9D2D3B89F77B}"/>
          </ac:spMkLst>
        </pc:spChg>
      </pc:sldChg>
      <pc:sldChg chg="modSp">
        <pc:chgData name="Fleur Schellekens" userId="2cd99c82-6588-4c77-a7b6-6a526640a48f" providerId="ADAL" clId="{4A794064-0FA8-4561-AD38-9F2C9FCEF06E}" dt="2023-07-12T08:23:06.703" v="23"/>
        <pc:sldMkLst>
          <pc:docMk/>
          <pc:sldMk cId="1002509745" sldId="5187"/>
        </pc:sldMkLst>
        <pc:spChg chg="mod">
          <ac:chgData name="Fleur Schellekens" userId="2cd99c82-6588-4c77-a7b6-6a526640a48f" providerId="ADAL" clId="{4A794064-0FA8-4561-AD38-9F2C9FCEF06E}" dt="2023-07-12T08:23:06.703" v="23"/>
          <ac:spMkLst>
            <pc:docMk/>
            <pc:sldMk cId="1002509745" sldId="5187"/>
            <ac:spMk id="3" creationId="{C0D3A519-B344-978F-2C96-9F4CEB0EC14D}"/>
          </ac:spMkLst>
        </pc:spChg>
      </pc:sldChg>
      <pc:sldChg chg="modSp mod">
        <pc:chgData name="Fleur Schellekens" userId="2cd99c82-6588-4c77-a7b6-6a526640a48f" providerId="ADAL" clId="{4A794064-0FA8-4561-AD38-9F2C9FCEF06E}" dt="2023-07-12T09:32:26.817" v="72" actId="404"/>
        <pc:sldMkLst>
          <pc:docMk/>
          <pc:sldMk cId="2962000165" sldId="5188"/>
        </pc:sldMkLst>
        <pc:spChg chg="mod">
          <ac:chgData name="Fleur Schellekens" userId="2cd99c82-6588-4c77-a7b6-6a526640a48f" providerId="ADAL" clId="{4A794064-0FA8-4561-AD38-9F2C9FCEF06E}" dt="2023-07-12T09:32:26.817" v="72" actId="404"/>
          <ac:spMkLst>
            <pc:docMk/>
            <pc:sldMk cId="2962000165" sldId="5188"/>
            <ac:spMk id="2" creationId="{8B70FD9A-9BEF-287F-8D81-3BB270ECB195}"/>
          </ac:spMkLst>
        </pc:spChg>
      </pc:sldChg>
      <pc:sldChg chg="modSp mod">
        <pc:chgData name="Fleur Schellekens" userId="2cd99c82-6588-4c77-a7b6-6a526640a48f" providerId="ADAL" clId="{4A794064-0FA8-4561-AD38-9F2C9FCEF06E}" dt="2023-07-12T09:32:20.278" v="70" actId="404"/>
        <pc:sldMkLst>
          <pc:docMk/>
          <pc:sldMk cId="3562538556" sldId="5189"/>
        </pc:sldMkLst>
        <pc:spChg chg="mod">
          <ac:chgData name="Fleur Schellekens" userId="2cd99c82-6588-4c77-a7b6-6a526640a48f" providerId="ADAL" clId="{4A794064-0FA8-4561-AD38-9F2C9FCEF06E}" dt="2023-07-12T09:32:20.278" v="70" actId="404"/>
          <ac:spMkLst>
            <pc:docMk/>
            <pc:sldMk cId="3562538556" sldId="5189"/>
            <ac:spMk id="2" creationId="{8B70FD9A-9BEF-287F-8D81-3BB270ECB195}"/>
          </ac:spMkLst>
        </pc:spChg>
        <pc:spChg chg="mod">
          <ac:chgData name="Fleur Schellekens" userId="2cd99c82-6588-4c77-a7b6-6a526640a48f" providerId="ADAL" clId="{4A794064-0FA8-4561-AD38-9F2C9FCEF06E}" dt="2023-07-12T08:22:37.898" v="20" actId="27636"/>
          <ac:spMkLst>
            <pc:docMk/>
            <pc:sldMk cId="3562538556" sldId="5189"/>
            <ac:spMk id="4" creationId="{8441D3DB-4DD0-337D-78DB-DA6D268028A9}"/>
          </ac:spMkLst>
        </pc:spChg>
      </pc:sldChg>
      <pc:sldChg chg="modSp mod">
        <pc:chgData name="Fleur Schellekens" userId="2cd99c82-6588-4c77-a7b6-6a526640a48f" providerId="ADAL" clId="{4A794064-0FA8-4561-AD38-9F2C9FCEF06E}" dt="2023-07-12T09:32:22.953" v="71" actId="404"/>
        <pc:sldMkLst>
          <pc:docMk/>
          <pc:sldMk cId="2119740562" sldId="5190"/>
        </pc:sldMkLst>
        <pc:spChg chg="mod">
          <ac:chgData name="Fleur Schellekens" userId="2cd99c82-6588-4c77-a7b6-6a526640a48f" providerId="ADAL" clId="{4A794064-0FA8-4561-AD38-9F2C9FCEF06E}" dt="2023-07-12T09:32:22.953" v="71" actId="404"/>
          <ac:spMkLst>
            <pc:docMk/>
            <pc:sldMk cId="2119740562" sldId="5190"/>
            <ac:spMk id="6" creationId="{906B4085-346A-583F-A627-E608EC89A241}"/>
          </ac:spMkLst>
        </pc:spChg>
      </pc:sldChg>
      <pc:sldChg chg="modSp mod">
        <pc:chgData name="Fleur Schellekens" userId="2cd99c82-6588-4c77-a7b6-6a526640a48f" providerId="ADAL" clId="{4A794064-0FA8-4561-AD38-9F2C9FCEF06E}" dt="2023-07-12T09:31:37.773" v="57" actId="1076"/>
        <pc:sldMkLst>
          <pc:docMk/>
          <pc:sldMk cId="260536149" sldId="5192"/>
        </pc:sldMkLst>
        <pc:spChg chg="mod">
          <ac:chgData name="Fleur Schellekens" userId="2cd99c82-6588-4c77-a7b6-6a526640a48f" providerId="ADAL" clId="{4A794064-0FA8-4561-AD38-9F2C9FCEF06E}" dt="2023-07-12T08:22:37.831" v="16" actId="27636"/>
          <ac:spMkLst>
            <pc:docMk/>
            <pc:sldMk cId="260536149" sldId="5192"/>
            <ac:spMk id="7" creationId="{BDAC6C78-A964-F45E-0D72-BD02056E46C9}"/>
          </ac:spMkLst>
        </pc:spChg>
        <pc:spChg chg="mod">
          <ac:chgData name="Fleur Schellekens" userId="2cd99c82-6588-4c77-a7b6-6a526640a48f" providerId="ADAL" clId="{4A794064-0FA8-4561-AD38-9F2C9FCEF06E}" dt="2023-07-12T09:31:37.773" v="57" actId="1076"/>
          <ac:spMkLst>
            <pc:docMk/>
            <pc:sldMk cId="260536149" sldId="5192"/>
            <ac:spMk id="8" creationId="{FD524BDB-8D39-E38C-932F-804770E27A3F}"/>
          </ac:spMkLst>
        </pc:spChg>
      </pc:sldChg>
      <pc:sldChg chg="modSp mod">
        <pc:chgData name="Fleur Schellekens" userId="2cd99c82-6588-4c77-a7b6-6a526640a48f" providerId="ADAL" clId="{4A794064-0FA8-4561-AD38-9F2C9FCEF06E}" dt="2023-07-12T08:22:37.765" v="11" actId="27636"/>
        <pc:sldMkLst>
          <pc:docMk/>
          <pc:sldMk cId="1925995185" sldId="5194"/>
        </pc:sldMkLst>
        <pc:spChg chg="mod">
          <ac:chgData name="Fleur Schellekens" userId="2cd99c82-6588-4c77-a7b6-6a526640a48f" providerId="ADAL" clId="{4A794064-0FA8-4561-AD38-9F2C9FCEF06E}" dt="2023-07-12T08:22:37.765" v="11" actId="27636"/>
          <ac:spMkLst>
            <pc:docMk/>
            <pc:sldMk cId="1925995185" sldId="5194"/>
            <ac:spMk id="8" creationId="{A94071BD-CC26-EF78-4CFD-016DC92E5E55}"/>
          </ac:spMkLst>
        </pc:spChg>
      </pc:sldChg>
      <pc:sldChg chg="modSp mod">
        <pc:chgData name="Fleur Schellekens" userId="2cd99c82-6588-4c77-a7b6-6a526640a48f" providerId="ADAL" clId="{4A794064-0FA8-4561-AD38-9F2C9FCEF06E}" dt="2023-07-12T09:30:32.421" v="36" actId="404"/>
        <pc:sldMkLst>
          <pc:docMk/>
          <pc:sldMk cId="885878877" sldId="5195"/>
        </pc:sldMkLst>
        <pc:spChg chg="mod">
          <ac:chgData name="Fleur Schellekens" userId="2cd99c82-6588-4c77-a7b6-6a526640a48f" providerId="ADAL" clId="{4A794064-0FA8-4561-AD38-9F2C9FCEF06E}" dt="2023-07-12T08:22:37.781" v="12" actId="27636"/>
          <ac:spMkLst>
            <pc:docMk/>
            <pc:sldMk cId="885878877" sldId="5195"/>
            <ac:spMk id="8" creationId="{0606213A-242F-6188-DC10-C55264EF9397}"/>
          </ac:spMkLst>
        </pc:spChg>
        <pc:spChg chg="mod">
          <ac:chgData name="Fleur Schellekens" userId="2cd99c82-6588-4c77-a7b6-6a526640a48f" providerId="ADAL" clId="{4A794064-0FA8-4561-AD38-9F2C9FCEF06E}" dt="2023-07-12T09:30:32.421" v="36" actId="404"/>
          <ac:spMkLst>
            <pc:docMk/>
            <pc:sldMk cId="885878877" sldId="5195"/>
            <ac:spMk id="9" creationId="{382BEF11-7404-2037-AE79-523C2A56E503}"/>
          </ac:spMkLst>
        </pc:spChg>
      </pc:sldChg>
      <pc:sldChg chg="modSp mod">
        <pc:chgData name="Fleur Schellekens" userId="2cd99c82-6588-4c77-a7b6-6a526640a48f" providerId="ADAL" clId="{4A794064-0FA8-4561-AD38-9F2C9FCEF06E}" dt="2023-07-12T09:29:53.787" v="30" actId="404"/>
        <pc:sldMkLst>
          <pc:docMk/>
          <pc:sldMk cId="3565066277" sldId="5202"/>
        </pc:sldMkLst>
        <pc:spChg chg="mod">
          <ac:chgData name="Fleur Schellekens" userId="2cd99c82-6588-4c77-a7b6-6a526640a48f" providerId="ADAL" clId="{4A794064-0FA8-4561-AD38-9F2C9FCEF06E}" dt="2023-07-12T08:23:06.703" v="23"/>
          <ac:spMkLst>
            <pc:docMk/>
            <pc:sldMk cId="3565066277" sldId="5202"/>
            <ac:spMk id="2" creationId="{8858E438-382E-94F1-0B96-74731ED0F7EE}"/>
          </ac:spMkLst>
        </pc:spChg>
        <pc:spChg chg="mod">
          <ac:chgData name="Fleur Schellekens" userId="2cd99c82-6588-4c77-a7b6-6a526640a48f" providerId="ADAL" clId="{4A794064-0FA8-4561-AD38-9F2C9FCEF06E}" dt="2023-07-12T09:29:53.787" v="30" actId="404"/>
          <ac:spMkLst>
            <pc:docMk/>
            <pc:sldMk cId="3565066277" sldId="5202"/>
            <ac:spMk id="3" creationId="{C6872062-2470-8DA7-D06C-72973041BA91}"/>
          </ac:spMkLst>
        </pc:spChg>
      </pc:sldChg>
      <pc:sldChg chg="modSp mod">
        <pc:chgData name="Fleur Schellekens" userId="2cd99c82-6588-4c77-a7b6-6a526640a48f" providerId="ADAL" clId="{4A794064-0FA8-4561-AD38-9F2C9FCEF06E}" dt="2023-07-12T09:29:43.958" v="27" actId="404"/>
        <pc:sldMkLst>
          <pc:docMk/>
          <pc:sldMk cId="2084881060" sldId="5207"/>
        </pc:sldMkLst>
        <pc:spChg chg="mod">
          <ac:chgData name="Fleur Schellekens" userId="2cd99c82-6588-4c77-a7b6-6a526640a48f" providerId="ADAL" clId="{4A794064-0FA8-4561-AD38-9F2C9FCEF06E}" dt="2023-07-12T09:29:43.958" v="27" actId="404"/>
          <ac:spMkLst>
            <pc:docMk/>
            <pc:sldMk cId="2084881060" sldId="5207"/>
            <ac:spMk id="3" creationId="{271D212A-DBB6-49F7-274A-8B51401C5F99}"/>
          </ac:spMkLst>
        </pc:spChg>
      </pc:sldChg>
      <pc:sldChg chg="modSp mod">
        <pc:chgData name="Fleur Schellekens" userId="2cd99c82-6588-4c77-a7b6-6a526640a48f" providerId="ADAL" clId="{4A794064-0FA8-4561-AD38-9F2C9FCEF06E}" dt="2023-07-12T09:29:46.314" v="28" actId="404"/>
        <pc:sldMkLst>
          <pc:docMk/>
          <pc:sldMk cId="3945958585" sldId="5258"/>
        </pc:sldMkLst>
        <pc:spChg chg="mod">
          <ac:chgData name="Fleur Schellekens" userId="2cd99c82-6588-4c77-a7b6-6a526640a48f" providerId="ADAL" clId="{4A794064-0FA8-4561-AD38-9F2C9FCEF06E}" dt="2023-07-12T09:29:46.314" v="28" actId="404"/>
          <ac:spMkLst>
            <pc:docMk/>
            <pc:sldMk cId="3945958585" sldId="5258"/>
            <ac:spMk id="3" creationId="{271D212A-DBB6-49F7-274A-8B51401C5F99}"/>
          </ac:spMkLst>
        </pc:spChg>
      </pc:sldChg>
      <pc:sldChg chg="modSp mod">
        <pc:chgData name="Fleur Schellekens" userId="2cd99c82-6588-4c77-a7b6-6a526640a48f" providerId="ADAL" clId="{4A794064-0FA8-4561-AD38-9F2C9FCEF06E}" dt="2023-07-12T09:29:50.092" v="29" actId="404"/>
        <pc:sldMkLst>
          <pc:docMk/>
          <pc:sldMk cId="3490109237" sldId="5259"/>
        </pc:sldMkLst>
        <pc:spChg chg="mod">
          <ac:chgData name="Fleur Schellekens" userId="2cd99c82-6588-4c77-a7b6-6a526640a48f" providerId="ADAL" clId="{4A794064-0FA8-4561-AD38-9F2C9FCEF06E}" dt="2023-07-12T08:23:06.703" v="23"/>
          <ac:spMkLst>
            <pc:docMk/>
            <pc:sldMk cId="3490109237" sldId="5259"/>
            <ac:spMk id="8" creationId="{A289BA2D-452D-8011-F762-1C1C9B31F396}"/>
          </ac:spMkLst>
        </pc:spChg>
        <pc:spChg chg="mod">
          <ac:chgData name="Fleur Schellekens" userId="2cd99c82-6588-4c77-a7b6-6a526640a48f" providerId="ADAL" clId="{4A794064-0FA8-4561-AD38-9F2C9FCEF06E}" dt="2023-07-12T09:29:50.092" v="29" actId="404"/>
          <ac:spMkLst>
            <pc:docMk/>
            <pc:sldMk cId="3490109237" sldId="5259"/>
            <ac:spMk id="9" creationId="{242CC019-7A33-4C6A-E838-3A0BF021BAF3}"/>
          </ac:spMkLst>
        </pc:spChg>
      </pc:sldChg>
      <pc:sldChg chg="modSp mod">
        <pc:chgData name="Fleur Schellekens" userId="2cd99c82-6588-4c77-a7b6-6a526640a48f" providerId="ADAL" clId="{4A794064-0FA8-4561-AD38-9F2C9FCEF06E}" dt="2023-07-12T09:31:13.219" v="47" actId="404"/>
        <pc:sldMkLst>
          <pc:docMk/>
          <pc:sldMk cId="2335353329" sldId="5260"/>
        </pc:sldMkLst>
        <pc:spChg chg="mod">
          <ac:chgData name="Fleur Schellekens" userId="2cd99c82-6588-4c77-a7b6-6a526640a48f" providerId="ADAL" clId="{4A794064-0FA8-4561-AD38-9F2C9FCEF06E}" dt="2023-07-12T09:31:13.219" v="47" actId="404"/>
          <ac:spMkLst>
            <pc:docMk/>
            <pc:sldMk cId="2335353329" sldId="5260"/>
            <ac:spMk id="6" creationId="{E12919C0-6983-6A73-64A7-5CC96B135B2B}"/>
          </ac:spMkLst>
        </pc:spChg>
      </pc:sldChg>
      <pc:sldChg chg="addSp modSp mod">
        <pc:chgData name="Fleur Schellekens" userId="2cd99c82-6588-4c77-a7b6-6a526640a48f" providerId="ADAL" clId="{4A794064-0FA8-4561-AD38-9F2C9FCEF06E}" dt="2023-07-12T09:31:20.172" v="51" actId="404"/>
        <pc:sldMkLst>
          <pc:docMk/>
          <pc:sldMk cId="1561011099" sldId="5263"/>
        </pc:sldMkLst>
        <pc:spChg chg="mod">
          <ac:chgData name="Fleur Schellekens" userId="2cd99c82-6588-4c77-a7b6-6a526640a48f" providerId="ADAL" clId="{4A794064-0FA8-4561-AD38-9F2C9FCEF06E}" dt="2023-07-12T08:22:37.798" v="14" actId="27636"/>
          <ac:spMkLst>
            <pc:docMk/>
            <pc:sldMk cId="1561011099" sldId="5263"/>
            <ac:spMk id="5" creationId="{3286FE7A-73AB-B546-73C5-D22695393616}"/>
          </ac:spMkLst>
        </pc:spChg>
        <pc:spChg chg="mod">
          <ac:chgData name="Fleur Schellekens" userId="2cd99c82-6588-4c77-a7b6-6a526640a48f" providerId="ADAL" clId="{4A794064-0FA8-4561-AD38-9F2C9FCEF06E}" dt="2023-07-12T09:31:20.172" v="51" actId="404"/>
          <ac:spMkLst>
            <pc:docMk/>
            <pc:sldMk cId="1561011099" sldId="5263"/>
            <ac:spMk id="6" creationId="{E12919C0-6983-6A73-64A7-5CC96B135B2B}"/>
          </ac:spMkLst>
        </pc:spChg>
        <pc:spChg chg="add mod">
          <ac:chgData name="Fleur Schellekens" userId="2cd99c82-6588-4c77-a7b6-6a526640a48f" providerId="ADAL" clId="{4A794064-0FA8-4561-AD38-9F2C9FCEF06E}" dt="2023-07-12T09:31:15.954" v="49" actId="571"/>
          <ac:spMkLst>
            <pc:docMk/>
            <pc:sldMk cId="1561011099" sldId="5263"/>
            <ac:spMk id="8" creationId="{7744E70A-669F-A972-C901-4AF66AA0C807}"/>
          </ac:spMkLst>
        </pc:spChg>
      </pc:sldChg>
      <pc:sldChg chg="modSp mod">
        <pc:chgData name="Fleur Schellekens" userId="2cd99c82-6588-4c77-a7b6-6a526640a48f" providerId="ADAL" clId="{4A794064-0FA8-4561-AD38-9F2C9FCEF06E}" dt="2023-07-12T09:31:45.658" v="59" actId="404"/>
        <pc:sldMkLst>
          <pc:docMk/>
          <pc:sldMk cId="575790700" sldId="5264"/>
        </pc:sldMkLst>
        <pc:spChg chg="mod">
          <ac:chgData name="Fleur Schellekens" userId="2cd99c82-6588-4c77-a7b6-6a526640a48f" providerId="ADAL" clId="{4A794064-0FA8-4561-AD38-9F2C9FCEF06E}" dt="2023-07-12T08:22:37.849" v="17" actId="27636"/>
          <ac:spMkLst>
            <pc:docMk/>
            <pc:sldMk cId="575790700" sldId="5264"/>
            <ac:spMk id="4" creationId="{31A63DC4-BF1F-37D3-3B43-D0D353366C35}"/>
          </ac:spMkLst>
        </pc:spChg>
        <pc:spChg chg="mod">
          <ac:chgData name="Fleur Schellekens" userId="2cd99c82-6588-4c77-a7b6-6a526640a48f" providerId="ADAL" clId="{4A794064-0FA8-4561-AD38-9F2C9FCEF06E}" dt="2023-07-12T09:31:45.658" v="59" actId="404"/>
          <ac:spMkLst>
            <pc:docMk/>
            <pc:sldMk cId="575790700" sldId="5264"/>
            <ac:spMk id="5" creationId="{EA5C2F9D-0B4F-0F69-FA2A-4E57C926E008}"/>
          </ac:spMkLst>
        </pc:spChg>
      </pc:sldChg>
      <pc:sldChg chg="modSp mod">
        <pc:chgData name="Fleur Schellekens" userId="2cd99c82-6588-4c77-a7b6-6a526640a48f" providerId="ADAL" clId="{4A794064-0FA8-4561-AD38-9F2C9FCEF06E}" dt="2023-07-12T08:22:37.698" v="6" actId="27636"/>
        <pc:sldMkLst>
          <pc:docMk/>
          <pc:sldMk cId="3839918214" sldId="5265"/>
        </pc:sldMkLst>
        <pc:spChg chg="mod">
          <ac:chgData name="Fleur Schellekens" userId="2cd99c82-6588-4c77-a7b6-6a526640a48f" providerId="ADAL" clId="{4A794064-0FA8-4561-AD38-9F2C9FCEF06E}" dt="2023-07-12T08:22:37.698" v="6" actId="27636"/>
          <ac:spMkLst>
            <pc:docMk/>
            <pc:sldMk cId="3839918214" sldId="5265"/>
            <ac:spMk id="10" creationId="{2247C368-E942-CDF5-DBA3-72377FD03C9C}"/>
          </ac:spMkLst>
        </pc:spChg>
      </pc:sldChg>
      <pc:sldChg chg="modSp mod">
        <pc:chgData name="Fleur Schellekens" userId="2cd99c82-6588-4c77-a7b6-6a526640a48f" providerId="ADAL" clId="{4A794064-0FA8-4561-AD38-9F2C9FCEF06E}" dt="2023-07-12T08:23:06.703" v="23"/>
        <pc:sldMkLst>
          <pc:docMk/>
          <pc:sldMk cId="1941396273" sldId="5273"/>
        </pc:sldMkLst>
        <pc:spChg chg="mod">
          <ac:chgData name="Fleur Schellekens" userId="2cd99c82-6588-4c77-a7b6-6a526640a48f" providerId="ADAL" clId="{4A794064-0FA8-4561-AD38-9F2C9FCEF06E}" dt="2023-07-12T08:23:06.703" v="23"/>
          <ac:spMkLst>
            <pc:docMk/>
            <pc:sldMk cId="1941396273" sldId="5273"/>
            <ac:spMk id="5" creationId="{1279E769-1A59-F103-1C63-89D93121A6DC}"/>
          </ac:spMkLst>
        </pc:spChg>
      </pc:sldChg>
      <pc:sldChg chg="modSp">
        <pc:chgData name="Fleur Schellekens" userId="2cd99c82-6588-4c77-a7b6-6a526640a48f" providerId="ADAL" clId="{4A794064-0FA8-4561-AD38-9F2C9FCEF06E}" dt="2023-07-12T08:23:06.703" v="23"/>
        <pc:sldMkLst>
          <pc:docMk/>
          <pc:sldMk cId="25974081" sldId="5293"/>
        </pc:sldMkLst>
        <pc:spChg chg="mod">
          <ac:chgData name="Fleur Schellekens" userId="2cd99c82-6588-4c77-a7b6-6a526640a48f" providerId="ADAL" clId="{4A794064-0FA8-4561-AD38-9F2C9FCEF06E}" dt="2023-07-12T08:23:06.703" v="23"/>
          <ac:spMkLst>
            <pc:docMk/>
            <pc:sldMk cId="25974081" sldId="5293"/>
            <ac:spMk id="3" creationId="{42258E5D-3079-CA48-BB5E-38898CB06CBF}"/>
          </ac:spMkLst>
        </pc:spChg>
      </pc:sldChg>
      <pc:sldChg chg="modSp mod">
        <pc:chgData name="Fleur Schellekens" userId="2cd99c82-6588-4c77-a7b6-6a526640a48f" providerId="ADAL" clId="{4A794064-0FA8-4561-AD38-9F2C9FCEF06E}" dt="2023-07-12T08:23:06.703" v="23"/>
        <pc:sldMkLst>
          <pc:docMk/>
          <pc:sldMk cId="2757347538" sldId="6003"/>
        </pc:sldMkLst>
        <pc:spChg chg="mod">
          <ac:chgData name="Fleur Schellekens" userId="2cd99c82-6588-4c77-a7b6-6a526640a48f" providerId="ADAL" clId="{4A794064-0FA8-4561-AD38-9F2C9FCEF06E}" dt="2023-07-12T08:23:06.703" v="23"/>
          <ac:spMkLst>
            <pc:docMk/>
            <pc:sldMk cId="2757347538" sldId="6003"/>
            <ac:spMk id="5" creationId="{FE83D84D-2C27-FF78-80E5-637A79DC3773}"/>
          </ac:spMkLst>
        </pc:spChg>
      </pc:sldChg>
      <pc:sldChg chg="modSp mod">
        <pc:chgData name="Fleur Schellekens" userId="2cd99c82-6588-4c77-a7b6-6a526640a48f" providerId="ADAL" clId="{4A794064-0FA8-4561-AD38-9F2C9FCEF06E}" dt="2023-07-12T08:23:06.703" v="23"/>
        <pc:sldMkLst>
          <pc:docMk/>
          <pc:sldMk cId="1570025360" sldId="6005"/>
        </pc:sldMkLst>
        <pc:spChg chg="mod">
          <ac:chgData name="Fleur Schellekens" userId="2cd99c82-6588-4c77-a7b6-6a526640a48f" providerId="ADAL" clId="{4A794064-0FA8-4561-AD38-9F2C9FCEF06E}" dt="2023-07-12T08:23:06.703" v="23"/>
          <ac:spMkLst>
            <pc:docMk/>
            <pc:sldMk cId="1570025360" sldId="6005"/>
            <ac:spMk id="23" creationId="{C913A5E1-11E1-54FA-1243-CBA999D4E81D}"/>
          </ac:spMkLst>
        </pc:spChg>
      </pc:sldChg>
      <pc:sldChg chg="modSp">
        <pc:chgData name="Fleur Schellekens" userId="2cd99c82-6588-4c77-a7b6-6a526640a48f" providerId="ADAL" clId="{4A794064-0FA8-4561-AD38-9F2C9FCEF06E}" dt="2023-07-12T08:23:06.703" v="23"/>
        <pc:sldMkLst>
          <pc:docMk/>
          <pc:sldMk cId="1303113011" sldId="6008"/>
        </pc:sldMkLst>
        <pc:spChg chg="mod">
          <ac:chgData name="Fleur Schellekens" userId="2cd99c82-6588-4c77-a7b6-6a526640a48f" providerId="ADAL" clId="{4A794064-0FA8-4561-AD38-9F2C9FCEF06E}" dt="2023-07-12T08:23:06.703" v="23"/>
          <ac:spMkLst>
            <pc:docMk/>
            <pc:sldMk cId="1303113011" sldId="6008"/>
            <ac:spMk id="2" creationId="{932DB3B6-F390-D752-59AB-87234DAFFA31}"/>
          </ac:spMkLst>
        </pc:spChg>
      </pc:sldChg>
      <pc:sldChg chg="modSp">
        <pc:chgData name="Fleur Schellekens" userId="2cd99c82-6588-4c77-a7b6-6a526640a48f" providerId="ADAL" clId="{4A794064-0FA8-4561-AD38-9F2C9FCEF06E}" dt="2023-07-12T08:23:06.703" v="23"/>
        <pc:sldMkLst>
          <pc:docMk/>
          <pc:sldMk cId="3204320876" sldId="6009"/>
        </pc:sldMkLst>
        <pc:spChg chg="mod">
          <ac:chgData name="Fleur Schellekens" userId="2cd99c82-6588-4c77-a7b6-6a526640a48f" providerId="ADAL" clId="{4A794064-0FA8-4561-AD38-9F2C9FCEF06E}" dt="2023-07-12T08:23:06.703" v="23"/>
          <ac:spMkLst>
            <pc:docMk/>
            <pc:sldMk cId="3204320876" sldId="6009"/>
            <ac:spMk id="2" creationId="{932DB3B6-F390-D752-59AB-87234DAFFA31}"/>
          </ac:spMkLst>
        </pc:spChg>
      </pc:sldChg>
      <pc:sldChg chg="modSp mod">
        <pc:chgData name="Fleur Schellekens" userId="2cd99c82-6588-4c77-a7b6-6a526640a48f" providerId="ADAL" clId="{4A794064-0FA8-4561-AD38-9F2C9FCEF06E}" dt="2023-07-12T09:29:36.343" v="25" actId="404"/>
        <pc:sldMkLst>
          <pc:docMk/>
          <pc:sldMk cId="518529904" sldId="6011"/>
        </pc:sldMkLst>
        <pc:spChg chg="mod">
          <ac:chgData name="Fleur Schellekens" userId="2cd99c82-6588-4c77-a7b6-6a526640a48f" providerId="ADAL" clId="{4A794064-0FA8-4561-AD38-9F2C9FCEF06E}" dt="2023-07-12T08:23:06.703" v="23"/>
          <ac:spMkLst>
            <pc:docMk/>
            <pc:sldMk cId="518529904" sldId="6011"/>
            <ac:spMk id="3" creationId="{4AB0B2A6-3FAD-92DC-ADAA-2307FB5DC4E9}"/>
          </ac:spMkLst>
        </pc:spChg>
        <pc:spChg chg="mod">
          <ac:chgData name="Fleur Schellekens" userId="2cd99c82-6588-4c77-a7b6-6a526640a48f" providerId="ADAL" clId="{4A794064-0FA8-4561-AD38-9F2C9FCEF06E}" dt="2023-07-12T08:23:06.703" v="23"/>
          <ac:spMkLst>
            <pc:docMk/>
            <pc:sldMk cId="518529904" sldId="6011"/>
            <ac:spMk id="4" creationId="{962CBA74-32C8-BC41-0BD6-DB21D52A8AC9}"/>
          </ac:spMkLst>
        </pc:spChg>
        <pc:spChg chg="mod">
          <ac:chgData name="Fleur Schellekens" userId="2cd99c82-6588-4c77-a7b6-6a526640a48f" providerId="ADAL" clId="{4A794064-0FA8-4561-AD38-9F2C9FCEF06E}" dt="2023-07-12T08:23:06.703" v="23"/>
          <ac:spMkLst>
            <pc:docMk/>
            <pc:sldMk cId="518529904" sldId="6011"/>
            <ac:spMk id="6" creationId="{5E83B176-2D19-0F74-3EA7-23288F3391CB}"/>
          </ac:spMkLst>
        </pc:spChg>
        <pc:spChg chg="mod">
          <ac:chgData name="Fleur Schellekens" userId="2cd99c82-6588-4c77-a7b6-6a526640a48f" providerId="ADAL" clId="{4A794064-0FA8-4561-AD38-9F2C9FCEF06E}" dt="2023-07-12T08:22:37.649" v="2" actId="27636"/>
          <ac:spMkLst>
            <pc:docMk/>
            <pc:sldMk cId="518529904" sldId="6011"/>
            <ac:spMk id="14" creationId="{E942772C-2CAA-B744-9AAF-4932BF650AA2}"/>
          </ac:spMkLst>
        </pc:spChg>
        <pc:spChg chg="mod">
          <ac:chgData name="Fleur Schellekens" userId="2cd99c82-6588-4c77-a7b6-6a526640a48f" providerId="ADAL" clId="{4A794064-0FA8-4561-AD38-9F2C9FCEF06E}" dt="2023-07-12T09:29:36.343" v="25" actId="404"/>
          <ac:spMkLst>
            <pc:docMk/>
            <pc:sldMk cId="518529904" sldId="6011"/>
            <ac:spMk id="18" creationId="{BED4AE2B-9333-484E-A278-E909FEB9E31E}"/>
          </ac:spMkLst>
        </pc:spChg>
        <pc:spChg chg="mod">
          <ac:chgData name="Fleur Schellekens" userId="2cd99c82-6588-4c77-a7b6-6a526640a48f" providerId="ADAL" clId="{4A794064-0FA8-4561-AD38-9F2C9FCEF06E}" dt="2023-07-12T08:23:06.703" v="23"/>
          <ac:spMkLst>
            <pc:docMk/>
            <pc:sldMk cId="518529904" sldId="6011"/>
            <ac:spMk id="21" creationId="{A4803531-EDEE-8040-B0C9-B35265BB18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4ACD8-4C70-4314-AD6E-CCDE82F03318}" type="doc">
      <dgm:prSet loTypeId="urn:microsoft.com/office/officeart/2005/8/layout/gear1" loCatId="relationship" qsTypeId="urn:microsoft.com/office/officeart/2005/8/quickstyle/simple1" qsCatId="simple" csTypeId="urn:microsoft.com/office/officeart/2005/8/colors/accent1_5" csCatId="accent1" phldr="1"/>
      <dgm:spPr/>
    </dgm:pt>
    <dgm:pt modelId="{B82EC6B9-0CF3-4BC9-AAD6-C2A17E5A6AB0}">
      <dgm:prSet phldrT="[Text]"/>
      <dgm:spPr/>
      <dgm:t>
        <a:bodyPr/>
        <a:lstStyle/>
        <a:p>
          <a:r>
            <a:rPr lang="en-US" b="1" dirty="0">
              <a:solidFill>
                <a:schemeClr val="tx1"/>
              </a:solidFill>
            </a:rPr>
            <a:t>Eerlij</a:t>
          </a:r>
          <a:r>
            <a:rPr lang="en-US" b="1" baseline="0" dirty="0">
              <a:solidFill>
                <a:schemeClr val="tx1"/>
              </a:solidFill>
            </a:rPr>
            <a:t>k </a:t>
          </a:r>
        </a:p>
        <a:p>
          <a:r>
            <a:rPr lang="en-US" b="1" baseline="0" dirty="0">
              <a:solidFill>
                <a:schemeClr val="tx1"/>
              </a:solidFill>
            </a:rPr>
            <a:t>werking </a:t>
          </a:r>
        </a:p>
        <a:p>
          <a:r>
            <a:rPr lang="en-US" b="1" baseline="0" dirty="0">
              <a:solidFill>
                <a:schemeClr val="tx1"/>
              </a:solidFill>
            </a:rPr>
            <a:t>praktijken</a:t>
          </a:r>
          <a:endParaRPr lang="en-GB" b="1" dirty="0">
            <a:solidFill>
              <a:schemeClr val="tx1"/>
            </a:solidFill>
          </a:endParaRPr>
        </a:p>
      </dgm:t>
    </dgm:pt>
    <dgm:pt modelId="{536F6186-DA8D-4699-BDF8-A5D90B8F1135}" type="parTrans" cxnId="{2F21C65F-6ECB-4483-88B9-25178BF5FD51}">
      <dgm:prSet/>
      <dgm:spPr/>
      <dgm:t>
        <a:bodyPr/>
        <a:lstStyle/>
        <a:p>
          <a:endParaRPr lang="en-GB"/>
        </a:p>
      </dgm:t>
    </dgm:pt>
    <dgm:pt modelId="{CF00EFA5-3A8E-402C-B1CC-2238A94436B8}" type="sibTrans" cxnId="{2F21C65F-6ECB-4483-88B9-25178BF5FD51}">
      <dgm:prSet/>
      <dgm:spPr/>
      <dgm:t>
        <a:bodyPr/>
        <a:lstStyle/>
        <a:p>
          <a:endParaRPr lang="en-GB"/>
        </a:p>
      </dgm:t>
    </dgm:pt>
    <dgm:pt modelId="{5A16D806-B73D-4EE0-8910-1D94CBC2CC54}">
      <dgm:prSet phldrT="[Text]"/>
      <dgm:spPr/>
      <dgm:t>
        <a:bodyPr/>
        <a:lstStyle/>
        <a:p>
          <a:r>
            <a:rPr lang="en-US" b="1" dirty="0">
              <a:solidFill>
                <a:schemeClr val="tx1"/>
              </a:solidFill>
            </a:rPr>
            <a:t>Goede relaties met de gemeenschap</a:t>
          </a:r>
          <a:endParaRPr lang="en-GB" b="1" dirty="0">
            <a:solidFill>
              <a:schemeClr val="tx1"/>
            </a:solidFill>
          </a:endParaRPr>
        </a:p>
      </dgm:t>
    </dgm:pt>
    <dgm:pt modelId="{6FF8B874-613D-468C-904C-01AD3796B8A7}" type="parTrans" cxnId="{41332BB2-E950-4C36-BFD2-35B673D51AE9}">
      <dgm:prSet/>
      <dgm:spPr/>
      <dgm:t>
        <a:bodyPr/>
        <a:lstStyle/>
        <a:p>
          <a:endParaRPr lang="en-GB"/>
        </a:p>
      </dgm:t>
    </dgm:pt>
    <dgm:pt modelId="{2708A207-7D08-40BE-ADE2-BA0B2D4E61B9}" type="sibTrans" cxnId="{41332BB2-E950-4C36-BFD2-35B673D51AE9}">
      <dgm:prSet/>
      <dgm:spPr/>
      <dgm:t>
        <a:bodyPr/>
        <a:lstStyle/>
        <a:p>
          <a:endParaRPr lang="en-GB"/>
        </a:p>
      </dgm:t>
    </dgm:pt>
    <dgm:pt modelId="{07568367-E7F7-4626-9303-CB4366F94707}">
      <dgm:prSet phldrT="[Text]"/>
      <dgm:spPr/>
      <dgm:t>
        <a:bodyPr/>
        <a:lstStyle/>
        <a:p>
          <a:r>
            <a:rPr lang="en-US" b="1" dirty="0">
              <a:solidFill>
                <a:schemeClr val="tx1"/>
              </a:solidFill>
            </a:rPr>
            <a:t>Loyaliteit van werknemers en klanten</a:t>
          </a:r>
          <a:endParaRPr lang="en-GB" b="1" dirty="0">
            <a:solidFill>
              <a:schemeClr val="tx1"/>
            </a:solidFill>
          </a:endParaRPr>
        </a:p>
      </dgm:t>
    </dgm:pt>
    <dgm:pt modelId="{6A9A9EE5-83AA-4908-B6B5-EBFB3BD19A4A}" type="parTrans" cxnId="{9D084D90-F1A5-4286-BBFD-46BDF06F1B5D}">
      <dgm:prSet/>
      <dgm:spPr/>
      <dgm:t>
        <a:bodyPr/>
        <a:lstStyle/>
        <a:p>
          <a:endParaRPr lang="en-GB"/>
        </a:p>
      </dgm:t>
    </dgm:pt>
    <dgm:pt modelId="{4B715C65-D7A4-4688-8D51-C88A3C97B19C}" type="sibTrans" cxnId="{9D084D90-F1A5-4286-BBFD-46BDF06F1B5D}">
      <dgm:prSet/>
      <dgm:spPr/>
      <dgm:t>
        <a:bodyPr/>
        <a:lstStyle/>
        <a:p>
          <a:endParaRPr lang="en-GB"/>
        </a:p>
      </dgm:t>
    </dgm:pt>
    <dgm:pt modelId="{7C11B94A-BA46-42C7-85B8-1BBB51D68C11}" type="pres">
      <dgm:prSet presAssocID="{4034ACD8-4C70-4314-AD6E-CCDE82F03318}" presName="composite" presStyleCnt="0">
        <dgm:presLayoutVars>
          <dgm:chMax val="3"/>
          <dgm:animLvl val="lvl"/>
          <dgm:resizeHandles val="exact"/>
        </dgm:presLayoutVars>
      </dgm:prSet>
      <dgm:spPr/>
    </dgm:pt>
    <dgm:pt modelId="{2C98CB10-9321-43FF-A695-20C8A01E767D}" type="pres">
      <dgm:prSet presAssocID="{B82EC6B9-0CF3-4BC9-AAD6-C2A17E5A6AB0}" presName="gear1" presStyleLbl="node1" presStyleIdx="0" presStyleCnt="3" custLinFactNeighborX="-1341" custLinFactNeighborY="-1341">
        <dgm:presLayoutVars>
          <dgm:chMax val="1"/>
          <dgm:bulletEnabled val="1"/>
        </dgm:presLayoutVars>
      </dgm:prSet>
      <dgm:spPr/>
    </dgm:pt>
    <dgm:pt modelId="{01C1D8CE-B337-47BF-9A73-DDCB83D69C49}" type="pres">
      <dgm:prSet presAssocID="{B82EC6B9-0CF3-4BC9-AAD6-C2A17E5A6AB0}" presName="gear1srcNode" presStyleLbl="node1" presStyleIdx="0" presStyleCnt="3"/>
      <dgm:spPr/>
    </dgm:pt>
    <dgm:pt modelId="{940D8B80-034B-4879-A724-0B6809DA24FB}" type="pres">
      <dgm:prSet presAssocID="{B82EC6B9-0CF3-4BC9-AAD6-C2A17E5A6AB0}" presName="gear1dstNode" presStyleLbl="node1" presStyleIdx="0" presStyleCnt="3"/>
      <dgm:spPr/>
    </dgm:pt>
    <dgm:pt modelId="{0C2A3955-765F-4833-AF31-F51E86151E6F}" type="pres">
      <dgm:prSet presAssocID="{5A16D806-B73D-4EE0-8910-1D94CBC2CC54}" presName="gear2" presStyleLbl="node1" presStyleIdx="1" presStyleCnt="3">
        <dgm:presLayoutVars>
          <dgm:chMax val="1"/>
          <dgm:bulletEnabled val="1"/>
        </dgm:presLayoutVars>
      </dgm:prSet>
      <dgm:spPr/>
    </dgm:pt>
    <dgm:pt modelId="{0D83A14D-1B8C-4F9A-AC2E-B740A42FB355}" type="pres">
      <dgm:prSet presAssocID="{5A16D806-B73D-4EE0-8910-1D94CBC2CC54}" presName="gear2srcNode" presStyleLbl="node1" presStyleIdx="1" presStyleCnt="3"/>
      <dgm:spPr/>
    </dgm:pt>
    <dgm:pt modelId="{0883DFAF-6C5B-48D5-844F-4E69C463897E}" type="pres">
      <dgm:prSet presAssocID="{5A16D806-B73D-4EE0-8910-1D94CBC2CC54}" presName="gear2dstNode" presStyleLbl="node1" presStyleIdx="1" presStyleCnt="3"/>
      <dgm:spPr/>
    </dgm:pt>
    <dgm:pt modelId="{BEDD9B87-2022-4588-8491-ADAC8DEB1135}" type="pres">
      <dgm:prSet presAssocID="{07568367-E7F7-4626-9303-CB4366F94707}" presName="gear3" presStyleLbl="node1" presStyleIdx="2" presStyleCnt="3"/>
      <dgm:spPr/>
    </dgm:pt>
    <dgm:pt modelId="{74D51AC1-7CA4-4470-93A2-67E19DA04EDC}" type="pres">
      <dgm:prSet presAssocID="{07568367-E7F7-4626-9303-CB4366F94707}" presName="gear3tx" presStyleLbl="node1" presStyleIdx="2" presStyleCnt="3">
        <dgm:presLayoutVars>
          <dgm:chMax val="1"/>
          <dgm:bulletEnabled val="1"/>
        </dgm:presLayoutVars>
      </dgm:prSet>
      <dgm:spPr/>
    </dgm:pt>
    <dgm:pt modelId="{5DA02B9D-2AB3-4B39-A469-C4A76C9207D3}" type="pres">
      <dgm:prSet presAssocID="{07568367-E7F7-4626-9303-CB4366F94707}" presName="gear3srcNode" presStyleLbl="node1" presStyleIdx="2" presStyleCnt="3"/>
      <dgm:spPr/>
    </dgm:pt>
    <dgm:pt modelId="{51C11ECA-F136-4E38-B1CA-EDBD4909F749}" type="pres">
      <dgm:prSet presAssocID="{07568367-E7F7-4626-9303-CB4366F94707}" presName="gear3dstNode" presStyleLbl="node1" presStyleIdx="2" presStyleCnt="3"/>
      <dgm:spPr/>
    </dgm:pt>
    <dgm:pt modelId="{01D0826B-E9A2-419A-9DA3-36366788D25E}" type="pres">
      <dgm:prSet presAssocID="{CF00EFA5-3A8E-402C-B1CC-2238A94436B8}" presName="connector1" presStyleLbl="sibTrans2D1" presStyleIdx="0" presStyleCnt="3"/>
      <dgm:spPr/>
    </dgm:pt>
    <dgm:pt modelId="{8290FB44-2C11-4420-8B97-01E7C1D4B415}" type="pres">
      <dgm:prSet presAssocID="{2708A207-7D08-40BE-ADE2-BA0B2D4E61B9}" presName="connector2" presStyleLbl="sibTrans2D1" presStyleIdx="1" presStyleCnt="3"/>
      <dgm:spPr/>
    </dgm:pt>
    <dgm:pt modelId="{D661B6BC-0CC2-4CAF-8732-E92A503424CA}" type="pres">
      <dgm:prSet presAssocID="{4B715C65-D7A4-4688-8D51-C88A3C97B19C}" presName="connector3" presStyleLbl="sibTrans2D1" presStyleIdx="2" presStyleCnt="3"/>
      <dgm:spPr/>
    </dgm:pt>
  </dgm:ptLst>
  <dgm:cxnLst>
    <dgm:cxn modelId="{C4634109-CEC4-452B-9198-A89202412AEA}" type="presOf" srcId="{07568367-E7F7-4626-9303-CB4366F94707}" destId="{51C11ECA-F136-4E38-B1CA-EDBD4909F749}" srcOrd="3" destOrd="0" presId="urn:microsoft.com/office/officeart/2005/8/layout/gear1"/>
    <dgm:cxn modelId="{9C568511-34B0-4D1E-9259-04DC14DF4B46}" type="presOf" srcId="{5A16D806-B73D-4EE0-8910-1D94CBC2CC54}" destId="{0D83A14D-1B8C-4F9A-AC2E-B740A42FB355}" srcOrd="1" destOrd="0" presId="urn:microsoft.com/office/officeart/2005/8/layout/gear1"/>
    <dgm:cxn modelId="{41CF2613-F3A9-4D69-8DAD-35DEA0A0500D}" type="presOf" srcId="{B82EC6B9-0CF3-4BC9-AAD6-C2A17E5A6AB0}" destId="{01C1D8CE-B337-47BF-9A73-DDCB83D69C49}" srcOrd="1" destOrd="0" presId="urn:microsoft.com/office/officeart/2005/8/layout/gear1"/>
    <dgm:cxn modelId="{9F76F61A-9414-40AA-9261-12F5DE6673E5}" type="presOf" srcId="{5A16D806-B73D-4EE0-8910-1D94CBC2CC54}" destId="{0883DFAF-6C5B-48D5-844F-4E69C463897E}" srcOrd="2" destOrd="0" presId="urn:microsoft.com/office/officeart/2005/8/layout/gear1"/>
    <dgm:cxn modelId="{23A6281B-4E8C-4325-BE07-4CB634818E4B}" type="presOf" srcId="{4034ACD8-4C70-4314-AD6E-CCDE82F03318}" destId="{7C11B94A-BA46-42C7-85B8-1BBB51D68C11}" srcOrd="0" destOrd="0" presId="urn:microsoft.com/office/officeart/2005/8/layout/gear1"/>
    <dgm:cxn modelId="{1A65B123-EB62-4ED1-9B56-E26631EA81BC}" type="presOf" srcId="{B82EC6B9-0CF3-4BC9-AAD6-C2A17E5A6AB0}" destId="{940D8B80-034B-4879-A724-0B6809DA24FB}" srcOrd="2" destOrd="0" presId="urn:microsoft.com/office/officeart/2005/8/layout/gear1"/>
    <dgm:cxn modelId="{27F6682C-E4F8-48E1-AA33-E6D185063FB2}" type="presOf" srcId="{B82EC6B9-0CF3-4BC9-AAD6-C2A17E5A6AB0}" destId="{2C98CB10-9321-43FF-A695-20C8A01E767D}" srcOrd="0" destOrd="0" presId="urn:microsoft.com/office/officeart/2005/8/layout/gear1"/>
    <dgm:cxn modelId="{80FD9E5C-9CBA-435A-A855-C0D6A67D56E7}" type="presOf" srcId="{5A16D806-B73D-4EE0-8910-1D94CBC2CC54}" destId="{0C2A3955-765F-4833-AF31-F51E86151E6F}" srcOrd="0" destOrd="0" presId="urn:microsoft.com/office/officeart/2005/8/layout/gear1"/>
    <dgm:cxn modelId="{2F21C65F-6ECB-4483-88B9-25178BF5FD51}" srcId="{4034ACD8-4C70-4314-AD6E-CCDE82F03318}" destId="{B82EC6B9-0CF3-4BC9-AAD6-C2A17E5A6AB0}" srcOrd="0" destOrd="0" parTransId="{536F6186-DA8D-4699-BDF8-A5D90B8F1135}" sibTransId="{CF00EFA5-3A8E-402C-B1CC-2238A94436B8}"/>
    <dgm:cxn modelId="{784FA86A-A6E4-42B8-BCEA-76D63D92E181}" type="presOf" srcId="{07568367-E7F7-4626-9303-CB4366F94707}" destId="{74D51AC1-7CA4-4470-93A2-67E19DA04EDC}" srcOrd="1" destOrd="0" presId="urn:microsoft.com/office/officeart/2005/8/layout/gear1"/>
    <dgm:cxn modelId="{9D78FC5A-CA67-41CF-8918-EA328E990B45}" type="presOf" srcId="{CF00EFA5-3A8E-402C-B1CC-2238A94436B8}" destId="{01D0826B-E9A2-419A-9DA3-36366788D25E}" srcOrd="0" destOrd="0" presId="urn:microsoft.com/office/officeart/2005/8/layout/gear1"/>
    <dgm:cxn modelId="{948CC78D-F419-4A7A-8E51-0FED95E05D12}" type="presOf" srcId="{4B715C65-D7A4-4688-8D51-C88A3C97B19C}" destId="{D661B6BC-0CC2-4CAF-8732-E92A503424CA}" srcOrd="0" destOrd="0" presId="urn:microsoft.com/office/officeart/2005/8/layout/gear1"/>
    <dgm:cxn modelId="{9D084D90-F1A5-4286-BBFD-46BDF06F1B5D}" srcId="{4034ACD8-4C70-4314-AD6E-CCDE82F03318}" destId="{07568367-E7F7-4626-9303-CB4366F94707}" srcOrd="2" destOrd="0" parTransId="{6A9A9EE5-83AA-4908-B6B5-EBFB3BD19A4A}" sibTransId="{4B715C65-D7A4-4688-8D51-C88A3C97B19C}"/>
    <dgm:cxn modelId="{995DD4A6-4F14-4F8E-9A7D-DF437C7F9E20}" type="presOf" srcId="{07568367-E7F7-4626-9303-CB4366F94707}" destId="{5DA02B9D-2AB3-4B39-A469-C4A76C9207D3}" srcOrd="2" destOrd="0" presId="urn:microsoft.com/office/officeart/2005/8/layout/gear1"/>
    <dgm:cxn modelId="{41332BB2-E950-4C36-BFD2-35B673D51AE9}" srcId="{4034ACD8-4C70-4314-AD6E-CCDE82F03318}" destId="{5A16D806-B73D-4EE0-8910-1D94CBC2CC54}" srcOrd="1" destOrd="0" parTransId="{6FF8B874-613D-468C-904C-01AD3796B8A7}" sibTransId="{2708A207-7D08-40BE-ADE2-BA0B2D4E61B9}"/>
    <dgm:cxn modelId="{EA7529D9-CEAC-4694-8736-46FF621BC0FA}" type="presOf" srcId="{07568367-E7F7-4626-9303-CB4366F94707}" destId="{BEDD9B87-2022-4588-8491-ADAC8DEB1135}" srcOrd="0" destOrd="0" presId="urn:microsoft.com/office/officeart/2005/8/layout/gear1"/>
    <dgm:cxn modelId="{640F39F1-8DC6-4EAC-8D08-3331CBD918F7}" type="presOf" srcId="{2708A207-7D08-40BE-ADE2-BA0B2D4E61B9}" destId="{8290FB44-2C11-4420-8B97-01E7C1D4B415}" srcOrd="0" destOrd="0" presId="urn:microsoft.com/office/officeart/2005/8/layout/gear1"/>
    <dgm:cxn modelId="{5E6C1384-79C1-410E-9A3F-2633767D83F4}" type="presParOf" srcId="{7C11B94A-BA46-42C7-85B8-1BBB51D68C11}" destId="{2C98CB10-9321-43FF-A695-20C8A01E767D}" srcOrd="0" destOrd="0" presId="urn:microsoft.com/office/officeart/2005/8/layout/gear1"/>
    <dgm:cxn modelId="{CAA8C2B4-A48D-4F3A-8E43-7DA58A516359}" type="presParOf" srcId="{7C11B94A-BA46-42C7-85B8-1BBB51D68C11}" destId="{01C1D8CE-B337-47BF-9A73-DDCB83D69C49}" srcOrd="1" destOrd="0" presId="urn:microsoft.com/office/officeart/2005/8/layout/gear1"/>
    <dgm:cxn modelId="{BCB57D23-17AF-47B0-8B4A-75EEFF4A282C}" type="presParOf" srcId="{7C11B94A-BA46-42C7-85B8-1BBB51D68C11}" destId="{940D8B80-034B-4879-A724-0B6809DA24FB}" srcOrd="2" destOrd="0" presId="urn:microsoft.com/office/officeart/2005/8/layout/gear1"/>
    <dgm:cxn modelId="{54956B54-26D8-4CF2-80D9-4EBDF8129C33}" type="presParOf" srcId="{7C11B94A-BA46-42C7-85B8-1BBB51D68C11}" destId="{0C2A3955-765F-4833-AF31-F51E86151E6F}" srcOrd="3" destOrd="0" presId="urn:microsoft.com/office/officeart/2005/8/layout/gear1"/>
    <dgm:cxn modelId="{AFF7ECC2-1DA3-4989-A822-E3511ABA8145}" type="presParOf" srcId="{7C11B94A-BA46-42C7-85B8-1BBB51D68C11}" destId="{0D83A14D-1B8C-4F9A-AC2E-B740A42FB355}" srcOrd="4" destOrd="0" presId="urn:microsoft.com/office/officeart/2005/8/layout/gear1"/>
    <dgm:cxn modelId="{86A08E97-98CD-433E-A505-55C56B0F035E}" type="presParOf" srcId="{7C11B94A-BA46-42C7-85B8-1BBB51D68C11}" destId="{0883DFAF-6C5B-48D5-844F-4E69C463897E}" srcOrd="5" destOrd="0" presId="urn:microsoft.com/office/officeart/2005/8/layout/gear1"/>
    <dgm:cxn modelId="{DA451429-1C21-4389-BE12-E109C0619B61}" type="presParOf" srcId="{7C11B94A-BA46-42C7-85B8-1BBB51D68C11}" destId="{BEDD9B87-2022-4588-8491-ADAC8DEB1135}" srcOrd="6" destOrd="0" presId="urn:microsoft.com/office/officeart/2005/8/layout/gear1"/>
    <dgm:cxn modelId="{FC3C037C-7A3D-43D3-AFA4-8DDD0B886DC0}" type="presParOf" srcId="{7C11B94A-BA46-42C7-85B8-1BBB51D68C11}" destId="{74D51AC1-7CA4-4470-93A2-67E19DA04EDC}" srcOrd="7" destOrd="0" presId="urn:microsoft.com/office/officeart/2005/8/layout/gear1"/>
    <dgm:cxn modelId="{3C94D4E9-ABA0-4CC5-9A68-3C6108CEEBD0}" type="presParOf" srcId="{7C11B94A-BA46-42C7-85B8-1BBB51D68C11}" destId="{5DA02B9D-2AB3-4B39-A469-C4A76C9207D3}" srcOrd="8" destOrd="0" presId="urn:microsoft.com/office/officeart/2005/8/layout/gear1"/>
    <dgm:cxn modelId="{F80FE183-AA27-491F-8E6F-1538C60D93FE}" type="presParOf" srcId="{7C11B94A-BA46-42C7-85B8-1BBB51D68C11}" destId="{51C11ECA-F136-4E38-B1CA-EDBD4909F749}" srcOrd="9" destOrd="0" presId="urn:microsoft.com/office/officeart/2005/8/layout/gear1"/>
    <dgm:cxn modelId="{89EC08C0-B684-4215-BDF2-8864D08F4909}" type="presParOf" srcId="{7C11B94A-BA46-42C7-85B8-1BBB51D68C11}" destId="{01D0826B-E9A2-419A-9DA3-36366788D25E}" srcOrd="10" destOrd="0" presId="urn:microsoft.com/office/officeart/2005/8/layout/gear1"/>
    <dgm:cxn modelId="{ECC6D538-C45F-447F-82CD-0D75FB7060A4}" type="presParOf" srcId="{7C11B94A-BA46-42C7-85B8-1BBB51D68C11}" destId="{8290FB44-2C11-4420-8B97-01E7C1D4B415}" srcOrd="11" destOrd="0" presId="urn:microsoft.com/office/officeart/2005/8/layout/gear1"/>
    <dgm:cxn modelId="{4D4B4068-EF7E-47D2-9311-C8B8E708914E}" type="presParOf" srcId="{7C11B94A-BA46-42C7-85B8-1BBB51D68C11}" destId="{D661B6BC-0CC2-4CAF-8732-E92A503424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CB10-9321-43FF-A695-20C8A01E767D}">
      <dsp:nvSpPr>
        <dsp:cNvPr id="0" name=""/>
        <dsp:cNvSpPr/>
      </dsp:nvSpPr>
      <dsp:spPr>
        <a:xfrm>
          <a:off x="2662228" y="1855699"/>
          <a:ext cx="2305870" cy="2305870"/>
        </a:xfrm>
        <a:prstGeom prst="gear9">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Eerlij</a:t>
          </a:r>
          <a:r>
            <a:rPr lang="en-US" sz="1100" b="1" kern="1200" baseline="0" dirty="0">
              <a:solidFill>
                <a:schemeClr val="tx1"/>
              </a:solidFill>
            </a:rPr>
            <a:t>k </a:t>
          </a:r>
        </a:p>
        <a:p>
          <a:pPr marL="0" lvl="0" indent="0" algn="ctr" defTabSz="488950">
            <a:lnSpc>
              <a:spcPct val="90000"/>
            </a:lnSpc>
            <a:spcBef>
              <a:spcPct val="0"/>
            </a:spcBef>
            <a:spcAft>
              <a:spcPct val="35000"/>
            </a:spcAft>
            <a:buNone/>
          </a:pPr>
          <a:r>
            <a:rPr lang="en-US" sz="1100" b="1" kern="1200" baseline="0" dirty="0">
              <a:solidFill>
                <a:schemeClr val="tx1"/>
              </a:solidFill>
            </a:rPr>
            <a:t>werking </a:t>
          </a:r>
        </a:p>
        <a:p>
          <a:pPr marL="0" lvl="0" indent="0" algn="ctr" defTabSz="488950">
            <a:lnSpc>
              <a:spcPct val="90000"/>
            </a:lnSpc>
            <a:spcBef>
              <a:spcPct val="0"/>
            </a:spcBef>
            <a:spcAft>
              <a:spcPct val="35000"/>
            </a:spcAft>
            <a:buNone/>
          </a:pPr>
          <a:r>
            <a:rPr lang="en-US" sz="1100" b="1" kern="1200" baseline="0" dirty="0">
              <a:solidFill>
                <a:schemeClr val="tx1"/>
              </a:solidFill>
            </a:rPr>
            <a:t>praktijken</a:t>
          </a:r>
          <a:endParaRPr lang="en-GB" sz="1100" b="1" kern="1200" dirty="0">
            <a:solidFill>
              <a:schemeClr val="tx1"/>
            </a:solidFill>
          </a:endParaRPr>
        </a:p>
      </dsp:txBody>
      <dsp:txXfrm>
        <a:off x="3125810" y="2395838"/>
        <a:ext cx="1378706" cy="1185265"/>
      </dsp:txXfrm>
    </dsp:sp>
    <dsp:sp modelId="{0C2A3955-765F-4833-AF31-F51E86151E6F}">
      <dsp:nvSpPr>
        <dsp:cNvPr id="0" name=""/>
        <dsp:cNvSpPr/>
      </dsp:nvSpPr>
      <dsp:spPr>
        <a:xfrm>
          <a:off x="1351552" y="1341597"/>
          <a:ext cx="1676996" cy="1676996"/>
        </a:xfrm>
        <a:prstGeom prst="gear6">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Goede relaties met de gemeenschap</a:t>
          </a:r>
          <a:endParaRPr lang="en-GB" sz="1100" b="1" kern="1200" dirty="0">
            <a:solidFill>
              <a:schemeClr val="tx1"/>
            </a:solidFill>
          </a:endParaRPr>
        </a:p>
      </dsp:txBody>
      <dsp:txXfrm>
        <a:off x="1773741" y="1766337"/>
        <a:ext cx="832618" cy="827516"/>
      </dsp:txXfrm>
    </dsp:sp>
    <dsp:sp modelId="{BEDD9B87-2022-4588-8491-ADAC8DEB1135}">
      <dsp:nvSpPr>
        <dsp:cNvPr id="0" name=""/>
        <dsp:cNvSpPr/>
      </dsp:nvSpPr>
      <dsp:spPr>
        <a:xfrm rot="20700000">
          <a:off x="2290841" y="184640"/>
          <a:ext cx="1643114" cy="1643114"/>
        </a:xfrm>
        <a:prstGeom prst="gear6">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Loyaliteit van werknemers en klanten</a:t>
          </a:r>
          <a:endParaRPr lang="en-GB" sz="1100" b="1" kern="1200" dirty="0">
            <a:solidFill>
              <a:schemeClr val="tx1"/>
            </a:solidFill>
          </a:endParaRPr>
        </a:p>
      </dsp:txBody>
      <dsp:txXfrm rot="-20700000">
        <a:off x="2651225" y="545023"/>
        <a:ext cx="922348" cy="922348"/>
      </dsp:txXfrm>
    </dsp:sp>
    <dsp:sp modelId="{01D0826B-E9A2-419A-9DA3-36366788D25E}">
      <dsp:nvSpPr>
        <dsp:cNvPr id="0" name=""/>
        <dsp:cNvSpPr/>
      </dsp:nvSpPr>
      <dsp:spPr>
        <a:xfrm>
          <a:off x="2515824" y="1538681"/>
          <a:ext cx="2951513" cy="2951513"/>
        </a:xfrm>
        <a:prstGeom prst="circularArrow">
          <a:avLst>
            <a:gd name="adj1" fmla="val 4688"/>
            <a:gd name="adj2" fmla="val 299029"/>
            <a:gd name="adj3" fmla="val 2516203"/>
            <a:gd name="adj4" fmla="val 15861197"/>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0FB44-2C11-4420-8B97-01E7C1D4B415}">
      <dsp:nvSpPr>
        <dsp:cNvPr id="0" name=""/>
        <dsp:cNvSpPr/>
      </dsp:nvSpPr>
      <dsp:spPr>
        <a:xfrm>
          <a:off x="1054559" y="970549"/>
          <a:ext cx="2144459" cy="2144459"/>
        </a:xfrm>
        <a:prstGeom prst="leftCircularArrow">
          <a:avLst>
            <a:gd name="adj1" fmla="val 6452"/>
            <a:gd name="adj2" fmla="val 429999"/>
            <a:gd name="adj3" fmla="val 10489124"/>
            <a:gd name="adj4" fmla="val 14837806"/>
            <a:gd name="adj5" fmla="val 7527"/>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1B6BC-0CC2-4CAF-8732-E92A503424CA}">
      <dsp:nvSpPr>
        <dsp:cNvPr id="0" name=""/>
        <dsp:cNvSpPr/>
      </dsp:nvSpPr>
      <dsp:spPr>
        <a:xfrm>
          <a:off x="1910772" y="-175255"/>
          <a:ext cx="2312158" cy="2312158"/>
        </a:xfrm>
        <a:prstGeom prst="circularArrow">
          <a:avLst>
            <a:gd name="adj1" fmla="val 5984"/>
            <a:gd name="adj2" fmla="val 394124"/>
            <a:gd name="adj3" fmla="val 13313824"/>
            <a:gd name="adj4" fmla="val 10508221"/>
            <a:gd name="adj5" fmla="val 6981"/>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050"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sv-SE" dirty="0"/>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035605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648880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03378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theme" Target="../theme/theme2.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8" Type="http://schemas.openxmlformats.org/officeDocument/2006/relationships/slideLayout" Target="../slideLayouts/slideLayout63.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Hoofdtekststijlen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683" r:id="rId17"/>
    <p:sldLayoutId id="2147483688" r:id="rId18"/>
    <p:sldLayoutId id="2147483765" r:id="rId19"/>
    <p:sldLayoutId id="2147483662" r:id="rId20"/>
    <p:sldLayoutId id="2147483712" r:id="rId21"/>
    <p:sldLayoutId id="2147483689" r:id="rId22"/>
    <p:sldLayoutId id="2147483713" r:id="rId23"/>
    <p:sldLayoutId id="2147483690" r:id="rId24"/>
    <p:sldLayoutId id="2147483691" r:id="rId25"/>
    <p:sldLayoutId id="2147483684" r:id="rId26"/>
    <p:sldLayoutId id="2147483661" r:id="rId27"/>
    <p:sldLayoutId id="2147483692" r:id="rId28"/>
    <p:sldLayoutId id="2147483693" r:id="rId29"/>
    <p:sldLayoutId id="2147483768" r:id="rId30"/>
    <p:sldLayoutId id="2147483770" r:id="rId31"/>
    <p:sldLayoutId id="2147483679" r:id="rId32"/>
    <p:sldLayoutId id="2147483694" r:id="rId33"/>
    <p:sldLayoutId id="2147483706" r:id="rId34"/>
    <p:sldLayoutId id="2147483696" r:id="rId35"/>
    <p:sldLayoutId id="2147483697" r:id="rId36"/>
    <p:sldLayoutId id="2147483652" r:id="rId37"/>
    <p:sldLayoutId id="2147483699" r:id="rId38"/>
    <p:sldLayoutId id="2147483673" r:id="rId39"/>
    <p:sldLayoutId id="2147483707" r:id="rId40"/>
    <p:sldLayoutId id="2147483710" r:id="rId41"/>
    <p:sldLayoutId id="2147483677" r:id="rId42"/>
    <p:sldLayoutId id="2147483676" r:id="rId43"/>
    <p:sldLayoutId id="2147483700" r:id="rId44"/>
    <p:sldLayoutId id="2147483764" r:id="rId45"/>
    <p:sldLayoutId id="2147483702" r:id="rId46"/>
    <p:sldLayoutId id="2147483703" r:id="rId47"/>
    <p:sldLayoutId id="2147483701" r:id="rId48"/>
    <p:sldLayoutId id="2147483669" r:id="rId49"/>
    <p:sldLayoutId id="2147483656" r:id="rId50"/>
    <p:sldLayoutId id="2147483657" r:id="rId51"/>
    <p:sldLayoutId id="2147483658" r:id="rId52"/>
    <p:sldLayoutId id="2147483780" r:id="rId53"/>
    <p:sldLayoutId id="2147483781" r:id="rId54"/>
    <p:sldLayoutId id="2147483782"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 Id="rId5" Type="http://schemas.openxmlformats.org/officeDocument/2006/relationships/hyperlink" Target="https://smallmightycsr.com/resources/csr-business-case/"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iso.org/files/live/sites/isoorg/files/store/en/PUB100401.pdf"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MIssDGB7pJc" TargetMode="External"/><Relationship Id="rId1" Type="http://schemas.openxmlformats.org/officeDocument/2006/relationships/slideLayout" Target="../slideLayouts/slideLayout43.xml"/><Relationship Id="rId4" Type="http://schemas.openxmlformats.org/officeDocument/2006/relationships/hyperlink" Target="https://www.iso.org/about-us.html#:~:text=ISO%20(International%20Organization%20for%20Standardization,of%20167%20national%20standards%20bod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investopedia.com/terms/i/international-organization-for-standardization-iso.asp"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QMape0BA3Ps" TargetMode="Externa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so.org/files/live/sites/isoorg/files/standards/docs/en/ISO_26000_basic_training_material_annexslides_2017.pptx" TargetMode="External"/><Relationship Id="rId2" Type="http://schemas.openxmlformats.org/officeDocument/2006/relationships/hyperlink" Target="https://www.iso.org/files/live/sites/isoorg/files/standards/docs/en/iso_26000_comm_protocol_n15.pdf" TargetMode="Externa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hyperlink" Target="https://www.youtube.com/watch?v=zFnE_rRjxiE" TargetMode="External"/><Relationship Id="rId4" Type="http://schemas.openxmlformats.org/officeDocument/2006/relationships/hyperlink" Target="https://www.iso.org/files/live/sites/isoorg/files/standards/docs/en/iso_26000_basic_training_n48.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5.xml"/><Relationship Id="rId5" Type="http://schemas.openxmlformats.org/officeDocument/2006/relationships/hyperlink" Target="https://www.iso.org/iso-26000-social-responsibility.html" TargetMode="Externa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hyperlink" Target="https://www.iso.org/iso-26000-social-responsibility.html"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IssDGB7pJc" TargetMode="External"/><Relationship Id="rId2" Type="http://schemas.openxmlformats.org/officeDocument/2006/relationships/hyperlink" Target="https://www.iso.org/iso-26000-social-responsibility.html" TargetMode="Externa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hyperlink" Target="https://asq.org/quality-resources/iso-26000"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image" Target="../media/image33.jpe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o.org/iso-26000-social-responsibility.html" TargetMode="External"/><Relationship Id="rId2" Type="http://schemas.openxmlformats.org/officeDocument/2006/relationships/image" Target="../media/image34.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real-is.com/blog/iso-26000-social-responsibility/"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iso.org/publication/PUB100259.html" TargetMode="External"/><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so.org/files/live/sites/isoorg/files/store/en/PUB100418.pdf"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37.jpeg"/><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ihrec.ie/download/pdf/guidelines_for_employment_equality_policies_in_enterprises.pdf" TargetMode="External"/><Relationship Id="rId1" Type="http://schemas.openxmlformats.org/officeDocument/2006/relationships/slideLayout" Target="../slideLayouts/slideLayout31.xml"/><Relationship Id="rId5" Type="http://schemas.openxmlformats.org/officeDocument/2006/relationships/image" Target="../media/image36.png"/><Relationship Id="rId4" Type="http://schemas.openxmlformats.org/officeDocument/2006/relationships/hyperlink" Target="https://www.iso.org/files/live/sites/isoorg/files/store/en/PUB100418.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0.jpeg"/><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1.jpeg"/><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srready.eu/case-studies/"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2.jpeg"/><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4.jpeg"/><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s://www.boreal-is.com/blog/iso-26000-social-responsibility/" TargetMode="External"/><Relationship Id="rId2" Type="http://schemas.openxmlformats.org/officeDocument/2006/relationships/hyperlink" Target="https://iso26000sgn.org/iso-26000/about-iso26000/the-iso-26000-framework/"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hyperlink" Target="https://www.diligent.com/insights/esg/business-ethics-and-corporate-social-responsibility/"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r/randd.asp" TargetMode="Externa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ethicsunwrapped.utexas.edu/glossary/corporate-social-responsibility#:~:text=It's%20concerned%20with%20protecting%20the,and%20engaging%20in%20philanthropic%20endeavors." TargetMode="Externa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csrready.eu/" TargetMode="External"/><Relationship Id="rId2" Type="http://schemas.openxmlformats.org/officeDocument/2006/relationships/hyperlink" Target="https://www.fundacionseres.org/lists/informes/attachments/1109/csr-a-risky-business.pdf" TargetMode="Externa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hyperlink" Target="https://www.investopedia.com/terms/b/brand-recognition.asp" TargetMode="External"/><Relationship Id="rId2" Type="http://schemas.openxmlformats.org/officeDocument/2006/relationships/image" Target="../media/image46.jpeg"/><Relationship Id="rId1" Type="http://schemas.openxmlformats.org/officeDocument/2006/relationships/slideLayout" Target="../slideLayouts/slideLayout16.xml"/><Relationship Id="rId4" Type="http://schemas.openxmlformats.org/officeDocument/2006/relationships/hyperlink" Target="https://www.investopedia.com/terms/c/corp-social-responsibility.as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globalwebindex.com/reports/corporate-social-responsibility" TargetMode="External"/><Relationship Id="rId2" Type="http://schemas.openxmlformats.org/officeDocument/2006/relationships/hyperlink" Target="https://www.inta.org/wp-content/uploads/public-files/perspectives/industry-research/INTA_Brands_and_CSR_Survey_Report_033120.pdf" TargetMode="External"/><Relationship Id="rId1" Type="http://schemas.openxmlformats.org/officeDocument/2006/relationships/slideLayout" Target="../slideLayouts/slideLayout22.xml"/><Relationship Id="rId4" Type="http://schemas.openxmlformats.org/officeDocument/2006/relationships/hyperlink" Target="https://www.mewburn.com/news-insights/the-benefits-of-corporate-social-responsibility-csr-to-brands-and-businesse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www.decanter.com/wine-news/bordeaux-launches-ad-campaign-to-stem-fall-in-exports-5598/" TargetMode="External"/><Relationship Id="rId2" Type="http://schemas.openxmlformats.org/officeDocument/2006/relationships/hyperlink" Target="https://tonyschocolonely.com/" TargetMode="External"/><Relationship Id="rId1" Type="http://schemas.openxmlformats.org/officeDocument/2006/relationships/slideLayout" Target="../slideLayouts/slideLayout16.xml"/><Relationship Id="rId5" Type="http://schemas.openxmlformats.org/officeDocument/2006/relationships/hyperlink" Target="https://sproutsocial.com/insights/corporate-social-responsibility-examples/" TargetMode="Externa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hyperlink" Target="https://sproutsocial.com/insights/brand-messaging/" TargetMode="External"/><Relationship Id="rId2" Type="http://schemas.openxmlformats.org/officeDocument/2006/relationships/hyperlink" Target="https://sproutsocial.com/insights/brand-mission/" TargetMode="External"/><Relationship Id="rId1" Type="http://schemas.openxmlformats.org/officeDocument/2006/relationships/slideLayout" Target="../slideLayouts/slideLayout16.xml"/><Relationship Id="rId6" Type="http://schemas.openxmlformats.org/officeDocument/2006/relationships/hyperlink" Target="https://sproutsocial.com/insights/corporate-social-responsibility-examples/" TargetMode="External"/><Relationship Id="rId5" Type="http://schemas.openxmlformats.org/officeDocument/2006/relationships/image" Target="../media/image49.png"/><Relationship Id="rId4" Type="http://schemas.openxmlformats.org/officeDocument/2006/relationships/hyperlink" Target="https://www.decanter.com/wine-news/bordeaux-launches-ad-campaign-to-stem-fall-in-exports-5598/"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hyperlink" Target="https://www.prezly.com/academy/relationships/corporate-social-responsibility/the-relationship-between-pr-and-csr"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hyperlink" Target="https://www.diligent.com/insights/esg/business-ethics-and-corporate-social-responsibility/" TargetMode="Externa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https://www.investopedia.com/terms/v/vendor.asp" TargetMode="External"/><Relationship Id="rId2" Type="http://schemas.openxmlformats.org/officeDocument/2006/relationships/hyperlink" Target="https://www.investopedia.com/terms/c/customer.asp" TargetMode="External"/><Relationship Id="rId1" Type="http://schemas.openxmlformats.org/officeDocument/2006/relationships/slideLayout" Target="../slideLayouts/slideLayout18.xml"/><Relationship Id="rId4" Type="http://schemas.openxmlformats.org/officeDocument/2006/relationships/hyperlink" Target="https://www.investopedia.com/terms/c/corp-social-responsibility.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deed.com/career-advice/career-development/stakeholder-interests" TargetMode="External"/><Relationship Id="rId2" Type="http://schemas.openxmlformats.org/officeDocument/2006/relationships/hyperlink" Target="https://www.fnpetro.ir/en/sustainability/principlessocialresponsibility/respctstockholders#:~:text=Respect%20for%20stakeholder%20interests&amp;text=Consider%20the%20views%20of%20stakeholders,are%20unaware%20of%20these%20interests." TargetMode="Externa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integratesustainability.com.au/2018/10/26/respecting-stakeholder-values/" TargetMode="Externa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W44QjFXLTNxNzZGcWZsN2lzbV9kTkhrRlNmQXxBQ3Jtc0tsN1hZaDBrckFaMmJjY2VqYVBwSzlxOUZjUWoxRmNEYTVkNVo2RGxpNzhOYUlrakluRVptNVFRMkVwVkxlYl9fM2VtR1cyWjZZamRkSFRBd0Z2aXg1bmNieHlVNjl5MXFvYmJZTWJGNTk0dTctMmJ1VQ&amp;q=https%3A%2F%2Fwww.csreurope.org%2Feuropean-sdg-summit-2020&amp;v=BPtoDVGFEFI" TargetMode="External"/><Relationship Id="rId2" Type="http://schemas.openxmlformats.org/officeDocument/2006/relationships/hyperlink" Target="https://www.youtube.com/redirect?event=video_description&amp;redir_token=QUFFLUhqa2hhWDhUV2o5cXF3djZDbURDNEJZMERjZ3dwd3xBQ3Jtc0tuWGRfNkItMVAxRWFiZ1pvZzZCQnA4RnJsWUpGVmduUmR3eWx0Tjc2akFXR3dheGpjakNlSElwSXpoV0xURVdhUkdQV19RelN0NVFaR1NqN1hqQlY0THhHVWtDRFJmMFRFSXdoSkhFbS1ZWU5hQURDcw&amp;q=https%3A%2F%2Fbit.ly%2F35VQx5Z&amp;v=BPtoDVGFEFI" TargetMode="External"/><Relationship Id="rId1" Type="http://schemas.openxmlformats.org/officeDocument/2006/relationships/slideLayout" Target="../slideLayouts/slideLayout43.xml"/><Relationship Id="rId5" Type="http://schemas.openxmlformats.org/officeDocument/2006/relationships/hyperlink" Target="https://www.youtube.com/watch?v=BPtoDVGFEFI" TargetMode="Externa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t/transaction.asp" TargetMode="Externa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hyperlink" Target="https://www.fnpetro.ir/en/sustainability/principlessocialresponsibility/lawrespect#:~:text=In%20the%20context%20of%20social,all%20applicable%20laws%20and%20regulations%20." TargetMode="Externa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hyperlink" Target="https://www.unglobalcompact.org/what-is-gc/our-work/governance/rule-law" TargetMode="Externa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hyperlink" Target="https://www.unglobalcompact.org/take-action/action/business-rule-of-law"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3" Type="http://schemas.openxmlformats.org/officeDocument/2006/relationships/hyperlink" Target="https://www.investopedia.com/terms/l/litigation-risk.asp" TargetMode="External"/><Relationship Id="rId2" Type="http://schemas.openxmlformats.org/officeDocument/2006/relationships/image" Target="../media/image53.jpeg"/><Relationship Id="rId1" Type="http://schemas.openxmlformats.org/officeDocument/2006/relationships/slideLayout" Target="../slideLayouts/slideLayout16.xml"/><Relationship Id="rId4" Type="http://schemas.openxmlformats.org/officeDocument/2006/relationships/hyperlink" Target="https://www.investopedia.com/terms/c/corp-social-responsibility.asp"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m/manufacturing.asp" TargetMode="Externa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hyperlink" Target="https://www.ohchr.org/sites/default/files/Documents/publications/hr.puB.12.2_en.pdf" TargetMode="External"/><Relationship Id="rId2" Type="http://schemas.openxmlformats.org/officeDocument/2006/relationships/hyperlink" Target="http://www.world-petroleum.org/docs/docs/publications/2010yearbook/P30-32_John_Ruggie.pdf" TargetMode="Externa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37.xml"/><Relationship Id="rId5" Type="http://schemas.openxmlformats.org/officeDocument/2006/relationships/hyperlink" Target="https://www.csrready.eu/case-studies/" TargetMode="Externa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9.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csrready.eu/knowledge-platform/" TargetMode="Externa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smallmightycsr.com/resources/csr-for-small-business/"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n-US" dirty="0"/>
              <a:t>Module 6</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555178"/>
            <a:ext cx="5067757" cy="775681"/>
          </a:xfrm>
        </p:spPr>
        <p:txBody>
          <a:bodyPr>
            <a:noAutofit/>
          </a:bodyPr>
          <a:lstStyle/>
          <a:p>
            <a:pPr>
              <a:lnSpc>
                <a:spcPct val="100000"/>
              </a:lnSpc>
              <a:spcBef>
                <a:spcPts val="0"/>
              </a:spcBef>
            </a:pPr>
            <a:r>
              <a:rPr lang="en-US" sz="2800" b="1" dirty="0"/>
              <a:t>Een CSR-</a:t>
            </a:r>
            <a:r>
              <a:rPr lang="en-US" sz="2800" b="1" dirty="0" err="1"/>
              <a:t>kader</a:t>
            </a:r>
            <a:r>
              <a:rPr lang="en-US" sz="2800" b="1" dirty="0"/>
              <a:t> en duurzaamheidsstrategie aannemen om impact en risico's te beperken</a:t>
            </a:r>
            <a:endParaRPr lang="en-IE" sz="2800" b="1" dirty="0"/>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"De steun van de Europese Commissie voor de productie van deze publicatie houdt geen goedkeuring in van de inhoud, die uitsluitend de standpunten van de auteurs weergeeft, en de Commissie kan niet aansprakelijk worden gesteld voor het gebruik van de informatie die erin is vervat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04F39CF3-0C54-13E4-1474-DE2E305D448D}"/>
              </a:ext>
            </a:extLst>
          </p:cNvPr>
          <p:cNvSpPr txBox="1"/>
          <p:nvPr/>
        </p:nvSpPr>
        <p:spPr>
          <a:xfrm>
            <a:off x="8302231" y="6526652"/>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Deze bron is </a:t>
            </a:r>
            <a:r>
              <a:rPr lang="en-GB" sz="1200" dirty="0">
                <a:solidFill>
                  <a:srgbClr val="FFFFFF"/>
                </a:solidFill>
                <a:effectLst/>
                <a:latin typeface="Calibri" panose="020F0502020204030204" pitchFamily="34" charset="0"/>
                <a:ea typeface="Yrsa-Regular"/>
                <a:cs typeface="Calibri" panose="020F0502020204030204" pitchFamily="34" charset="0"/>
              </a:rPr>
              <a:t>gelicentieerd onder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40A9A772-CC94-8F4A-98C0-94637ACC6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926" y="6486547"/>
            <a:ext cx="838200" cy="302260"/>
          </a:xfrm>
          <a:prstGeom prst="rect">
            <a:avLst/>
          </a:prstGeom>
        </p:spPr>
      </p:pic>
    </p:spTree>
    <p:extLst>
      <p:ext uri="{BB962C8B-B14F-4D97-AF65-F5344CB8AC3E}">
        <p14:creationId xmlns:p14="http://schemas.microsoft.com/office/powerpoint/2010/main" val="2597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group of people sitting in chairs&#10;&#10;Description automatically generated with medium confidence">
            <a:extLst>
              <a:ext uri="{FF2B5EF4-FFF2-40B4-BE49-F238E27FC236}">
                <a16:creationId xmlns:a16="http://schemas.microsoft.com/office/drawing/2014/main" id="{70E1433E-7205-5C18-3B90-DCE576DECC2F}"/>
              </a:ext>
            </a:extLst>
          </p:cNvPr>
          <p:cNvPicPr>
            <a:picLocks noGrp="1" noChangeAspect="1"/>
          </p:cNvPicPr>
          <p:nvPr>
            <p:ph type="pic" sz="quarter" idx="25"/>
          </p:nvPr>
        </p:nvPicPr>
        <p:blipFill rotWithShape="1">
          <a:blip r:embed="rId2" cstate="email">
            <a:extLst>
              <a:ext uri="{28A0092B-C50C-407E-A947-70E740481C1C}">
                <a14:useLocalDpi xmlns:a14="http://schemas.microsoft.com/office/drawing/2010/main"/>
              </a:ext>
            </a:extLst>
          </a:blip>
          <a:srcRect l="14674" t="14689" r="14674"/>
          <a:stretch/>
        </p:blipFill>
        <p:spPr>
          <a:xfrm>
            <a:off x="626609" y="245689"/>
            <a:ext cx="3263900" cy="2627372"/>
          </a:xfrm>
        </p:spPr>
      </p:pic>
      <p:pic>
        <p:nvPicPr>
          <p:cNvPr id="16" name="Picture Placeholder 15" descr="A picture containing text&#10;&#10;Description automatically generated">
            <a:extLst>
              <a:ext uri="{FF2B5EF4-FFF2-40B4-BE49-F238E27FC236}">
                <a16:creationId xmlns:a16="http://schemas.microsoft.com/office/drawing/2014/main" id="{1A5B494E-BA4D-8982-C035-B3767C6A4934}"/>
              </a:ext>
            </a:extLst>
          </p:cNvPr>
          <p:cNvPicPr>
            <a:picLocks noGrp="1" noChangeAspect="1"/>
          </p:cNvPicPr>
          <p:nvPr>
            <p:ph type="pic" sz="quarter" idx="26"/>
          </p:nvPr>
        </p:nvPicPr>
        <p:blipFill rotWithShape="1">
          <a:blip r:embed="rId3" cstate="email">
            <a:extLst>
              <a:ext uri="{28A0092B-C50C-407E-A947-70E740481C1C}">
                <a14:useLocalDpi xmlns:a14="http://schemas.microsoft.com/office/drawing/2010/main"/>
              </a:ext>
            </a:extLst>
          </a:blip>
          <a:srcRect l="14646" t="8480" r="14646"/>
          <a:stretch/>
        </p:blipFill>
        <p:spPr>
          <a:xfrm>
            <a:off x="4086674" y="261168"/>
            <a:ext cx="3562350" cy="2818581"/>
          </a:xfrm>
        </p:spPr>
      </p:pic>
      <p:pic>
        <p:nvPicPr>
          <p:cNvPr id="14" name="Picture Placeholder 13" descr="A person holding a phone&#10;&#10;Description automatically generated with low confidence">
            <a:extLst>
              <a:ext uri="{FF2B5EF4-FFF2-40B4-BE49-F238E27FC236}">
                <a16:creationId xmlns:a16="http://schemas.microsoft.com/office/drawing/2014/main" id="{D279C9EE-B983-5EED-4D3D-0974E6C44943}"/>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l="14674" r="14674"/>
          <a:stretch>
            <a:fillRect/>
          </a:stretch>
        </p:blipFill>
        <p:spPr>
          <a:xfrm>
            <a:off x="7844291" y="245689"/>
            <a:ext cx="3978076" cy="3762559"/>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n-GB" sz="2200" b="1" dirty="0"/>
              <a:t>Behendigheid</a:t>
            </a:r>
          </a:p>
          <a:p>
            <a:r>
              <a:rPr lang="en-GB" sz="1900" dirty="0"/>
              <a:t>Door hun kleinere omvang en minder complexe structuur, en vaak ook de vrijheid om geen externe eigenaren en aandeelhouders te hebben, zijn MKB-bedrijven flexibeler en kunnen ze zich beter aanpassen dan grote bedrijven en zijn ze daarom beter in staat om van focus en structuur te veranderen om in te spelen op veranderende omstandigheden en kansen als gevolg van milieu- en sociale uitdagingen.</a:t>
            </a:r>
            <a:endParaRPr lang="en-IE" sz="1900" dirty="0"/>
          </a:p>
          <a:p>
            <a:pPr algn="ctr"/>
            <a:endParaRPr lang="en-IE" sz="19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n-GB" sz="2200" b="1" dirty="0"/>
              <a:t>Innovatie</a:t>
            </a:r>
          </a:p>
          <a:p>
            <a:r>
              <a:rPr lang="en-GB" sz="1900" dirty="0"/>
              <a:t>Mensen uit het MKB zijn probleemoplossers. Ze zijn gewend om uitdagingen binnen hun bedrijf te overwinnen en zijn vaak meer bereid om creatief naar een markt te kijken om nieuwe en betere oplossingen te innoveren.</a:t>
            </a:r>
            <a:endParaRPr lang="en-IE" sz="19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n-IE" sz="2200" b="1" dirty="0"/>
              <a:t>Connectiviteit</a:t>
            </a:r>
          </a:p>
          <a:p>
            <a:r>
              <a:rPr lang="en-GB" sz="1900" dirty="0"/>
              <a:t>Slankere, minder hiërarchische managementstructuren maken een nauwere band mogelijk tussen besluitvormers en uitvoerders, waardoor directe invloed van het senior management, betrokkenheid en buy-in van teams, verspreiding van informatie (zowel instructies als resultaten) en consistentie van de uitvoering mogelijk worden, waardoor de kloof tussen retoriek en actie kleiner wordt. (</a:t>
            </a:r>
            <a:r>
              <a:rPr lang="en-GB" sz="1900" dirty="0">
                <a:hlinkClick r:id="rId5">
                  <a:extLst>
                    <a:ext uri="{A12FA001-AC4F-418D-AE19-62706E023703}">
                      <ahyp:hlinkClr xmlns:ahyp="http://schemas.microsoft.com/office/drawing/2018/hyperlinkcolor" val="tx"/>
                    </a:ext>
                  </a:extLst>
                </a:hlinkClick>
              </a:rPr>
              <a:t>Bron</a:t>
            </a:r>
            <a:r>
              <a:rPr lang="en-GB" sz="1900" dirty="0"/>
              <a:t>)</a:t>
            </a:r>
            <a:endParaRPr lang="en-IE" sz="1900" dirty="0"/>
          </a:p>
        </p:txBody>
      </p:sp>
    </p:spTree>
    <p:extLst>
      <p:ext uri="{BB962C8B-B14F-4D97-AF65-F5344CB8AC3E}">
        <p14:creationId xmlns:p14="http://schemas.microsoft.com/office/powerpoint/2010/main" val="36940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289BA2D-452D-8011-F762-1C1C9B31F396}"/>
              </a:ext>
            </a:extLst>
          </p:cNvPr>
          <p:cNvSpPr>
            <a:spLocks noGrp="1"/>
          </p:cNvSpPr>
          <p:nvPr>
            <p:ph type="body" sz="quarter" idx="13"/>
          </p:nvPr>
        </p:nvSpPr>
        <p:spPr>
          <a:xfrm>
            <a:off x="416459" y="439808"/>
            <a:ext cx="5531659" cy="1167872"/>
          </a:xfrm>
        </p:spPr>
        <p:txBody>
          <a:bodyPr>
            <a:normAutofit fontScale="70000" lnSpcReduction="20000"/>
          </a:bodyPr>
          <a:lstStyle/>
          <a:p>
            <a:pPr algn="ctr"/>
            <a:r>
              <a:rPr lang="en-IE" b="0" dirty="0"/>
              <a:t>Hoe kan het mkb een in heel Europa geaccepteerd kader voor duurzaamheid </a:t>
            </a:r>
            <a:r>
              <a:rPr lang="en-IE" b="0" dirty="0" err="1"/>
              <a:t>en</a:t>
            </a:r>
            <a:r>
              <a:rPr lang="en-IE" b="0" dirty="0"/>
              <a:t> CSR implementeren?</a:t>
            </a:r>
          </a:p>
        </p:txBody>
      </p:sp>
      <p:sp>
        <p:nvSpPr>
          <p:cNvPr id="9" name="Text Placeholder 8">
            <a:extLst>
              <a:ext uri="{FF2B5EF4-FFF2-40B4-BE49-F238E27FC236}">
                <a16:creationId xmlns:a16="http://schemas.microsoft.com/office/drawing/2014/main" id="{242CC019-7A33-4C6A-E838-3A0BF021BAF3}"/>
              </a:ext>
            </a:extLst>
          </p:cNvPr>
          <p:cNvSpPr>
            <a:spLocks noGrp="1"/>
          </p:cNvSpPr>
          <p:nvPr>
            <p:ph type="body" sz="quarter" idx="14"/>
          </p:nvPr>
        </p:nvSpPr>
        <p:spPr>
          <a:xfrm>
            <a:off x="571272" y="1598601"/>
            <a:ext cx="5531659" cy="3079983"/>
          </a:xfrm>
        </p:spPr>
        <p:txBody>
          <a:bodyPr/>
          <a:lstStyle/>
          <a:p>
            <a:pPr algn="l"/>
            <a:r>
              <a:rPr lang="en-GB" sz="2000" dirty="0"/>
              <a:t>Veel kleine bedrijven hanteren intuïtief een verantwoorde benadering van zakendoen op basis van hun eigen waarden. Om aan de verwachtingen van je stakeholders te voldoen, hoef je dit alleen maar te verwoorden en te formaliseren in beleid en een gestructureerde managementaanpak. Afstemming op algemeen aanvaarde normen (zoals ISO) en raamwerken (zoals UN Global Compact en Global Reporting Initiative) vergroot ook het vertrouwen dat je het juiste doet. Dit hoofdstuk richt zich op ISO 26000</a:t>
            </a:r>
            <a:endParaRPr lang="en-GB" sz="2000" b="0" i="0" dirty="0">
              <a:effectLst/>
            </a:endParaRPr>
          </a:p>
          <a:p>
            <a:endParaRPr lang="en-IE" sz="2000" dirty="0"/>
          </a:p>
        </p:txBody>
      </p:sp>
      <p:pic>
        <p:nvPicPr>
          <p:cNvPr id="6" name="Picture 5">
            <a:hlinkClick r:id="rId2"/>
            <a:extLst>
              <a:ext uri="{FF2B5EF4-FFF2-40B4-BE49-F238E27FC236}">
                <a16:creationId xmlns:a16="http://schemas.microsoft.com/office/drawing/2014/main" id="{82CA343E-174E-A5F3-896A-FCB99972F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902" y="439808"/>
            <a:ext cx="3484294" cy="499415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90EAC53-EA43-027C-B4DF-F4FC403BC69C}"/>
              </a:ext>
            </a:extLst>
          </p:cNvPr>
          <p:cNvSpPr txBox="1"/>
          <p:nvPr/>
        </p:nvSpPr>
        <p:spPr>
          <a:xfrm>
            <a:off x="7099207" y="5567881"/>
            <a:ext cx="3719684" cy="646331"/>
          </a:xfrm>
          <a:prstGeom prst="rect">
            <a:avLst/>
          </a:prstGeom>
          <a:noFill/>
        </p:spPr>
        <p:txBody>
          <a:bodyPr wrap="square" rtlCol="0">
            <a:spAutoFit/>
          </a:bodyPr>
          <a:lstStyle/>
          <a:p>
            <a:pPr algn="ctr"/>
            <a:r>
              <a:rPr lang="en-IE" dirty="0">
                <a:solidFill>
                  <a:schemeClr val="bg1"/>
                </a:solidFill>
              </a:rPr>
              <a:t>https://www.iso.org/files/live/sites/isoorg/files/store/en/PUB100401.pdf</a:t>
            </a:r>
          </a:p>
        </p:txBody>
      </p:sp>
    </p:spTree>
    <p:extLst>
      <p:ext uri="{BB962C8B-B14F-4D97-AF65-F5344CB8AC3E}">
        <p14:creationId xmlns:p14="http://schemas.microsoft.com/office/powerpoint/2010/main" val="349010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8937438-35EF-A6F3-E1FE-D4D23A911258}"/>
              </a:ext>
            </a:extLst>
          </p:cNvPr>
          <p:cNvSpPr>
            <a:spLocks noGrp="1"/>
          </p:cNvSpPr>
          <p:nvPr>
            <p:ph type="pic" sz="quarter" idx="15"/>
          </p:nvPr>
        </p:nvSpPr>
        <p:spPr/>
      </p:sp>
      <p:sp>
        <p:nvSpPr>
          <p:cNvPr id="5" name="Text Placeholder 4">
            <a:extLst>
              <a:ext uri="{FF2B5EF4-FFF2-40B4-BE49-F238E27FC236}">
                <a16:creationId xmlns:a16="http://schemas.microsoft.com/office/drawing/2014/main" id="{3C2E3A92-E9A8-E20D-2E8B-13BFA9701195}"/>
              </a:ext>
            </a:extLst>
          </p:cNvPr>
          <p:cNvSpPr>
            <a:spLocks noGrp="1"/>
          </p:cNvSpPr>
          <p:nvPr>
            <p:ph type="body" sz="quarter" idx="13"/>
          </p:nvPr>
        </p:nvSpPr>
        <p:spPr>
          <a:xfrm>
            <a:off x="200025" y="199108"/>
            <a:ext cx="4867275" cy="5792730"/>
          </a:xfrm>
        </p:spPr>
        <p:txBody>
          <a:bodyPr>
            <a:normAutofit fontScale="92500" lnSpcReduction="20000"/>
          </a:bodyPr>
          <a:lstStyle/>
          <a:p>
            <a:pPr algn="ctr">
              <a:lnSpc>
                <a:spcPct val="100000"/>
              </a:lnSpc>
              <a:spcBef>
                <a:spcPts val="0"/>
              </a:spcBef>
            </a:pPr>
            <a:r>
              <a:rPr lang="en-IE" sz="3800" i="0" dirty="0">
                <a:effectLst/>
              </a:rPr>
              <a:t>Internationale Organisatie voor Standaardisatie (ISO)</a:t>
            </a:r>
          </a:p>
          <a:p>
            <a:pPr algn="ctr">
              <a:lnSpc>
                <a:spcPct val="100000"/>
              </a:lnSpc>
              <a:spcBef>
                <a:spcPts val="0"/>
              </a:spcBef>
            </a:pPr>
            <a:endParaRPr lang="en-IE" sz="2800" b="0" dirty="0"/>
          </a:p>
          <a:p>
            <a:pPr algn="ctr">
              <a:lnSpc>
                <a:spcPct val="100000"/>
              </a:lnSpc>
              <a:spcBef>
                <a:spcPts val="0"/>
              </a:spcBef>
            </a:pPr>
            <a:r>
              <a:rPr lang="en-GB" sz="2800" b="0" i="0" dirty="0">
                <a:effectLst/>
              </a:rPr>
              <a:t>ISO (</a:t>
            </a:r>
            <a:r>
              <a:rPr lang="en-GB" sz="2800" b="1" i="0" dirty="0">
                <a:effectLst/>
              </a:rPr>
              <a:t>International Organization for Standardization</a:t>
            </a:r>
            <a:r>
              <a:rPr lang="en-GB" sz="2800" b="0" i="0" dirty="0">
                <a:effectLst/>
              </a:rPr>
              <a:t>) is een onafhankelijke, niet-gouvernementele, internationaal erkende organisatie waarbij 167 nationale normalisatie-instituten zijn aangesloten</a:t>
            </a:r>
            <a:r>
              <a:rPr lang="en-GB" b="0" i="0" dirty="0">
                <a:effectLst/>
              </a:rPr>
              <a:t>. </a:t>
            </a:r>
            <a:r>
              <a:rPr lang="en-GB" sz="2800" b="0" dirty="0"/>
              <a:t>In 164 landen wereldwijd. Bedrijven helpen hun productiviteit te verhogen en fouten en verspilling te minimaliseren. Mensen, winst en planeet beschermen.</a:t>
            </a:r>
            <a:endParaRPr lang="en-IE" sz="2800" b="0" dirty="0"/>
          </a:p>
        </p:txBody>
      </p:sp>
      <p:sp>
        <p:nvSpPr>
          <p:cNvPr id="9" name="TextBox 8">
            <a:extLst>
              <a:ext uri="{FF2B5EF4-FFF2-40B4-BE49-F238E27FC236}">
                <a16:creationId xmlns:a16="http://schemas.microsoft.com/office/drawing/2014/main" id="{E4445AA8-EF14-BCC8-D7CE-A376F24EDAE3}"/>
              </a:ext>
            </a:extLst>
          </p:cNvPr>
          <p:cNvSpPr txBox="1"/>
          <p:nvPr/>
        </p:nvSpPr>
        <p:spPr>
          <a:xfrm>
            <a:off x="6096000" y="5715000"/>
            <a:ext cx="5534025" cy="369332"/>
          </a:xfrm>
          <a:prstGeom prst="rect">
            <a:avLst/>
          </a:prstGeom>
          <a:noFill/>
        </p:spPr>
        <p:txBody>
          <a:bodyPr wrap="square" rtlCol="0">
            <a:spAutoFit/>
          </a:bodyPr>
          <a:lstStyle/>
          <a:p>
            <a:r>
              <a:rPr lang="en-IE" dirty="0">
                <a:hlinkClick r:id="rId2"/>
              </a:rPr>
              <a:t>https://www.youtube.com/watch?v=MIssDGB7pJc </a:t>
            </a:r>
          </a:p>
        </p:txBody>
      </p:sp>
      <p:pic>
        <p:nvPicPr>
          <p:cNvPr id="11" name="Picture 10">
            <a:extLst>
              <a:ext uri="{FF2B5EF4-FFF2-40B4-BE49-F238E27FC236}">
                <a16:creationId xmlns:a16="http://schemas.microsoft.com/office/drawing/2014/main" id="{0B3BCF72-4CBF-CA5C-FAD1-558CA4E35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599" y="1403721"/>
            <a:ext cx="5665788" cy="3413549"/>
          </a:xfrm>
          <a:prstGeom prst="rect">
            <a:avLst/>
          </a:prstGeom>
        </p:spPr>
      </p:pic>
      <p:sp>
        <p:nvSpPr>
          <p:cNvPr id="12" name="TextBox 11">
            <a:extLst>
              <a:ext uri="{FF2B5EF4-FFF2-40B4-BE49-F238E27FC236}">
                <a16:creationId xmlns:a16="http://schemas.microsoft.com/office/drawing/2014/main" id="{AE38C352-8895-EA86-7E58-C68D29862214}"/>
              </a:ext>
            </a:extLst>
          </p:cNvPr>
          <p:cNvSpPr txBox="1"/>
          <p:nvPr/>
        </p:nvSpPr>
        <p:spPr>
          <a:xfrm>
            <a:off x="423351" y="5622506"/>
            <a:ext cx="3562350" cy="369332"/>
          </a:xfrm>
          <a:prstGeom prst="rect">
            <a:avLst/>
          </a:prstGeom>
          <a:noFill/>
        </p:spPr>
        <p:txBody>
          <a:bodyPr wrap="square" rtlCol="0">
            <a:spAutoFit/>
          </a:bodyPr>
          <a:lstStyle/>
          <a:p>
            <a:pPr algn="ctr"/>
            <a:r>
              <a:rPr lang="en-IE" dirty="0">
                <a:solidFill>
                  <a:schemeClr val="bg1"/>
                </a:solidFill>
                <a:hlinkClick r:id="rId4">
                  <a:extLst>
                    <a:ext uri="{A12FA001-AC4F-418D-AE19-62706E023703}">
                      <ahyp:hlinkClr xmlns:ahyp="http://schemas.microsoft.com/office/drawing/2018/hyperlinkcolor" val="tx"/>
                    </a:ext>
                  </a:extLst>
                </a:hlinkClick>
              </a:rPr>
              <a:t>Officiële ISO-website</a:t>
            </a:r>
            <a:endParaRPr lang="en-IE" dirty="0">
              <a:solidFill>
                <a:schemeClr val="bg1"/>
              </a:solidFill>
            </a:endParaRPr>
          </a:p>
        </p:txBody>
      </p:sp>
      <p:sp>
        <p:nvSpPr>
          <p:cNvPr id="2" name="Teardrop 1">
            <a:extLst>
              <a:ext uri="{FF2B5EF4-FFF2-40B4-BE49-F238E27FC236}">
                <a16:creationId xmlns:a16="http://schemas.microsoft.com/office/drawing/2014/main" id="{26A6EB10-16EC-0511-9840-04E0E9E467B4}"/>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227EF3B5-3249-D5C8-86E1-BE25E40FF2AF}"/>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Video bekijken</a:t>
            </a:r>
          </a:p>
        </p:txBody>
      </p:sp>
    </p:spTree>
    <p:extLst>
      <p:ext uri="{BB962C8B-B14F-4D97-AF65-F5344CB8AC3E}">
        <p14:creationId xmlns:p14="http://schemas.microsoft.com/office/powerpoint/2010/main" val="138962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8E438-382E-94F1-0B96-74731ED0F7EE}"/>
              </a:ext>
            </a:extLst>
          </p:cNvPr>
          <p:cNvSpPr>
            <a:spLocks noGrp="1"/>
          </p:cNvSpPr>
          <p:nvPr>
            <p:ph type="body" sz="quarter" idx="13"/>
          </p:nvPr>
        </p:nvSpPr>
        <p:spPr>
          <a:xfrm>
            <a:off x="685641" y="775257"/>
            <a:ext cx="4257991" cy="2514614"/>
          </a:xfrm>
        </p:spPr>
        <p:txBody>
          <a:bodyPr>
            <a:normAutofit fontScale="92500" lnSpcReduction="10000"/>
          </a:bodyPr>
          <a:lstStyle/>
          <a:p>
            <a:r>
              <a:rPr lang="en-IE" b="1" i="0" dirty="0">
                <a:effectLst/>
              </a:rPr>
              <a:t>ISO 26000 </a:t>
            </a:r>
          </a:p>
          <a:p>
            <a:r>
              <a:rPr lang="en-IE" b="0" dirty="0"/>
              <a:t>Een reeks vrijwillige wereldwijde normen om CSR te implementeren</a:t>
            </a:r>
            <a:endParaRPr lang="en-IE" b="0" i="0" dirty="0">
              <a:effectLst/>
            </a:endParaRPr>
          </a:p>
          <a:p>
            <a:endParaRPr lang="en-IE" dirty="0"/>
          </a:p>
        </p:txBody>
      </p:sp>
      <p:sp>
        <p:nvSpPr>
          <p:cNvPr id="3" name="Text Placeholder 2">
            <a:extLst>
              <a:ext uri="{FF2B5EF4-FFF2-40B4-BE49-F238E27FC236}">
                <a16:creationId xmlns:a16="http://schemas.microsoft.com/office/drawing/2014/main" id="{C6872062-2470-8DA7-D06C-72973041BA91}"/>
              </a:ext>
            </a:extLst>
          </p:cNvPr>
          <p:cNvSpPr>
            <a:spLocks noGrp="1"/>
          </p:cNvSpPr>
          <p:nvPr>
            <p:ph type="body" sz="quarter" idx="14"/>
          </p:nvPr>
        </p:nvSpPr>
        <p:spPr>
          <a:xfrm>
            <a:off x="354356" y="4044075"/>
            <a:ext cx="11451363" cy="2813925"/>
          </a:xfrm>
          <a:solidFill>
            <a:schemeClr val="bg1"/>
          </a:solidFill>
        </p:spPr>
        <p:txBody>
          <a:bodyPr/>
          <a:lstStyle/>
          <a:p>
            <a:pPr algn="l"/>
            <a:r>
              <a:rPr lang="en-GB" sz="2000" b="1" i="0" dirty="0">
                <a:solidFill>
                  <a:srgbClr val="DC7F0E"/>
                </a:solidFill>
                <a:effectLst/>
              </a:rPr>
              <a:t>In 2010 bracht de </a:t>
            </a:r>
            <a:r>
              <a:rPr lang="en-GB" sz="2000" b="1" i="0" u="sng" dirty="0">
                <a:solidFill>
                  <a:srgbClr val="DC7F0E"/>
                </a:solidFill>
                <a:effectLst/>
                <a:hlinkClick r:id="rId2">
                  <a:extLst>
                    <a:ext uri="{A12FA001-AC4F-418D-AE19-62706E023703}">
                      <ahyp:hlinkClr xmlns:ahyp="http://schemas.microsoft.com/office/drawing/2018/hyperlinkcolor" val="tx"/>
                    </a:ext>
                  </a:extLst>
                </a:hlinkClick>
              </a:rPr>
              <a:t>International Organization for Standardization </a:t>
            </a:r>
            <a:r>
              <a:rPr lang="en-GB" sz="2000" b="1" i="0" dirty="0">
                <a:solidFill>
                  <a:srgbClr val="DC7F0E"/>
                </a:solidFill>
                <a:effectLst/>
              </a:rPr>
              <a:t>(ISO) ISO 26000 uit, een reeks vrijwillige normen die bedoeld zijn om bedrijven te helpen bij het implementeren van maatschappelijk verantwoord ondernemen. </a:t>
            </a:r>
            <a:r>
              <a:rPr lang="en-GB" sz="2000" b="0" i="0" dirty="0">
                <a:effectLst/>
              </a:rPr>
              <a:t>In tegenstelling tot andere ISO-normen biedt ISO 26000 richtlijnen in plaats van eisen, </a:t>
            </a:r>
            <a:r>
              <a:rPr lang="en-GB" sz="2000" b="0" i="0" dirty="0" err="1">
                <a:effectLst/>
              </a:rPr>
              <a:t>omdat</a:t>
            </a:r>
            <a:r>
              <a:rPr lang="en-GB" sz="2000" b="0" i="0" dirty="0">
                <a:effectLst/>
              </a:rPr>
              <a:t> CSR meer kwalitatief dan kwantitatief van aard is en de normen niet kunnen worden gecertificeerd. ISO 26000 maakt duidelijk wat maatschappelijke verantwoordelijkheid is en helpt bedrijven om CSR- en ESG-principes te vertalen naar praktische acties. De norm is gericht op alle soorten bedrijven, ongeacht hun activiteiten, omvang of locatie. En omdat veel belangrijke belanghebbenden van over de hele wereld hebben bijgedragen aan de ontwikkeling van ISO 26000, vertegenwoordigt deze norm een internationale consensus.</a:t>
            </a:r>
            <a:endParaRPr lang="en-IE" sz="2000" dirty="0"/>
          </a:p>
        </p:txBody>
      </p:sp>
      <p:pic>
        <p:nvPicPr>
          <p:cNvPr id="10" name="Picture Placeholder 9" descr="Diagram&#10;&#10;Description automatically generated">
            <a:extLst>
              <a:ext uri="{FF2B5EF4-FFF2-40B4-BE49-F238E27FC236}">
                <a16:creationId xmlns:a16="http://schemas.microsoft.com/office/drawing/2014/main" id="{DB9F7FF8-A2B3-D408-34A6-01CDBB0F0DE8}"/>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5089" b="5089"/>
          <a:stretch>
            <a:fillRect/>
          </a:stretch>
        </p:blipFill>
        <p:spPr/>
      </p:pic>
    </p:spTree>
    <p:extLst>
      <p:ext uri="{BB962C8B-B14F-4D97-AF65-F5344CB8AC3E}">
        <p14:creationId xmlns:p14="http://schemas.microsoft.com/office/powerpoint/2010/main" val="356506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48EBE5-8A10-FDC3-C5A5-84953F9B5A06}"/>
              </a:ext>
            </a:extLst>
          </p:cNvPr>
          <p:cNvSpPr>
            <a:spLocks noGrp="1"/>
          </p:cNvSpPr>
          <p:nvPr>
            <p:ph type="pic" sz="quarter" idx="15"/>
          </p:nvPr>
        </p:nvSpPr>
        <p:spPr/>
      </p:sp>
      <p:pic>
        <p:nvPicPr>
          <p:cNvPr id="8" name="Picture 7">
            <a:hlinkClick r:id="rId2"/>
            <a:extLst>
              <a:ext uri="{FF2B5EF4-FFF2-40B4-BE49-F238E27FC236}">
                <a16:creationId xmlns:a16="http://schemas.microsoft.com/office/drawing/2014/main" id="{2093D666-5152-5B79-2AE6-843004AF6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598" y="1378314"/>
            <a:ext cx="5665788" cy="3503619"/>
          </a:xfrm>
          <a:prstGeom prst="rect">
            <a:avLst/>
          </a:prstGeom>
        </p:spPr>
      </p:pic>
      <p:sp>
        <p:nvSpPr>
          <p:cNvPr id="9" name="TextBox 8">
            <a:extLst>
              <a:ext uri="{FF2B5EF4-FFF2-40B4-BE49-F238E27FC236}">
                <a16:creationId xmlns:a16="http://schemas.microsoft.com/office/drawing/2014/main" id="{FEF598C2-2FDF-B001-368A-B11880865BDE}"/>
              </a:ext>
            </a:extLst>
          </p:cNvPr>
          <p:cNvSpPr txBox="1"/>
          <p:nvPr/>
        </p:nvSpPr>
        <p:spPr>
          <a:xfrm>
            <a:off x="5694630" y="5649362"/>
            <a:ext cx="5243756" cy="369332"/>
          </a:xfrm>
          <a:prstGeom prst="rect">
            <a:avLst/>
          </a:prstGeom>
          <a:noFill/>
        </p:spPr>
        <p:txBody>
          <a:bodyPr wrap="square" rtlCol="0">
            <a:spAutoFit/>
          </a:bodyPr>
          <a:lstStyle/>
          <a:p>
            <a:r>
              <a:rPr lang="en-IE" dirty="0">
                <a:hlinkClick r:id="rId2"/>
              </a:rPr>
              <a:t>https://www.youtube.com/watch?v=QMape0BA3Ps </a:t>
            </a:r>
          </a:p>
        </p:txBody>
      </p:sp>
      <p:sp>
        <p:nvSpPr>
          <p:cNvPr id="10" name="Text Placeholder 4">
            <a:extLst>
              <a:ext uri="{FF2B5EF4-FFF2-40B4-BE49-F238E27FC236}">
                <a16:creationId xmlns:a16="http://schemas.microsoft.com/office/drawing/2014/main" id="{2247C368-E942-CDF5-DBA3-72377FD03C9C}"/>
              </a:ext>
            </a:extLst>
          </p:cNvPr>
          <p:cNvSpPr>
            <a:spLocks noGrp="1"/>
          </p:cNvSpPr>
          <p:nvPr>
            <p:ph type="body" sz="quarter" idx="13"/>
          </p:nvPr>
        </p:nvSpPr>
        <p:spPr>
          <a:xfrm>
            <a:off x="311712" y="-72427"/>
            <a:ext cx="4613373" cy="5984340"/>
          </a:xfrm>
        </p:spPr>
        <p:txBody>
          <a:bodyPr>
            <a:normAutofit fontScale="55000" lnSpcReduction="20000"/>
          </a:bodyPr>
          <a:lstStyle/>
          <a:p>
            <a:pPr algn="l">
              <a:lnSpc>
                <a:spcPct val="120000"/>
              </a:lnSpc>
              <a:spcBef>
                <a:spcPts val="0"/>
              </a:spcBef>
            </a:pPr>
            <a:endParaRPr lang="en-GB" i="0" dirty="0">
              <a:effectLst/>
            </a:endParaRPr>
          </a:p>
          <a:p>
            <a:pPr algn="l">
              <a:lnSpc>
                <a:spcPct val="120000"/>
              </a:lnSpc>
              <a:spcBef>
                <a:spcPts val="0"/>
              </a:spcBef>
            </a:pPr>
            <a:r>
              <a:rPr lang="en-IE" sz="5800" b="1" i="0" dirty="0">
                <a:effectLst/>
              </a:rPr>
              <a:t>ISO 26000 Maatschappelijke verantwoordelijkheid</a:t>
            </a:r>
          </a:p>
          <a:p>
            <a:pPr algn="l">
              <a:lnSpc>
                <a:spcPct val="120000"/>
              </a:lnSpc>
              <a:spcBef>
                <a:spcPts val="0"/>
              </a:spcBef>
            </a:pPr>
            <a:r>
              <a:rPr lang="en-GB" i="0" dirty="0">
                <a:effectLst/>
              </a:rPr>
              <a:t>Voor bedrijven en organisaties die maatschappelijk verantwoord willen ondernemen, is er ISO 26000. </a:t>
            </a:r>
            <a:r>
              <a:rPr lang="en-GB" b="0" i="0" dirty="0">
                <a:effectLst/>
              </a:rPr>
              <a:t>Het biedt richtlijnen voor diegenen die erkennen dat respect voor de maatschappij en het milieu een kritische succesfactor is. ISO 26000 is niet alleen het "juiste" om te doen, maar wordt ook steeds meer gezien als een manier om de betrokkenheid van een bedrijf bij duurzaamheid en zijn algehele prestaties te beoordelen.</a:t>
            </a:r>
          </a:p>
          <a:p>
            <a:pPr>
              <a:lnSpc>
                <a:spcPct val="120000"/>
              </a:lnSpc>
              <a:spcBef>
                <a:spcPts val="0"/>
              </a:spcBef>
            </a:pPr>
            <a:endParaRPr lang="en-IE" dirty="0"/>
          </a:p>
        </p:txBody>
      </p:sp>
      <p:sp>
        <p:nvSpPr>
          <p:cNvPr id="2" name="Teardrop 1">
            <a:extLst>
              <a:ext uri="{FF2B5EF4-FFF2-40B4-BE49-F238E27FC236}">
                <a16:creationId xmlns:a16="http://schemas.microsoft.com/office/drawing/2014/main" id="{8475E413-C387-E0CC-DA2C-0584B5911B7B}"/>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7AAE59A-7246-396E-D6CA-1FCC52066E24}"/>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Bekijk video</a:t>
            </a:r>
          </a:p>
        </p:txBody>
      </p:sp>
    </p:spTree>
    <p:extLst>
      <p:ext uri="{BB962C8B-B14F-4D97-AF65-F5344CB8AC3E}">
        <p14:creationId xmlns:p14="http://schemas.microsoft.com/office/powerpoint/2010/main" val="383991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C6D2F5-DE1A-13A6-3AAE-5E5A603D7354}"/>
              </a:ext>
            </a:extLst>
          </p:cNvPr>
          <p:cNvSpPr>
            <a:spLocks noGrp="1"/>
          </p:cNvSpPr>
          <p:nvPr>
            <p:ph type="body" sz="quarter" idx="13"/>
          </p:nvPr>
        </p:nvSpPr>
        <p:spPr>
          <a:xfrm>
            <a:off x="685641" y="793364"/>
            <a:ext cx="4257991" cy="2514614"/>
          </a:xfrm>
        </p:spPr>
        <p:txBody>
          <a:bodyPr>
            <a:normAutofit fontScale="92500" lnSpcReduction="10000"/>
          </a:bodyPr>
          <a:lstStyle/>
          <a:p>
            <a:r>
              <a:rPr lang="en-GB" b="0" i="0" dirty="0">
                <a:effectLst/>
              </a:rPr>
              <a:t>Waarom </a:t>
            </a:r>
            <a:r>
              <a:rPr lang="en-GB" b="0" dirty="0"/>
              <a:t>ISO26000 </a:t>
            </a:r>
            <a:r>
              <a:rPr lang="en-GB" b="0" i="0" dirty="0">
                <a:effectLst/>
              </a:rPr>
              <a:t>kiezen </a:t>
            </a:r>
            <a:r>
              <a:rPr lang="en-GB" b="0" dirty="0"/>
              <a:t>ter ondersteuning van de implementatie van CSR-</a:t>
            </a:r>
            <a:r>
              <a:rPr lang="en-GB" b="0" dirty="0" err="1"/>
              <a:t>normen</a:t>
            </a:r>
            <a:r>
              <a:rPr lang="en-GB" b="0" dirty="0"/>
              <a:t> in het MKB?</a:t>
            </a:r>
            <a:endParaRPr lang="en-GB" b="0" i="0" dirty="0">
              <a:effectLst/>
            </a:endParaRPr>
          </a:p>
          <a:p>
            <a:endParaRPr lang="en-IE" dirty="0"/>
          </a:p>
        </p:txBody>
      </p:sp>
      <p:sp>
        <p:nvSpPr>
          <p:cNvPr id="5" name="Text Placeholder 4">
            <a:extLst>
              <a:ext uri="{FF2B5EF4-FFF2-40B4-BE49-F238E27FC236}">
                <a16:creationId xmlns:a16="http://schemas.microsoft.com/office/drawing/2014/main" id="{8932453F-8D09-7D6A-C4EC-89B279D59060}"/>
              </a:ext>
            </a:extLst>
          </p:cNvPr>
          <p:cNvSpPr>
            <a:spLocks noGrp="1"/>
          </p:cNvSpPr>
          <p:nvPr>
            <p:ph type="body" sz="quarter" idx="14"/>
          </p:nvPr>
        </p:nvSpPr>
        <p:spPr>
          <a:xfrm>
            <a:off x="195629" y="3984123"/>
            <a:ext cx="11800742" cy="3471705"/>
          </a:xfrm>
        </p:spPr>
        <p:txBody>
          <a:bodyPr/>
          <a:lstStyle/>
          <a:p>
            <a:pPr algn="l"/>
            <a:r>
              <a:rPr lang="en-GB" sz="2300" b="1" i="0" dirty="0">
                <a:solidFill>
                  <a:srgbClr val="DC7F0E"/>
                </a:solidFill>
                <a:effectLst/>
              </a:rPr>
              <a:t>ISO 26000 is ontwikkeld door een werkgroep van ongeveer 500 experts. </a:t>
            </a:r>
            <a:r>
              <a:rPr lang="en-GB" sz="2300" b="0" i="0" dirty="0">
                <a:effectLst/>
              </a:rPr>
              <a:t>Document(en) ter ondersteuning van de implementatie van ISO 26000: </a:t>
            </a:r>
          </a:p>
          <a:p>
            <a:pPr marL="342900" indent="-342900" algn="l">
              <a:buFont typeface="Wingdings" panose="05000000000000000000" pitchFamily="2" charset="2"/>
              <a:buChar char="v"/>
            </a:pPr>
            <a:r>
              <a:rPr lang="en-GB" sz="2300" b="0" i="0" u="none" strike="noStrike" dirty="0">
                <a:effectLst/>
                <a:hlinkClick r:id="rId2" tooltip="Download ISO 26000 Communication protoco N 15 [PDF]">
                  <a:extLst>
                    <a:ext uri="{A12FA001-AC4F-418D-AE19-62706E023703}">
                      <ahyp:hlinkClr xmlns:ahyp="http://schemas.microsoft.com/office/drawing/2018/hyperlinkcolor" val="tx"/>
                    </a:ext>
                  </a:extLst>
                </a:hlinkClick>
              </a:rPr>
              <a:t>Communicatieprotocol </a:t>
            </a:r>
            <a:r>
              <a:rPr lang="en-GB" sz="2300" b="0" i="0" dirty="0">
                <a:effectLst/>
              </a:rPr>
              <a:t>- Beschrijft de juiste bewoordingen die bedrijven kunnen gebruiken om te communiceren over het gebruik van ISO 26000. </a:t>
            </a:r>
          </a:p>
          <a:p>
            <a:pPr marL="342900" indent="-342900">
              <a:buFont typeface="Wingdings" panose="05000000000000000000" pitchFamily="2" charset="2"/>
              <a:buChar char="v"/>
            </a:pPr>
            <a:r>
              <a:rPr lang="en-GB" sz="2300" b="0" i="0" dirty="0">
                <a:effectLst/>
              </a:rPr>
              <a:t>ISO 26000 basistrainingsmateriaal in de vorm van een </a:t>
            </a:r>
            <a:r>
              <a:rPr lang="en-GB" sz="2300" b="0" i="0" dirty="0">
                <a:effectLst/>
                <a:hlinkClick r:id="rId3">
                  <a:extLst>
                    <a:ext uri="{A12FA001-AC4F-418D-AE19-62706E023703}">
                      <ahyp:hlinkClr xmlns:ahyp="http://schemas.microsoft.com/office/drawing/2018/hyperlinkcolor" val="tx"/>
                    </a:ext>
                  </a:extLst>
                </a:hlinkClick>
              </a:rPr>
              <a:t>PowerPoint </a:t>
            </a:r>
            <a:r>
              <a:rPr lang="en-GB" sz="2300" b="0" i="0" dirty="0">
                <a:effectLst/>
              </a:rPr>
              <a:t>en richtlijnen </a:t>
            </a:r>
            <a:r>
              <a:rPr lang="en-GB" sz="2300" b="0" i="0" u="none" strike="noStrike" dirty="0">
                <a:effectLst/>
                <a:hlinkClick r:id="rId4" tooltip="Download ISO 26000 Basic training material N 48 [PDF]">
                  <a:extLst>
                    <a:ext uri="{A12FA001-AC4F-418D-AE19-62706E023703}">
                      <ahyp:hlinkClr xmlns:ahyp="http://schemas.microsoft.com/office/drawing/2018/hyperlinkcolor" val="tx"/>
                    </a:ext>
                  </a:extLst>
                </a:hlinkClick>
              </a:rPr>
              <a:t>voor trainingsprotocollen </a:t>
            </a:r>
          </a:p>
          <a:p>
            <a:pPr marL="342900" indent="-342900">
              <a:buFont typeface="Wingdings" panose="05000000000000000000" pitchFamily="2" charset="2"/>
              <a:buChar char="v"/>
            </a:pPr>
            <a:r>
              <a:rPr lang="en-GB" sz="2300" b="0" i="0" dirty="0">
                <a:effectLst/>
              </a:rPr>
              <a:t>Documenten die ISO 26000 koppelen aan de OESO-richtlijnen voor multinationale ondernemingen en de 2030-agenda van de Verenigde Naties (Sustainable Development Goals)</a:t>
            </a:r>
          </a:p>
          <a:p>
            <a:endParaRPr lang="en-IE" sz="2300" dirty="0">
              <a:solidFill>
                <a:srgbClr val="262626"/>
              </a:solidFill>
            </a:endParaRPr>
          </a:p>
        </p:txBody>
      </p:sp>
      <p:pic>
        <p:nvPicPr>
          <p:cNvPr id="10" name="Picture 9">
            <a:hlinkClick r:id="rId5"/>
            <a:extLst>
              <a:ext uri="{FF2B5EF4-FFF2-40B4-BE49-F238E27FC236}">
                <a16:creationId xmlns:a16="http://schemas.microsoft.com/office/drawing/2014/main" id="{4AFE4EA4-6850-22DD-34CA-100FA8DB06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2777" y="117219"/>
            <a:ext cx="5223582" cy="319075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6AD7B692-FA98-97BB-F573-ACBA75790663}"/>
              </a:ext>
            </a:extLst>
          </p:cNvPr>
          <p:cNvSpPr txBox="1"/>
          <p:nvPr/>
        </p:nvSpPr>
        <p:spPr>
          <a:xfrm>
            <a:off x="6096000" y="3494638"/>
            <a:ext cx="5610131" cy="369332"/>
          </a:xfrm>
          <a:prstGeom prst="rect">
            <a:avLst/>
          </a:prstGeom>
          <a:noFill/>
        </p:spPr>
        <p:txBody>
          <a:bodyPr wrap="square" rtlCol="0">
            <a:spAutoFit/>
          </a:bodyPr>
          <a:lstStyle/>
          <a:p>
            <a:pPr algn="ctr"/>
            <a:r>
              <a:rPr lang="en-IE" dirty="0">
                <a:hlinkClick r:id="rId5"/>
              </a:rPr>
              <a:t>https://www.youtube.com/watch?v=zFnE_rRjxiE </a:t>
            </a:r>
          </a:p>
        </p:txBody>
      </p:sp>
    </p:spTree>
    <p:extLst>
      <p:ext uri="{BB962C8B-B14F-4D97-AF65-F5344CB8AC3E}">
        <p14:creationId xmlns:p14="http://schemas.microsoft.com/office/powerpoint/2010/main" val="358141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7844291" y="587094"/>
            <a:ext cx="4007081" cy="3089556"/>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091187" y="587094"/>
            <a:ext cx="3557388"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n-GB" b="1" dirty="0"/>
              <a:t>Flexibiliteit en aanpassingsvermogen, ongeacht grootte of locatie</a:t>
            </a:r>
          </a:p>
          <a:p>
            <a:r>
              <a:rPr lang="en-US" sz="2000" dirty="0"/>
              <a:t>Het is ontworpen om te werken in </a:t>
            </a:r>
            <a:r>
              <a:rPr lang="en-US" sz="2000" u="sng" dirty="0"/>
              <a:t>alle organisatorische en culturele contexten</a:t>
            </a:r>
            <a:r>
              <a:rPr lang="en-US" sz="2000" dirty="0"/>
              <a:t>, in elk land of regio. </a:t>
            </a:r>
          </a:p>
          <a:p>
            <a:r>
              <a:rPr lang="en-US" sz="2000" dirty="0"/>
              <a:t>Het is </a:t>
            </a:r>
            <a:r>
              <a:rPr lang="en-US" sz="2000" u="sng" dirty="0"/>
              <a:t>flexibel </a:t>
            </a:r>
            <a:r>
              <a:rPr lang="en-US" sz="2000" dirty="0"/>
              <a:t>en de gebruiker beslist hoe het te gebruiken</a:t>
            </a:r>
            <a:endParaRPr lang="en-US" sz="2000" strike="sngStrike" dirty="0">
              <a:solidFill>
                <a:srgbClr val="7030A0"/>
              </a:solidFill>
            </a:endParaRPr>
          </a:p>
          <a:p>
            <a:endParaRPr lang="en-US" sz="1600" dirty="0"/>
          </a:p>
          <a:p>
            <a:pPr algn="ctr"/>
            <a:endParaRPr lang="en-IE" sz="1800" dirty="0"/>
          </a:p>
          <a:p>
            <a:pPr algn="ctr"/>
            <a:endParaRPr lang="en-IE" sz="1800" dirty="0"/>
          </a:p>
          <a:p>
            <a:endParaRPr lang="en-IE" sz="18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n-GB" b="1" dirty="0"/>
              <a:t>Wereldwijd erkend</a:t>
            </a:r>
          </a:p>
          <a:p>
            <a:r>
              <a:rPr lang="en-US" sz="2000" dirty="0"/>
              <a:t>Er is internationaal onderhandeld via de ISO-consensusmethode, waarbij gebruik is gemaakt van een benadering </a:t>
            </a:r>
            <a:r>
              <a:rPr lang="en-US" sz="2000" u="sng" dirty="0"/>
              <a:t>met meerdere belanghebbenden </a:t>
            </a:r>
            <a:r>
              <a:rPr lang="en-US" sz="2000" dirty="0"/>
              <a:t>en een balans is gevonden om de mondiale diversiteit te weerspiegelen. Zie de </a:t>
            </a:r>
            <a:r>
              <a:rPr lang="en-US" sz="2000" dirty="0">
                <a:hlinkClick r:id="rId5">
                  <a:extLst>
                    <a:ext uri="{A12FA001-AC4F-418D-AE19-62706E023703}">
                      <ahyp:hlinkClr xmlns:ahyp="http://schemas.microsoft.com/office/drawing/2018/hyperlinkcolor" val="tx"/>
                    </a:ext>
                  </a:extLst>
                </a:hlinkClick>
              </a:rPr>
              <a:t>bijlage </a:t>
            </a:r>
            <a:r>
              <a:rPr lang="en-US" sz="2000" dirty="0"/>
              <a:t>voor meer informatie over dit proces en de verschillende groepen belanghebbenden.</a:t>
            </a:r>
          </a:p>
          <a:p>
            <a:endParaRPr lang="en-IE" sz="18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n-IE" b="1" dirty="0"/>
              <a:t>Gebouwd door echte MKB-bedrijven en geleid door internationaal leiderschap</a:t>
            </a:r>
          </a:p>
          <a:p>
            <a:r>
              <a:rPr lang="en-US" sz="2000" dirty="0"/>
              <a:t>Het bevat de </a:t>
            </a:r>
            <a:r>
              <a:rPr lang="en-US" sz="2000" u="sng" dirty="0"/>
              <a:t>praktijkervaringen </a:t>
            </a:r>
            <a:r>
              <a:rPr lang="en-US" sz="2000" dirty="0"/>
              <a:t>van de vele bijdragers en bouwt tegelijkertijd </a:t>
            </a:r>
            <a:r>
              <a:rPr lang="en-US" sz="1800" dirty="0"/>
              <a:t>voort</a:t>
            </a:r>
            <a:r>
              <a:rPr lang="en-US" sz="2000" dirty="0"/>
              <a:t> op </a:t>
            </a:r>
            <a:r>
              <a:rPr lang="en-US" sz="2000" u="sng" dirty="0"/>
              <a:t>internationale normen </a:t>
            </a:r>
            <a:r>
              <a:rPr lang="en-US" sz="2000" dirty="0"/>
              <a:t>en overeenkomsten met betrekking tot maatschappelijke verantwoordelijkheid.</a:t>
            </a:r>
          </a:p>
          <a:p>
            <a:endParaRPr lang="en-IE" sz="1800" dirty="0"/>
          </a:p>
        </p:txBody>
      </p:sp>
      <p:sp>
        <p:nvSpPr>
          <p:cNvPr id="2" name="Title 8">
            <a:extLst>
              <a:ext uri="{FF2B5EF4-FFF2-40B4-BE49-F238E27FC236}">
                <a16:creationId xmlns:a16="http://schemas.microsoft.com/office/drawing/2014/main" id="{264C3055-4A49-BAAC-D919-5025284F2F04}"/>
              </a:ext>
            </a:extLst>
          </p:cNvPr>
          <p:cNvSpPr txBox="1">
            <a:spLocks/>
          </p:cNvSpPr>
          <p:nvPr/>
        </p:nvSpPr>
        <p:spPr>
          <a:xfrm>
            <a:off x="1407059" y="99338"/>
            <a:ext cx="9631379"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27354"/>
                </a:solidFill>
                <a:latin typeface="+mn-lt"/>
              </a:rPr>
              <a:t>Wat maakt ISO 26000 belangrijk en geloofwaardig? </a:t>
            </a:r>
          </a:p>
        </p:txBody>
      </p:sp>
    </p:spTree>
    <p:extLst>
      <p:ext uri="{BB962C8B-B14F-4D97-AF65-F5344CB8AC3E}">
        <p14:creationId xmlns:p14="http://schemas.microsoft.com/office/powerpoint/2010/main" val="360303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0E4E7B-4DE8-4B44-9A68-B9AD4A728F8D}"/>
              </a:ext>
            </a:extLst>
          </p:cNvPr>
          <p:cNvSpPr/>
          <p:nvPr/>
        </p:nvSpPr>
        <p:spPr>
          <a:xfrm>
            <a:off x="28198" y="334605"/>
            <a:ext cx="4218915" cy="306301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878E457E-D9FB-64F6-40F2-6DB9E702DACA}"/>
              </a:ext>
            </a:extLst>
          </p:cNvPr>
          <p:cNvSpPr>
            <a:spLocks noGrp="1"/>
          </p:cNvSpPr>
          <p:nvPr>
            <p:ph type="body" sz="quarter" idx="20"/>
          </p:nvPr>
        </p:nvSpPr>
        <p:spPr>
          <a:xfrm>
            <a:off x="4653482" y="81482"/>
            <a:ext cx="7139262" cy="6699564"/>
          </a:xfrm>
        </p:spPr>
        <p:txBody>
          <a:bodyPr anchor="ctr"/>
          <a:lstStyle/>
          <a:p>
            <a:r>
              <a:rPr lang="en-US" sz="2500" b="1" dirty="0">
                <a:solidFill>
                  <a:srgbClr val="027354"/>
                </a:solidFill>
              </a:rPr>
              <a:t>Bedrijven die CSR en ISO 26000 maatregelen integreren</a:t>
            </a:r>
          </a:p>
          <a:p>
            <a:endParaRPr lang="en-US" sz="2500" b="1" dirty="0">
              <a:solidFill>
                <a:srgbClr val="027354"/>
              </a:solidFill>
            </a:endParaRPr>
          </a:p>
          <a:p>
            <a:pPr marL="342900" indent="-342900">
              <a:buFont typeface="Arial" panose="020B0604020202020204" pitchFamily="34" charset="0"/>
              <a:buChar char="•"/>
            </a:pPr>
            <a:r>
              <a:rPr lang="en-US" sz="2500" dirty="0"/>
              <a:t>Toont </a:t>
            </a:r>
            <a:r>
              <a:rPr lang="en-US" sz="2500" b="1" dirty="0">
                <a:solidFill>
                  <a:srgbClr val="CC6A62"/>
                </a:solidFill>
              </a:rPr>
              <a:t>zich betrokken bij voortdurende verbetering </a:t>
            </a:r>
            <a:r>
              <a:rPr lang="en-US" sz="2500" dirty="0"/>
              <a:t>door 'goed te doen', zowel intern als extern</a:t>
            </a:r>
          </a:p>
          <a:p>
            <a:pPr marL="342900" indent="-342900">
              <a:buFont typeface="Arial" panose="020B0604020202020204" pitchFamily="34" charset="0"/>
              <a:buChar char="•"/>
            </a:pPr>
            <a:r>
              <a:rPr lang="en-US" sz="2500" b="1" dirty="0">
                <a:solidFill>
                  <a:srgbClr val="CC6A62"/>
                </a:solidFill>
              </a:rPr>
              <a:t>Trekt gelijkgestemde </a:t>
            </a:r>
            <a:r>
              <a:rPr lang="en-US" sz="2500" dirty="0"/>
              <a:t>partners, investeerders, klanten en personeel </a:t>
            </a:r>
            <a:r>
              <a:rPr lang="en-US" sz="2500" b="1" dirty="0">
                <a:solidFill>
                  <a:srgbClr val="CC6A62"/>
                </a:solidFill>
              </a:rPr>
              <a:t>aan</a:t>
            </a:r>
          </a:p>
          <a:p>
            <a:pPr marL="342900" indent="-342900">
              <a:buFont typeface="Arial" panose="020B0604020202020204" pitchFamily="34" charset="0"/>
              <a:buChar char="•"/>
            </a:pPr>
            <a:r>
              <a:rPr lang="en-US" sz="2500" b="1" dirty="0">
                <a:solidFill>
                  <a:srgbClr val="CC6A62"/>
                </a:solidFill>
              </a:rPr>
              <a:t>Verbetert de relaties </a:t>
            </a:r>
            <a:r>
              <a:rPr lang="en-US" sz="2500" dirty="0"/>
              <a:t>met werknemers, gemeenschappen, de media, leveranciers en overheidsinstanties</a:t>
            </a:r>
          </a:p>
          <a:p>
            <a:pPr marL="342900" indent="-342900">
              <a:buFont typeface="Arial" panose="020B0604020202020204" pitchFamily="34" charset="0"/>
              <a:buChar char="•"/>
            </a:pPr>
            <a:r>
              <a:rPr lang="en-US" sz="2500" dirty="0"/>
              <a:t>Helpt bij het opzetten van </a:t>
            </a:r>
            <a:r>
              <a:rPr lang="en-US" sz="2500" b="1" dirty="0">
                <a:solidFill>
                  <a:srgbClr val="CC6A62"/>
                </a:solidFill>
              </a:rPr>
              <a:t>robuustere, stabiele toeleveringsketens</a:t>
            </a:r>
          </a:p>
          <a:p>
            <a:pPr marL="342900" indent="-342900">
              <a:buFont typeface="Arial" panose="020B0604020202020204" pitchFamily="34" charset="0"/>
              <a:buChar char="•"/>
            </a:pPr>
            <a:r>
              <a:rPr lang="en-US" sz="2500" dirty="0"/>
              <a:t>Bijdraagt aan </a:t>
            </a:r>
            <a:r>
              <a:rPr lang="en-US" sz="2500" b="1" dirty="0">
                <a:solidFill>
                  <a:srgbClr val="CC6A62"/>
                </a:solidFill>
              </a:rPr>
              <a:t>duurzame ontwikkeling </a:t>
            </a:r>
            <a:r>
              <a:rPr lang="en-US" sz="2500" dirty="0"/>
              <a:t>door schadelijke ecologische, sociale en economische gevolgen te verminderen </a:t>
            </a:r>
          </a:p>
          <a:p>
            <a:pPr marL="342900" indent="-342900">
              <a:buFont typeface="Arial" panose="020B0604020202020204" pitchFamily="34" charset="0"/>
              <a:buChar char="•"/>
            </a:pPr>
            <a:r>
              <a:rPr lang="en-US" sz="2500" b="1" dirty="0">
                <a:solidFill>
                  <a:srgbClr val="CC6A62"/>
                </a:solidFill>
              </a:rPr>
              <a:t>Risico's </a:t>
            </a:r>
            <a:r>
              <a:rPr lang="en-US" sz="2500" dirty="0"/>
              <a:t>helpen </a:t>
            </a:r>
            <a:r>
              <a:rPr lang="en-US" sz="2500" b="1" dirty="0">
                <a:solidFill>
                  <a:srgbClr val="CC6A62"/>
                </a:solidFill>
              </a:rPr>
              <a:t>beheren en verminderen</a:t>
            </a:r>
          </a:p>
          <a:p>
            <a:pPr marL="342900" indent="-342900">
              <a:buFont typeface="Arial" panose="020B0604020202020204" pitchFamily="34" charset="0"/>
              <a:buChar char="•"/>
            </a:pPr>
            <a:r>
              <a:rPr lang="en-US" sz="2500" dirty="0"/>
              <a:t>Maakt de identificatie van </a:t>
            </a:r>
            <a:r>
              <a:rPr lang="en-US" sz="2500" b="1" dirty="0">
                <a:solidFill>
                  <a:srgbClr val="CC6A62"/>
                </a:solidFill>
              </a:rPr>
              <a:t>nieuwe kansen mogelijk</a:t>
            </a:r>
            <a:endParaRPr lang="en-IE" sz="2500" b="1" dirty="0">
              <a:solidFill>
                <a:srgbClr val="CC6A62"/>
              </a:solidFill>
            </a:endParaRPr>
          </a:p>
        </p:txBody>
      </p:sp>
      <p:sp>
        <p:nvSpPr>
          <p:cNvPr id="7" name="Text Placeholder 6">
            <a:extLst>
              <a:ext uri="{FF2B5EF4-FFF2-40B4-BE49-F238E27FC236}">
                <a16:creationId xmlns:a16="http://schemas.microsoft.com/office/drawing/2014/main" id="{F6032317-59E7-4ABC-5E80-349F220FC49B}"/>
              </a:ext>
            </a:extLst>
          </p:cNvPr>
          <p:cNvSpPr>
            <a:spLocks noGrp="1"/>
          </p:cNvSpPr>
          <p:nvPr>
            <p:ph type="body" sz="quarter" idx="23"/>
          </p:nvPr>
        </p:nvSpPr>
        <p:spPr>
          <a:xfrm>
            <a:off x="487953" y="589390"/>
            <a:ext cx="3480542" cy="5616451"/>
          </a:xfrm>
        </p:spPr>
        <p:txBody>
          <a:bodyPr>
            <a:normAutofit/>
          </a:bodyPr>
          <a:lstStyle/>
          <a:p>
            <a:r>
              <a:rPr lang="en-IE" sz="3200" i="0" dirty="0">
                <a:solidFill>
                  <a:schemeClr val="bg1"/>
                </a:solidFill>
                <a:effectLst/>
              </a:rPr>
              <a:t>ISO 26000 Maatschappelijk verantwoord ondernemen Risico's en gevolgen beheren</a:t>
            </a:r>
          </a:p>
          <a:p>
            <a:endParaRPr lang="en-IE" sz="3200" dirty="0">
              <a:solidFill>
                <a:srgbClr val="027354"/>
              </a:solidFill>
            </a:endParaRPr>
          </a:p>
        </p:txBody>
      </p:sp>
      <p:sp>
        <p:nvSpPr>
          <p:cNvPr id="9" name="TextBox 8">
            <a:extLst>
              <a:ext uri="{FF2B5EF4-FFF2-40B4-BE49-F238E27FC236}">
                <a16:creationId xmlns:a16="http://schemas.microsoft.com/office/drawing/2014/main" id="{BCC3A3D3-701E-837F-0C3D-81D74121CB8C}"/>
              </a:ext>
            </a:extLst>
          </p:cNvPr>
          <p:cNvSpPr txBox="1"/>
          <p:nvPr/>
        </p:nvSpPr>
        <p:spPr>
          <a:xfrm>
            <a:off x="487953" y="6268609"/>
            <a:ext cx="3314502" cy="369332"/>
          </a:xfrm>
          <a:prstGeom prst="rect">
            <a:avLst/>
          </a:prstGeom>
          <a:noFill/>
        </p:spPr>
        <p:txBody>
          <a:bodyPr wrap="square" rtlCol="0">
            <a:spAutoFit/>
          </a:bodyPr>
          <a:lstStyle/>
          <a:p>
            <a:r>
              <a:rPr lang="en-IE" dirty="0">
                <a:hlinkClick r:id="rId2"/>
              </a:rPr>
              <a:t>Bron ISO Maatschappelijke verantwoordelijkheid</a:t>
            </a:r>
            <a:endParaRPr lang="en-IE" dirty="0"/>
          </a:p>
        </p:txBody>
      </p:sp>
      <p:grpSp>
        <p:nvGrpSpPr>
          <p:cNvPr id="2" name="Graphic 4">
            <a:extLst>
              <a:ext uri="{FF2B5EF4-FFF2-40B4-BE49-F238E27FC236}">
                <a16:creationId xmlns:a16="http://schemas.microsoft.com/office/drawing/2014/main" id="{C2F1688C-9E74-1643-B21B-8BDD65CD6D7D}"/>
              </a:ext>
            </a:extLst>
          </p:cNvPr>
          <p:cNvGrpSpPr/>
          <p:nvPr/>
        </p:nvGrpSpPr>
        <p:grpSpPr>
          <a:xfrm>
            <a:off x="1032011" y="3702088"/>
            <a:ext cx="2226385" cy="1967316"/>
            <a:chOff x="5552008" y="5150167"/>
            <a:chExt cx="994523" cy="926142"/>
          </a:xfrm>
        </p:grpSpPr>
        <p:sp>
          <p:nvSpPr>
            <p:cNvPr id="3" name="Freeform 93">
              <a:extLst>
                <a:ext uri="{FF2B5EF4-FFF2-40B4-BE49-F238E27FC236}">
                  <a16:creationId xmlns:a16="http://schemas.microsoft.com/office/drawing/2014/main" id="{3C73D752-1155-CBDD-CB23-6429BD70D0EE}"/>
                </a:ext>
              </a:extLst>
            </p:cNvPr>
            <p:cNvSpPr/>
            <p:nvPr/>
          </p:nvSpPr>
          <p:spPr>
            <a:xfrm>
              <a:off x="5662824" y="5171161"/>
              <a:ext cx="440795" cy="869928"/>
            </a:xfrm>
            <a:custGeom>
              <a:avLst/>
              <a:gdLst>
                <a:gd name="connsiteX0" fmla="*/ 440796 w 440795"/>
                <a:gd name="connsiteY0" fmla="*/ 25678 h 869928"/>
                <a:gd name="connsiteX1" fmla="*/ 424603 w 440795"/>
                <a:gd name="connsiteY1" fmla="*/ 913 h 869928"/>
                <a:gd name="connsiteX2" fmla="*/ 394123 w 440795"/>
                <a:gd name="connsiteY2" fmla="*/ 18058 h 869928"/>
                <a:gd name="connsiteX3" fmla="*/ 379836 w 440795"/>
                <a:gd name="connsiteY3" fmla="*/ 74256 h 869928"/>
                <a:gd name="connsiteX4" fmla="*/ 347451 w 440795"/>
                <a:gd name="connsiteY4" fmla="*/ 179031 h 869928"/>
                <a:gd name="connsiteX5" fmla="*/ 316018 w 440795"/>
                <a:gd name="connsiteY5" fmla="*/ 213321 h 869928"/>
                <a:gd name="connsiteX6" fmla="*/ 240771 w 440795"/>
                <a:gd name="connsiteY6" fmla="*/ 259993 h 869928"/>
                <a:gd name="connsiteX7" fmla="*/ 196003 w 440795"/>
                <a:gd name="connsiteY7" fmla="*/ 272376 h 869928"/>
                <a:gd name="connsiteX8" fmla="*/ 104563 w 440795"/>
                <a:gd name="connsiteY8" fmla="*/ 311428 h 869928"/>
                <a:gd name="connsiteX9" fmla="*/ 5503 w 440795"/>
                <a:gd name="connsiteY9" fmla="*/ 448588 h 869928"/>
                <a:gd name="connsiteX10" fmla="*/ 2646 w 440795"/>
                <a:gd name="connsiteY10" fmla="*/ 480021 h 869928"/>
                <a:gd name="connsiteX11" fmla="*/ 85513 w 440795"/>
                <a:gd name="connsiteY11" fmla="*/ 566698 h 869928"/>
                <a:gd name="connsiteX12" fmla="*/ 117898 w 440795"/>
                <a:gd name="connsiteY12" fmla="*/ 567651 h 869928"/>
                <a:gd name="connsiteX13" fmla="*/ 120756 w 440795"/>
                <a:gd name="connsiteY13" fmla="*/ 529551 h 869928"/>
                <a:gd name="connsiteX14" fmla="*/ 109326 w 440795"/>
                <a:gd name="connsiteY14" fmla="*/ 515263 h 869928"/>
                <a:gd name="connsiteX15" fmla="*/ 81703 w 440795"/>
                <a:gd name="connsiteY15" fmla="*/ 477163 h 869928"/>
                <a:gd name="connsiteX16" fmla="*/ 79798 w 440795"/>
                <a:gd name="connsiteY16" fmla="*/ 449541 h 869928"/>
                <a:gd name="connsiteX17" fmla="*/ 122661 w 440795"/>
                <a:gd name="connsiteY17" fmla="*/ 396201 h 869928"/>
                <a:gd name="connsiteX18" fmla="*/ 132186 w 440795"/>
                <a:gd name="connsiteY18" fmla="*/ 405726 h 869928"/>
                <a:gd name="connsiteX19" fmla="*/ 132186 w 440795"/>
                <a:gd name="connsiteY19" fmla="*/ 432396 h 869928"/>
                <a:gd name="connsiteX20" fmla="*/ 123613 w 440795"/>
                <a:gd name="connsiteY20" fmla="*/ 476211 h 869928"/>
                <a:gd name="connsiteX21" fmla="*/ 133138 w 440795"/>
                <a:gd name="connsiteY21" fmla="*/ 517168 h 869928"/>
                <a:gd name="connsiteX22" fmla="*/ 132186 w 440795"/>
                <a:gd name="connsiteY22" fmla="*/ 578128 h 869928"/>
                <a:gd name="connsiteX23" fmla="*/ 108373 w 440795"/>
                <a:gd name="connsiteY23" fmla="*/ 609561 h 869928"/>
                <a:gd name="connsiteX24" fmla="*/ 78846 w 440795"/>
                <a:gd name="connsiteY24" fmla="*/ 820063 h 869928"/>
                <a:gd name="connsiteX25" fmla="*/ 91228 w 440795"/>
                <a:gd name="connsiteY25" fmla="*/ 867688 h 869928"/>
                <a:gd name="connsiteX26" fmla="*/ 131233 w 440795"/>
                <a:gd name="connsiteY26" fmla="*/ 846733 h 869928"/>
                <a:gd name="connsiteX27" fmla="*/ 137901 w 440795"/>
                <a:gd name="connsiteY27" fmla="*/ 827683 h 869928"/>
                <a:gd name="connsiteX28" fmla="*/ 186478 w 440795"/>
                <a:gd name="connsiteY28" fmla="*/ 607656 h 869928"/>
                <a:gd name="connsiteX29" fmla="*/ 206481 w 440795"/>
                <a:gd name="connsiteY29" fmla="*/ 576223 h 869928"/>
                <a:gd name="connsiteX30" fmla="*/ 251248 w 440795"/>
                <a:gd name="connsiteY30" fmla="*/ 588606 h 869928"/>
                <a:gd name="connsiteX31" fmla="*/ 256963 w 440795"/>
                <a:gd name="connsiteY31" fmla="*/ 611466 h 869928"/>
                <a:gd name="connsiteX32" fmla="*/ 280776 w 440795"/>
                <a:gd name="connsiteY32" fmla="*/ 800061 h 869928"/>
                <a:gd name="connsiteX33" fmla="*/ 291253 w 440795"/>
                <a:gd name="connsiteY33" fmla="*/ 849591 h 869928"/>
                <a:gd name="connsiteX34" fmla="*/ 322686 w 440795"/>
                <a:gd name="connsiteY34" fmla="*/ 866736 h 869928"/>
                <a:gd name="connsiteX35" fmla="*/ 348403 w 440795"/>
                <a:gd name="connsiteY35" fmla="*/ 846733 h 869928"/>
                <a:gd name="connsiteX36" fmla="*/ 346498 w 440795"/>
                <a:gd name="connsiteY36" fmla="*/ 787678 h 869928"/>
                <a:gd name="connsiteX37" fmla="*/ 329353 w 440795"/>
                <a:gd name="connsiteY37" fmla="*/ 610513 h 869928"/>
                <a:gd name="connsiteX38" fmla="*/ 316971 w 440795"/>
                <a:gd name="connsiteY38" fmla="*/ 381913 h 869928"/>
                <a:gd name="connsiteX39" fmla="*/ 340783 w 440795"/>
                <a:gd name="connsiteY39" fmla="*/ 301903 h 869928"/>
                <a:gd name="connsiteX40" fmla="*/ 358881 w 440795"/>
                <a:gd name="connsiteY40" fmla="*/ 274281 h 869928"/>
                <a:gd name="connsiteX41" fmla="*/ 428413 w 440795"/>
                <a:gd name="connsiteY41" fmla="*/ 142836 h 869928"/>
                <a:gd name="connsiteX42" fmla="*/ 440796 w 440795"/>
                <a:gd name="connsiteY42" fmla="*/ 25678 h 8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0795" h="869928">
                  <a:moveTo>
                    <a:pt x="440796" y="25678"/>
                  </a:moveTo>
                  <a:cubicBezTo>
                    <a:pt x="440796" y="14248"/>
                    <a:pt x="436986" y="3771"/>
                    <a:pt x="424603" y="913"/>
                  </a:cubicBezTo>
                  <a:cubicBezTo>
                    <a:pt x="410316" y="-2897"/>
                    <a:pt x="397933" y="5676"/>
                    <a:pt x="394123" y="18058"/>
                  </a:cubicBezTo>
                  <a:cubicBezTo>
                    <a:pt x="387456" y="37108"/>
                    <a:pt x="384598" y="55206"/>
                    <a:pt x="379836" y="74256"/>
                  </a:cubicBezTo>
                  <a:cubicBezTo>
                    <a:pt x="371263" y="109498"/>
                    <a:pt x="363643" y="145693"/>
                    <a:pt x="347451" y="179031"/>
                  </a:cubicBezTo>
                  <a:cubicBezTo>
                    <a:pt x="339831" y="194271"/>
                    <a:pt x="330306" y="204748"/>
                    <a:pt x="316018" y="213321"/>
                  </a:cubicBezTo>
                  <a:cubicBezTo>
                    <a:pt x="290301" y="228561"/>
                    <a:pt x="265536" y="244753"/>
                    <a:pt x="240771" y="259993"/>
                  </a:cubicBezTo>
                  <a:cubicBezTo>
                    <a:pt x="227436" y="268566"/>
                    <a:pt x="211243" y="274281"/>
                    <a:pt x="196003" y="272376"/>
                  </a:cubicBezTo>
                  <a:cubicBezTo>
                    <a:pt x="160761" y="268566"/>
                    <a:pt x="124566" y="287616"/>
                    <a:pt x="104563" y="311428"/>
                  </a:cubicBezTo>
                  <a:cubicBezTo>
                    <a:pt x="81703" y="338098"/>
                    <a:pt x="14076" y="425728"/>
                    <a:pt x="5503" y="448588"/>
                  </a:cubicBezTo>
                  <a:cubicBezTo>
                    <a:pt x="1693" y="458113"/>
                    <a:pt x="-3069" y="468591"/>
                    <a:pt x="2646" y="480021"/>
                  </a:cubicBezTo>
                  <a:cubicBezTo>
                    <a:pt x="23601" y="515263"/>
                    <a:pt x="49318" y="546696"/>
                    <a:pt x="85513" y="566698"/>
                  </a:cubicBezTo>
                  <a:cubicBezTo>
                    <a:pt x="96943" y="572413"/>
                    <a:pt x="106468" y="578128"/>
                    <a:pt x="117898" y="567651"/>
                  </a:cubicBezTo>
                  <a:cubicBezTo>
                    <a:pt x="126471" y="559078"/>
                    <a:pt x="128376" y="540981"/>
                    <a:pt x="120756" y="529551"/>
                  </a:cubicBezTo>
                  <a:cubicBezTo>
                    <a:pt x="117898" y="524788"/>
                    <a:pt x="113136" y="520026"/>
                    <a:pt x="109326" y="515263"/>
                  </a:cubicBezTo>
                  <a:cubicBezTo>
                    <a:pt x="99801" y="502881"/>
                    <a:pt x="91228" y="489546"/>
                    <a:pt x="81703" y="477163"/>
                  </a:cubicBezTo>
                  <a:cubicBezTo>
                    <a:pt x="75036" y="468591"/>
                    <a:pt x="73131" y="459066"/>
                    <a:pt x="79798" y="449541"/>
                  </a:cubicBezTo>
                  <a:cubicBezTo>
                    <a:pt x="91228" y="433348"/>
                    <a:pt x="118851" y="395248"/>
                    <a:pt x="122661" y="396201"/>
                  </a:cubicBezTo>
                  <a:cubicBezTo>
                    <a:pt x="128376" y="397153"/>
                    <a:pt x="130281" y="400963"/>
                    <a:pt x="132186" y="405726"/>
                  </a:cubicBezTo>
                  <a:cubicBezTo>
                    <a:pt x="135043" y="414298"/>
                    <a:pt x="133138" y="423823"/>
                    <a:pt x="132186" y="432396"/>
                  </a:cubicBezTo>
                  <a:cubicBezTo>
                    <a:pt x="129328" y="446683"/>
                    <a:pt x="126471" y="460971"/>
                    <a:pt x="123613" y="476211"/>
                  </a:cubicBezTo>
                  <a:cubicBezTo>
                    <a:pt x="120756" y="491451"/>
                    <a:pt x="121708" y="504786"/>
                    <a:pt x="133138" y="517168"/>
                  </a:cubicBezTo>
                  <a:cubicBezTo>
                    <a:pt x="149331" y="536218"/>
                    <a:pt x="140758" y="572413"/>
                    <a:pt x="132186" y="578128"/>
                  </a:cubicBezTo>
                  <a:cubicBezTo>
                    <a:pt x="114088" y="592416"/>
                    <a:pt x="111231" y="588606"/>
                    <a:pt x="108373" y="609561"/>
                  </a:cubicBezTo>
                  <a:cubicBezTo>
                    <a:pt x="99801" y="671473"/>
                    <a:pt x="82656" y="757198"/>
                    <a:pt x="78846" y="820063"/>
                  </a:cubicBezTo>
                  <a:cubicBezTo>
                    <a:pt x="78846" y="828636"/>
                    <a:pt x="67416" y="867688"/>
                    <a:pt x="91228" y="867688"/>
                  </a:cubicBezTo>
                  <a:cubicBezTo>
                    <a:pt x="112183" y="874356"/>
                    <a:pt x="122661" y="865783"/>
                    <a:pt x="131233" y="846733"/>
                  </a:cubicBezTo>
                  <a:cubicBezTo>
                    <a:pt x="134091" y="840066"/>
                    <a:pt x="135996" y="834351"/>
                    <a:pt x="137901" y="827683"/>
                  </a:cubicBezTo>
                  <a:cubicBezTo>
                    <a:pt x="154093" y="754341"/>
                    <a:pt x="171238" y="680998"/>
                    <a:pt x="186478" y="607656"/>
                  </a:cubicBezTo>
                  <a:cubicBezTo>
                    <a:pt x="189336" y="593368"/>
                    <a:pt x="196956" y="584796"/>
                    <a:pt x="206481" y="576223"/>
                  </a:cubicBezTo>
                  <a:cubicBezTo>
                    <a:pt x="222673" y="562888"/>
                    <a:pt x="243628" y="568603"/>
                    <a:pt x="251248" y="588606"/>
                  </a:cubicBezTo>
                  <a:cubicBezTo>
                    <a:pt x="254106" y="596226"/>
                    <a:pt x="255058" y="603846"/>
                    <a:pt x="256963" y="611466"/>
                  </a:cubicBezTo>
                  <a:cubicBezTo>
                    <a:pt x="270298" y="673378"/>
                    <a:pt x="271251" y="737196"/>
                    <a:pt x="280776" y="800061"/>
                  </a:cubicBezTo>
                  <a:cubicBezTo>
                    <a:pt x="283633" y="817206"/>
                    <a:pt x="285538" y="833398"/>
                    <a:pt x="291253" y="849591"/>
                  </a:cubicBezTo>
                  <a:cubicBezTo>
                    <a:pt x="296016" y="864831"/>
                    <a:pt x="309351" y="865783"/>
                    <a:pt x="322686" y="866736"/>
                  </a:cubicBezTo>
                  <a:cubicBezTo>
                    <a:pt x="336973" y="867688"/>
                    <a:pt x="346498" y="858163"/>
                    <a:pt x="348403" y="846733"/>
                  </a:cubicBezTo>
                  <a:cubicBezTo>
                    <a:pt x="352213" y="826731"/>
                    <a:pt x="348403" y="807681"/>
                    <a:pt x="346498" y="787678"/>
                  </a:cubicBezTo>
                  <a:cubicBezTo>
                    <a:pt x="340783" y="728623"/>
                    <a:pt x="336021" y="669568"/>
                    <a:pt x="329353" y="610513"/>
                  </a:cubicBezTo>
                  <a:cubicBezTo>
                    <a:pt x="320781" y="534313"/>
                    <a:pt x="316971" y="458113"/>
                    <a:pt x="316971" y="381913"/>
                  </a:cubicBezTo>
                  <a:cubicBezTo>
                    <a:pt x="316971" y="353338"/>
                    <a:pt x="320781" y="324763"/>
                    <a:pt x="340783" y="301903"/>
                  </a:cubicBezTo>
                  <a:cubicBezTo>
                    <a:pt x="347451" y="294283"/>
                    <a:pt x="352213" y="283806"/>
                    <a:pt x="358881" y="274281"/>
                  </a:cubicBezTo>
                  <a:cubicBezTo>
                    <a:pt x="387456" y="234276"/>
                    <a:pt x="418888" y="193318"/>
                    <a:pt x="428413" y="142836"/>
                  </a:cubicBezTo>
                  <a:cubicBezTo>
                    <a:pt x="434128" y="103783"/>
                    <a:pt x="440796" y="65683"/>
                    <a:pt x="440796" y="25678"/>
                  </a:cubicBezTo>
                  <a:close/>
                </a:path>
              </a:pathLst>
            </a:custGeom>
            <a:solidFill>
              <a:srgbClr val="FFFFFF"/>
            </a:solidFill>
            <a:ln w="9525" cap="flat">
              <a:noFill/>
              <a:prstDash val="solid"/>
              <a:miter/>
            </a:ln>
          </p:spPr>
          <p:txBody>
            <a:bodyPr rtlCol="0" anchor="ctr"/>
            <a:lstStyle/>
            <a:p>
              <a:endParaRPr lang="en-US"/>
            </a:p>
          </p:txBody>
        </p:sp>
        <p:sp>
          <p:nvSpPr>
            <p:cNvPr id="4" name="Freeform 94">
              <a:extLst>
                <a:ext uri="{FF2B5EF4-FFF2-40B4-BE49-F238E27FC236}">
                  <a16:creationId xmlns:a16="http://schemas.microsoft.com/office/drawing/2014/main" id="{398DEA00-7D94-EA03-F894-A339761C0550}"/>
                </a:ext>
              </a:extLst>
            </p:cNvPr>
            <p:cNvSpPr/>
            <p:nvPr/>
          </p:nvSpPr>
          <p:spPr>
            <a:xfrm>
              <a:off x="6197833" y="5253291"/>
              <a:ext cx="183916" cy="189293"/>
            </a:xfrm>
            <a:custGeom>
              <a:avLst/>
              <a:gdLst>
                <a:gd name="connsiteX0" fmla="*/ 92477 w 183916"/>
                <a:gd name="connsiteY0" fmla="*/ 189294 h 189293"/>
                <a:gd name="connsiteX1" fmla="*/ 183917 w 183916"/>
                <a:gd name="connsiteY1" fmla="*/ 96901 h 189293"/>
                <a:gd name="connsiteX2" fmla="*/ 84857 w 183916"/>
                <a:gd name="connsiteY2" fmla="*/ 699 h 189293"/>
                <a:gd name="connsiteX3" fmla="*/ 84 w 183916"/>
                <a:gd name="connsiteY3" fmla="*/ 99759 h 189293"/>
                <a:gd name="connsiteX4" fmla="*/ 92477 w 183916"/>
                <a:gd name="connsiteY4" fmla="*/ 189294 h 18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6" h="189293">
                  <a:moveTo>
                    <a:pt x="92477" y="189294"/>
                  </a:moveTo>
                  <a:cubicBezTo>
                    <a:pt x="162009" y="189294"/>
                    <a:pt x="183917" y="145478"/>
                    <a:pt x="183917" y="96901"/>
                  </a:cubicBezTo>
                  <a:cubicBezTo>
                    <a:pt x="182964" y="49276"/>
                    <a:pt x="156294" y="-6922"/>
                    <a:pt x="84857" y="699"/>
                  </a:cubicBezTo>
                  <a:cubicBezTo>
                    <a:pt x="28659" y="5461"/>
                    <a:pt x="-1821" y="36894"/>
                    <a:pt x="84" y="99759"/>
                  </a:cubicBezTo>
                  <a:cubicBezTo>
                    <a:pt x="1989" y="160719"/>
                    <a:pt x="37232" y="186436"/>
                    <a:pt x="92477" y="189294"/>
                  </a:cubicBezTo>
                  <a:close/>
                </a:path>
              </a:pathLst>
            </a:custGeom>
            <a:solidFill>
              <a:srgbClr val="FFFFFF"/>
            </a:solidFill>
            <a:ln w="9525" cap="flat">
              <a:noFill/>
              <a:prstDash val="solid"/>
              <a:miter/>
            </a:ln>
          </p:spPr>
          <p:txBody>
            <a:bodyPr rtlCol="0" anchor="ctr"/>
            <a:lstStyle/>
            <a:p>
              <a:endParaRPr lang="en-US"/>
            </a:p>
          </p:txBody>
        </p:sp>
        <p:sp>
          <p:nvSpPr>
            <p:cNvPr id="6" name="Freeform 95">
              <a:extLst>
                <a:ext uri="{FF2B5EF4-FFF2-40B4-BE49-F238E27FC236}">
                  <a16:creationId xmlns:a16="http://schemas.microsoft.com/office/drawing/2014/main" id="{9A6BB607-1E97-5A66-909F-6C8E497EC123}"/>
                </a:ext>
              </a:extLst>
            </p:cNvPr>
            <p:cNvSpPr/>
            <p:nvPr/>
          </p:nvSpPr>
          <p:spPr>
            <a:xfrm>
              <a:off x="5742622" y="5227319"/>
              <a:ext cx="200087" cy="199089"/>
            </a:xfrm>
            <a:custGeom>
              <a:avLst/>
              <a:gdLst>
                <a:gd name="connsiteX0" fmla="*/ 200025 w 200087"/>
                <a:gd name="connsiteY0" fmla="*/ 111443 h 199089"/>
                <a:gd name="connsiteX1" fmla="*/ 107633 w 200087"/>
                <a:gd name="connsiteY1" fmla="*/ 0 h 199089"/>
                <a:gd name="connsiteX2" fmla="*/ 0 w 200087"/>
                <a:gd name="connsiteY2" fmla="*/ 100013 h 199089"/>
                <a:gd name="connsiteX3" fmla="*/ 104775 w 200087"/>
                <a:gd name="connsiteY3" fmla="*/ 199073 h 199089"/>
                <a:gd name="connsiteX4" fmla="*/ 200025 w 200087"/>
                <a:gd name="connsiteY4" fmla="*/ 111443 h 19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7" h="199089">
                  <a:moveTo>
                    <a:pt x="200025" y="111443"/>
                  </a:moveTo>
                  <a:cubicBezTo>
                    <a:pt x="201930" y="54293"/>
                    <a:pt x="160020" y="0"/>
                    <a:pt x="107633" y="0"/>
                  </a:cubicBezTo>
                  <a:cubicBezTo>
                    <a:pt x="42863" y="0"/>
                    <a:pt x="3810" y="37148"/>
                    <a:pt x="0" y="100013"/>
                  </a:cubicBezTo>
                  <a:cubicBezTo>
                    <a:pt x="4763" y="168593"/>
                    <a:pt x="46672" y="198120"/>
                    <a:pt x="104775" y="199073"/>
                  </a:cubicBezTo>
                  <a:cubicBezTo>
                    <a:pt x="153353" y="200025"/>
                    <a:pt x="198120" y="160020"/>
                    <a:pt x="200025" y="111443"/>
                  </a:cubicBezTo>
                  <a:close/>
                </a:path>
              </a:pathLst>
            </a:custGeom>
            <a:solidFill>
              <a:srgbClr val="FFFFFF"/>
            </a:solidFill>
            <a:ln w="9525" cap="flat">
              <a:noFill/>
              <a:prstDash val="solid"/>
              <a:miter/>
            </a:ln>
          </p:spPr>
          <p:txBody>
            <a:bodyPr rtlCol="0" anchor="ctr"/>
            <a:lstStyle/>
            <a:p>
              <a:endParaRPr lang="en-US"/>
            </a:p>
          </p:txBody>
        </p:sp>
        <p:sp>
          <p:nvSpPr>
            <p:cNvPr id="8" name="Freeform 96">
              <a:extLst>
                <a:ext uri="{FF2B5EF4-FFF2-40B4-BE49-F238E27FC236}">
                  <a16:creationId xmlns:a16="http://schemas.microsoft.com/office/drawing/2014/main" id="{30FBFFAB-D776-9DF4-495F-017D2F28F10E}"/>
                </a:ext>
              </a:extLst>
            </p:cNvPr>
            <p:cNvSpPr/>
            <p:nvPr/>
          </p:nvSpPr>
          <p:spPr>
            <a:xfrm>
              <a:off x="6015492" y="5179170"/>
              <a:ext cx="26966" cy="57674"/>
            </a:xfrm>
            <a:custGeom>
              <a:avLst/>
              <a:gdLst>
                <a:gd name="connsiteX0" fmla="*/ 25263 w 26966"/>
                <a:gd name="connsiteY0" fmla="*/ 15765 h 57674"/>
                <a:gd name="connsiteX1" fmla="*/ 21453 w 26966"/>
                <a:gd name="connsiteY1" fmla="*/ 525 h 57674"/>
                <a:gd name="connsiteX2" fmla="*/ 3355 w 26966"/>
                <a:gd name="connsiteY2" fmla="*/ 11955 h 57674"/>
                <a:gd name="connsiteX3" fmla="*/ 10023 w 26966"/>
                <a:gd name="connsiteY3" fmla="*/ 57675 h 57674"/>
                <a:gd name="connsiteX4" fmla="*/ 25263 w 26966"/>
                <a:gd name="connsiteY4" fmla="*/ 15765 h 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6" h="57674">
                  <a:moveTo>
                    <a:pt x="25263" y="15765"/>
                  </a:moveTo>
                  <a:cubicBezTo>
                    <a:pt x="27168" y="10050"/>
                    <a:pt x="29073" y="3382"/>
                    <a:pt x="21453" y="525"/>
                  </a:cubicBezTo>
                  <a:cubicBezTo>
                    <a:pt x="13833" y="-2333"/>
                    <a:pt x="5260" y="7192"/>
                    <a:pt x="3355" y="11955"/>
                  </a:cubicBezTo>
                  <a:cubicBezTo>
                    <a:pt x="-3312" y="25290"/>
                    <a:pt x="498" y="37672"/>
                    <a:pt x="10023" y="57675"/>
                  </a:cubicBezTo>
                  <a:cubicBezTo>
                    <a:pt x="16690" y="39577"/>
                    <a:pt x="21453" y="27195"/>
                    <a:pt x="25263" y="15765"/>
                  </a:cubicBezTo>
                  <a:close/>
                </a:path>
              </a:pathLst>
            </a:custGeom>
            <a:solidFill>
              <a:srgbClr val="FFFFFF"/>
            </a:solidFill>
            <a:ln w="9525" cap="flat">
              <a:noFill/>
              <a:prstDash val="solid"/>
              <a:miter/>
            </a:ln>
          </p:spPr>
          <p:txBody>
            <a:bodyPr rtlCol="0" anchor="ctr"/>
            <a:lstStyle/>
            <a:p>
              <a:endParaRPr lang="en-US"/>
            </a:p>
          </p:txBody>
        </p:sp>
        <p:sp>
          <p:nvSpPr>
            <p:cNvPr id="10" name="Freeform 97">
              <a:extLst>
                <a:ext uri="{FF2B5EF4-FFF2-40B4-BE49-F238E27FC236}">
                  <a16:creationId xmlns:a16="http://schemas.microsoft.com/office/drawing/2014/main" id="{424E550E-63AC-B462-1BCD-1AD376E08A2C}"/>
                </a:ext>
              </a:extLst>
            </p:cNvPr>
            <p:cNvSpPr/>
            <p:nvPr/>
          </p:nvSpPr>
          <p:spPr>
            <a:xfrm>
              <a:off x="6086806" y="5298757"/>
              <a:ext cx="353379" cy="760131"/>
            </a:xfrm>
            <a:custGeom>
              <a:avLst/>
              <a:gdLst>
                <a:gd name="connsiteX0" fmla="*/ 258749 w 353379"/>
                <a:gd name="connsiteY0" fmla="*/ 467678 h 760131"/>
                <a:gd name="connsiteX1" fmla="*/ 290181 w 353379"/>
                <a:gd name="connsiteY1" fmla="*/ 461010 h 760131"/>
                <a:gd name="connsiteX2" fmla="*/ 352093 w 353379"/>
                <a:gd name="connsiteY2" fmla="*/ 348615 h 760131"/>
                <a:gd name="connsiteX3" fmla="*/ 346378 w 353379"/>
                <a:gd name="connsiteY3" fmla="*/ 311468 h 760131"/>
                <a:gd name="connsiteX4" fmla="*/ 261606 w 353379"/>
                <a:gd name="connsiteY4" fmla="*/ 198120 h 760131"/>
                <a:gd name="connsiteX5" fmla="*/ 193978 w 353379"/>
                <a:gd name="connsiteY5" fmla="*/ 163830 h 760131"/>
                <a:gd name="connsiteX6" fmla="*/ 88251 w 353379"/>
                <a:gd name="connsiteY6" fmla="*/ 114300 h 760131"/>
                <a:gd name="connsiteX7" fmla="*/ 53961 w 353379"/>
                <a:gd name="connsiteY7" fmla="*/ 71438 h 760131"/>
                <a:gd name="connsiteX8" fmla="*/ 20624 w 353379"/>
                <a:gd name="connsiteY8" fmla="*/ 0 h 760131"/>
                <a:gd name="connsiteX9" fmla="*/ 9193 w 353379"/>
                <a:gd name="connsiteY9" fmla="*/ 40957 h 760131"/>
                <a:gd name="connsiteX10" fmla="*/ 13003 w 353379"/>
                <a:gd name="connsiteY10" fmla="*/ 116205 h 760131"/>
                <a:gd name="connsiteX11" fmla="*/ 52056 w 353379"/>
                <a:gd name="connsiteY11" fmla="*/ 191453 h 760131"/>
                <a:gd name="connsiteX12" fmla="*/ 75868 w 353379"/>
                <a:gd name="connsiteY12" fmla="*/ 269557 h 760131"/>
                <a:gd name="connsiteX13" fmla="*/ 54913 w 353379"/>
                <a:gd name="connsiteY13" fmla="*/ 521018 h 760131"/>
                <a:gd name="connsiteX14" fmla="*/ 34911 w 353379"/>
                <a:gd name="connsiteY14" fmla="*/ 682943 h 760131"/>
                <a:gd name="connsiteX15" fmla="*/ 33006 w 353379"/>
                <a:gd name="connsiteY15" fmla="*/ 729615 h 760131"/>
                <a:gd name="connsiteX16" fmla="*/ 69201 w 353379"/>
                <a:gd name="connsiteY16" fmla="*/ 743903 h 760131"/>
                <a:gd name="connsiteX17" fmla="*/ 90156 w 353379"/>
                <a:gd name="connsiteY17" fmla="*/ 721995 h 760131"/>
                <a:gd name="connsiteX18" fmla="*/ 123493 w 353379"/>
                <a:gd name="connsiteY18" fmla="*/ 568643 h 760131"/>
                <a:gd name="connsiteX19" fmla="*/ 143496 w 353379"/>
                <a:gd name="connsiteY19" fmla="*/ 463868 h 760131"/>
                <a:gd name="connsiteX20" fmla="*/ 171118 w 353379"/>
                <a:gd name="connsiteY20" fmla="*/ 441960 h 760131"/>
                <a:gd name="connsiteX21" fmla="*/ 196836 w 353379"/>
                <a:gd name="connsiteY21" fmla="*/ 464820 h 760131"/>
                <a:gd name="connsiteX22" fmla="*/ 200646 w 353379"/>
                <a:gd name="connsiteY22" fmla="*/ 491490 h 760131"/>
                <a:gd name="connsiteX23" fmla="*/ 204456 w 353379"/>
                <a:gd name="connsiteY23" fmla="*/ 630555 h 760131"/>
                <a:gd name="connsiteX24" fmla="*/ 206361 w 353379"/>
                <a:gd name="connsiteY24" fmla="*/ 734378 h 760131"/>
                <a:gd name="connsiteX25" fmla="*/ 243509 w 353379"/>
                <a:gd name="connsiteY25" fmla="*/ 760095 h 760131"/>
                <a:gd name="connsiteX26" fmla="*/ 279703 w 353379"/>
                <a:gd name="connsiteY26" fmla="*/ 721043 h 760131"/>
                <a:gd name="connsiteX27" fmla="*/ 273036 w 353379"/>
                <a:gd name="connsiteY27" fmla="*/ 501968 h 760131"/>
                <a:gd name="connsiteX28" fmla="*/ 262559 w 353379"/>
                <a:gd name="connsiteY28" fmla="*/ 483870 h 760131"/>
                <a:gd name="connsiteX29" fmla="*/ 244461 w 353379"/>
                <a:gd name="connsiteY29" fmla="*/ 419100 h 760131"/>
                <a:gd name="connsiteX30" fmla="*/ 257796 w 353379"/>
                <a:gd name="connsiteY30" fmla="*/ 380048 h 760131"/>
                <a:gd name="connsiteX31" fmla="*/ 244461 w 353379"/>
                <a:gd name="connsiteY31" fmla="*/ 285750 h 760131"/>
                <a:gd name="connsiteX32" fmla="*/ 246366 w 353379"/>
                <a:gd name="connsiteY32" fmla="*/ 270510 h 760131"/>
                <a:gd name="connsiteX33" fmla="*/ 285418 w 353379"/>
                <a:gd name="connsiteY33" fmla="*/ 307657 h 760131"/>
                <a:gd name="connsiteX34" fmla="*/ 290181 w 353379"/>
                <a:gd name="connsiteY34" fmla="*/ 353378 h 760131"/>
                <a:gd name="connsiteX35" fmla="*/ 250176 w 353379"/>
                <a:gd name="connsiteY35" fmla="*/ 438150 h 760131"/>
                <a:gd name="connsiteX36" fmla="*/ 258749 w 353379"/>
                <a:gd name="connsiteY36" fmla="*/ 467678 h 7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3379" h="760131">
                  <a:moveTo>
                    <a:pt x="258749" y="467678"/>
                  </a:moveTo>
                  <a:cubicBezTo>
                    <a:pt x="270178" y="476250"/>
                    <a:pt x="283513" y="467678"/>
                    <a:pt x="290181" y="461010"/>
                  </a:cubicBezTo>
                  <a:cubicBezTo>
                    <a:pt x="317803" y="419100"/>
                    <a:pt x="343521" y="394335"/>
                    <a:pt x="352093" y="348615"/>
                  </a:cubicBezTo>
                  <a:cubicBezTo>
                    <a:pt x="354951" y="335280"/>
                    <a:pt x="353046" y="323850"/>
                    <a:pt x="346378" y="311468"/>
                  </a:cubicBezTo>
                  <a:cubicBezTo>
                    <a:pt x="323518" y="269557"/>
                    <a:pt x="293038" y="232410"/>
                    <a:pt x="261606" y="198120"/>
                  </a:cubicBezTo>
                  <a:cubicBezTo>
                    <a:pt x="244461" y="179070"/>
                    <a:pt x="218743" y="165735"/>
                    <a:pt x="193978" y="163830"/>
                  </a:cubicBezTo>
                  <a:cubicBezTo>
                    <a:pt x="151116" y="160973"/>
                    <a:pt x="121588" y="134303"/>
                    <a:pt x="88251" y="114300"/>
                  </a:cubicBezTo>
                  <a:cubicBezTo>
                    <a:pt x="72059" y="104775"/>
                    <a:pt x="61581" y="88582"/>
                    <a:pt x="53961" y="71438"/>
                  </a:cubicBezTo>
                  <a:cubicBezTo>
                    <a:pt x="44436" y="48578"/>
                    <a:pt x="33006" y="26670"/>
                    <a:pt x="20624" y="0"/>
                  </a:cubicBezTo>
                  <a:cubicBezTo>
                    <a:pt x="13003" y="16193"/>
                    <a:pt x="13003" y="28575"/>
                    <a:pt x="9193" y="40957"/>
                  </a:cubicBezTo>
                  <a:cubicBezTo>
                    <a:pt x="-332" y="75248"/>
                    <a:pt x="-6999" y="85725"/>
                    <a:pt x="13003" y="116205"/>
                  </a:cubicBezTo>
                  <a:cubicBezTo>
                    <a:pt x="24434" y="133350"/>
                    <a:pt x="41578" y="174307"/>
                    <a:pt x="52056" y="191453"/>
                  </a:cubicBezTo>
                  <a:cubicBezTo>
                    <a:pt x="66343" y="216218"/>
                    <a:pt x="75868" y="240982"/>
                    <a:pt x="75868" y="269557"/>
                  </a:cubicBezTo>
                  <a:cubicBezTo>
                    <a:pt x="77774" y="354330"/>
                    <a:pt x="61581" y="437198"/>
                    <a:pt x="54913" y="521018"/>
                  </a:cubicBezTo>
                  <a:cubicBezTo>
                    <a:pt x="51103" y="575310"/>
                    <a:pt x="41578" y="628650"/>
                    <a:pt x="34911" y="682943"/>
                  </a:cubicBezTo>
                  <a:cubicBezTo>
                    <a:pt x="33006" y="696278"/>
                    <a:pt x="27291" y="716280"/>
                    <a:pt x="33006" y="729615"/>
                  </a:cubicBezTo>
                  <a:cubicBezTo>
                    <a:pt x="38721" y="742950"/>
                    <a:pt x="55866" y="742950"/>
                    <a:pt x="69201" y="743903"/>
                  </a:cubicBezTo>
                  <a:cubicBezTo>
                    <a:pt x="82536" y="743903"/>
                    <a:pt x="87299" y="733425"/>
                    <a:pt x="90156" y="721995"/>
                  </a:cubicBezTo>
                  <a:cubicBezTo>
                    <a:pt x="101586" y="670560"/>
                    <a:pt x="113016" y="620078"/>
                    <a:pt x="123493" y="568643"/>
                  </a:cubicBezTo>
                  <a:cubicBezTo>
                    <a:pt x="131113" y="533400"/>
                    <a:pt x="135876" y="499110"/>
                    <a:pt x="143496" y="463868"/>
                  </a:cubicBezTo>
                  <a:cubicBezTo>
                    <a:pt x="146353" y="449580"/>
                    <a:pt x="155878" y="441960"/>
                    <a:pt x="171118" y="441960"/>
                  </a:cubicBezTo>
                  <a:cubicBezTo>
                    <a:pt x="186359" y="441960"/>
                    <a:pt x="194931" y="449580"/>
                    <a:pt x="196836" y="464820"/>
                  </a:cubicBezTo>
                  <a:cubicBezTo>
                    <a:pt x="197788" y="473393"/>
                    <a:pt x="199693" y="481965"/>
                    <a:pt x="200646" y="491490"/>
                  </a:cubicBezTo>
                  <a:cubicBezTo>
                    <a:pt x="206361" y="538163"/>
                    <a:pt x="206361" y="583882"/>
                    <a:pt x="204456" y="630555"/>
                  </a:cubicBezTo>
                  <a:cubicBezTo>
                    <a:pt x="203503" y="664845"/>
                    <a:pt x="205409" y="700088"/>
                    <a:pt x="206361" y="734378"/>
                  </a:cubicBezTo>
                  <a:cubicBezTo>
                    <a:pt x="206361" y="742950"/>
                    <a:pt x="214934" y="761048"/>
                    <a:pt x="243509" y="760095"/>
                  </a:cubicBezTo>
                  <a:cubicBezTo>
                    <a:pt x="286371" y="758190"/>
                    <a:pt x="278751" y="730568"/>
                    <a:pt x="279703" y="721043"/>
                  </a:cubicBezTo>
                  <a:cubicBezTo>
                    <a:pt x="284466" y="647700"/>
                    <a:pt x="279703" y="574357"/>
                    <a:pt x="273036" y="501968"/>
                  </a:cubicBezTo>
                  <a:cubicBezTo>
                    <a:pt x="272084" y="494348"/>
                    <a:pt x="277799" y="486728"/>
                    <a:pt x="262559" y="483870"/>
                  </a:cubicBezTo>
                  <a:cubicBezTo>
                    <a:pt x="233031" y="473393"/>
                    <a:pt x="226363" y="458153"/>
                    <a:pt x="244461" y="419100"/>
                  </a:cubicBezTo>
                  <a:cubicBezTo>
                    <a:pt x="250176" y="406718"/>
                    <a:pt x="259701" y="395288"/>
                    <a:pt x="257796" y="380048"/>
                  </a:cubicBezTo>
                  <a:cubicBezTo>
                    <a:pt x="253986" y="348615"/>
                    <a:pt x="249224" y="317182"/>
                    <a:pt x="244461" y="285750"/>
                  </a:cubicBezTo>
                  <a:cubicBezTo>
                    <a:pt x="243509" y="280035"/>
                    <a:pt x="238746" y="273368"/>
                    <a:pt x="246366" y="270510"/>
                  </a:cubicBezTo>
                  <a:cubicBezTo>
                    <a:pt x="253986" y="266700"/>
                    <a:pt x="276846" y="299085"/>
                    <a:pt x="285418" y="307657"/>
                  </a:cubicBezTo>
                  <a:cubicBezTo>
                    <a:pt x="299706" y="321945"/>
                    <a:pt x="298753" y="336232"/>
                    <a:pt x="290181" y="353378"/>
                  </a:cubicBezTo>
                  <a:cubicBezTo>
                    <a:pt x="276846" y="381000"/>
                    <a:pt x="261606" y="409575"/>
                    <a:pt x="250176" y="438150"/>
                  </a:cubicBezTo>
                  <a:cubicBezTo>
                    <a:pt x="246366" y="448628"/>
                    <a:pt x="248271" y="459105"/>
                    <a:pt x="258749" y="467678"/>
                  </a:cubicBezTo>
                  <a:close/>
                </a:path>
              </a:pathLst>
            </a:custGeom>
            <a:solidFill>
              <a:srgbClr val="FFFFFF"/>
            </a:solidFill>
            <a:ln w="9525" cap="flat">
              <a:noFill/>
              <a:prstDash val="solid"/>
              <a:miter/>
            </a:ln>
          </p:spPr>
          <p:txBody>
            <a:bodyPr rtlCol="0" anchor="ctr"/>
            <a:lstStyle/>
            <a:p>
              <a:endParaRPr lang="en-US"/>
            </a:p>
          </p:txBody>
        </p:sp>
        <p:sp>
          <p:nvSpPr>
            <p:cNvPr id="11" name="Freeform 98">
              <a:extLst>
                <a:ext uri="{FF2B5EF4-FFF2-40B4-BE49-F238E27FC236}">
                  <a16:creationId xmlns:a16="http://schemas.microsoft.com/office/drawing/2014/main" id="{FDD9B42E-01E4-B694-E614-A390AA2B3302}"/>
                </a:ext>
              </a:extLst>
            </p:cNvPr>
            <p:cNvSpPr/>
            <p:nvPr/>
          </p:nvSpPr>
          <p:spPr>
            <a:xfrm>
              <a:off x="5642250" y="5150167"/>
              <a:ext cx="816624" cy="926142"/>
            </a:xfrm>
            <a:custGeom>
              <a:avLst/>
              <a:gdLst>
                <a:gd name="connsiteX0" fmla="*/ 751882 w 816624"/>
                <a:gd name="connsiteY0" fmla="*/ 609600 h 926142"/>
                <a:gd name="connsiteX1" fmla="*/ 814747 w 816624"/>
                <a:gd name="connsiteY1" fmla="*/ 497205 h 926142"/>
                <a:gd name="connsiteX2" fmla="*/ 811890 w 816624"/>
                <a:gd name="connsiteY2" fmla="*/ 462915 h 926142"/>
                <a:gd name="connsiteX3" fmla="*/ 683302 w 816624"/>
                <a:gd name="connsiteY3" fmla="*/ 305752 h 926142"/>
                <a:gd name="connsiteX4" fmla="*/ 749977 w 816624"/>
                <a:gd name="connsiteY4" fmla="*/ 155257 h 926142"/>
                <a:gd name="connsiteX5" fmla="*/ 648060 w 816624"/>
                <a:gd name="connsiteY5" fmla="*/ 87630 h 926142"/>
                <a:gd name="connsiteX6" fmla="*/ 561382 w 816624"/>
                <a:gd name="connsiteY6" fmla="*/ 122872 h 926142"/>
                <a:gd name="connsiteX7" fmla="*/ 544237 w 816624"/>
                <a:gd name="connsiteY7" fmla="*/ 237172 h 926142"/>
                <a:gd name="connsiteX8" fmla="*/ 532807 w 816624"/>
                <a:gd name="connsiteY8" fmla="*/ 240030 h 926142"/>
                <a:gd name="connsiteX9" fmla="*/ 470895 w 816624"/>
                <a:gd name="connsiteY9" fmla="*/ 114300 h 926142"/>
                <a:gd name="connsiteX10" fmla="*/ 477562 w 816624"/>
                <a:gd name="connsiteY10" fmla="*/ 29527 h 926142"/>
                <a:gd name="connsiteX11" fmla="*/ 436605 w 816624"/>
                <a:gd name="connsiteY11" fmla="*/ 0 h 926142"/>
                <a:gd name="connsiteX12" fmla="*/ 400410 w 816624"/>
                <a:gd name="connsiteY12" fmla="*/ 9525 h 926142"/>
                <a:gd name="connsiteX13" fmla="*/ 368025 w 816624"/>
                <a:gd name="connsiteY13" fmla="*/ 25717 h 926142"/>
                <a:gd name="connsiteX14" fmla="*/ 371835 w 816624"/>
                <a:gd name="connsiteY14" fmla="*/ 92392 h 926142"/>
                <a:gd name="connsiteX15" fmla="*/ 377550 w 816624"/>
                <a:gd name="connsiteY15" fmla="*/ 120015 h 926142"/>
                <a:gd name="connsiteX16" fmla="*/ 353737 w 816624"/>
                <a:gd name="connsiteY16" fmla="*/ 190500 h 926142"/>
                <a:gd name="connsiteX17" fmla="*/ 307065 w 816624"/>
                <a:gd name="connsiteY17" fmla="*/ 232410 h 926142"/>
                <a:gd name="connsiteX18" fmla="*/ 248962 w 816624"/>
                <a:gd name="connsiteY18" fmla="*/ 70485 h 926142"/>
                <a:gd name="connsiteX19" fmla="*/ 101325 w 816624"/>
                <a:gd name="connsiteY19" fmla="*/ 116205 h 926142"/>
                <a:gd name="connsiteX20" fmla="*/ 86085 w 816624"/>
                <a:gd name="connsiteY20" fmla="*/ 202882 h 926142"/>
                <a:gd name="connsiteX21" fmla="*/ 169905 w 816624"/>
                <a:gd name="connsiteY21" fmla="*/ 288607 h 926142"/>
                <a:gd name="connsiteX22" fmla="*/ 87990 w 816624"/>
                <a:gd name="connsiteY22" fmla="*/ 348615 h 926142"/>
                <a:gd name="connsiteX23" fmla="*/ 13695 w 816624"/>
                <a:gd name="connsiteY23" fmla="*/ 458152 h 926142"/>
                <a:gd name="connsiteX24" fmla="*/ 12742 w 816624"/>
                <a:gd name="connsiteY24" fmla="*/ 520065 h 926142"/>
                <a:gd name="connsiteX25" fmla="*/ 101325 w 816624"/>
                <a:gd name="connsiteY25" fmla="*/ 606743 h 926142"/>
                <a:gd name="connsiteX26" fmla="*/ 115612 w 816624"/>
                <a:gd name="connsiteY26" fmla="*/ 640080 h 926142"/>
                <a:gd name="connsiteX27" fmla="*/ 82275 w 816624"/>
                <a:gd name="connsiteY27" fmla="*/ 878205 h 926142"/>
                <a:gd name="connsiteX28" fmla="*/ 120375 w 816624"/>
                <a:gd name="connsiteY28" fmla="*/ 907732 h 926142"/>
                <a:gd name="connsiteX29" fmla="*/ 163237 w 816624"/>
                <a:gd name="connsiteY29" fmla="*/ 889635 h 926142"/>
                <a:gd name="connsiteX30" fmla="*/ 178477 w 816624"/>
                <a:gd name="connsiteY30" fmla="*/ 839152 h 926142"/>
                <a:gd name="connsiteX31" fmla="*/ 219435 w 816624"/>
                <a:gd name="connsiteY31" fmla="*/ 647700 h 926142"/>
                <a:gd name="connsiteX32" fmla="*/ 235627 w 816624"/>
                <a:gd name="connsiteY32" fmla="*/ 616268 h 926142"/>
                <a:gd name="connsiteX33" fmla="*/ 257535 w 816624"/>
                <a:gd name="connsiteY33" fmla="*/ 619125 h 926142"/>
                <a:gd name="connsiteX34" fmla="*/ 263250 w 816624"/>
                <a:gd name="connsiteY34" fmla="*/ 636270 h 926142"/>
                <a:gd name="connsiteX35" fmla="*/ 278490 w 816624"/>
                <a:gd name="connsiteY35" fmla="*/ 744855 h 926142"/>
                <a:gd name="connsiteX36" fmla="*/ 293730 w 816624"/>
                <a:gd name="connsiteY36" fmla="*/ 871538 h 926142"/>
                <a:gd name="connsiteX37" fmla="*/ 306112 w 816624"/>
                <a:gd name="connsiteY37" fmla="*/ 897255 h 926142"/>
                <a:gd name="connsiteX38" fmla="*/ 371835 w 816624"/>
                <a:gd name="connsiteY38" fmla="*/ 900113 h 926142"/>
                <a:gd name="connsiteX39" fmla="*/ 388027 w 816624"/>
                <a:gd name="connsiteY39" fmla="*/ 858202 h 926142"/>
                <a:gd name="connsiteX40" fmla="*/ 372787 w 816624"/>
                <a:gd name="connsiteY40" fmla="*/ 681038 h 926142"/>
                <a:gd name="connsiteX41" fmla="*/ 354690 w 816624"/>
                <a:gd name="connsiteY41" fmla="*/ 441007 h 926142"/>
                <a:gd name="connsiteX42" fmla="*/ 393742 w 816624"/>
                <a:gd name="connsiteY42" fmla="*/ 307657 h 926142"/>
                <a:gd name="connsiteX43" fmla="*/ 435652 w 816624"/>
                <a:gd name="connsiteY43" fmla="*/ 246697 h 926142"/>
                <a:gd name="connsiteX44" fmla="*/ 504232 w 816624"/>
                <a:gd name="connsiteY44" fmla="*/ 395288 h 926142"/>
                <a:gd name="connsiteX45" fmla="*/ 508042 w 816624"/>
                <a:gd name="connsiteY45" fmla="*/ 419100 h 926142"/>
                <a:gd name="connsiteX46" fmla="*/ 504232 w 816624"/>
                <a:gd name="connsiteY46" fmla="*/ 531495 h 926142"/>
                <a:gd name="connsiteX47" fmla="*/ 465180 w 816624"/>
                <a:gd name="connsiteY47" fmla="*/ 855345 h 926142"/>
                <a:gd name="connsiteX48" fmla="*/ 510900 w 816624"/>
                <a:gd name="connsiteY48" fmla="*/ 913447 h 926142"/>
                <a:gd name="connsiteX49" fmla="*/ 552810 w 816624"/>
                <a:gd name="connsiteY49" fmla="*/ 885825 h 926142"/>
                <a:gd name="connsiteX50" fmla="*/ 564240 w 816624"/>
                <a:gd name="connsiteY50" fmla="*/ 836295 h 926142"/>
                <a:gd name="connsiteX51" fmla="*/ 601387 w 816624"/>
                <a:gd name="connsiteY51" fmla="*/ 641032 h 926142"/>
                <a:gd name="connsiteX52" fmla="*/ 609007 w 816624"/>
                <a:gd name="connsiteY52" fmla="*/ 621982 h 926142"/>
                <a:gd name="connsiteX53" fmla="*/ 631867 w 816624"/>
                <a:gd name="connsiteY53" fmla="*/ 620077 h 926142"/>
                <a:gd name="connsiteX54" fmla="*/ 634725 w 816624"/>
                <a:gd name="connsiteY54" fmla="*/ 635318 h 926142"/>
                <a:gd name="connsiteX55" fmla="*/ 639487 w 816624"/>
                <a:gd name="connsiteY55" fmla="*/ 890588 h 926142"/>
                <a:gd name="connsiteX56" fmla="*/ 703305 w 816624"/>
                <a:gd name="connsiteY56" fmla="*/ 925830 h 926142"/>
                <a:gd name="connsiteX57" fmla="*/ 743310 w 816624"/>
                <a:gd name="connsiteY57" fmla="*/ 877252 h 926142"/>
                <a:gd name="connsiteX58" fmla="*/ 738547 w 816624"/>
                <a:gd name="connsiteY58" fmla="*/ 661035 h 926142"/>
                <a:gd name="connsiteX59" fmla="*/ 751882 w 816624"/>
                <a:gd name="connsiteY59" fmla="*/ 609600 h 926142"/>
                <a:gd name="connsiteX60" fmla="*/ 640440 w 816624"/>
                <a:gd name="connsiteY60" fmla="*/ 102870 h 926142"/>
                <a:gd name="connsiteX61" fmla="*/ 739500 w 816624"/>
                <a:gd name="connsiteY61" fmla="*/ 199072 h 926142"/>
                <a:gd name="connsiteX62" fmla="*/ 648060 w 816624"/>
                <a:gd name="connsiteY62" fmla="*/ 291465 h 926142"/>
                <a:gd name="connsiteX63" fmla="*/ 555667 w 816624"/>
                <a:gd name="connsiteY63" fmla="*/ 200977 h 926142"/>
                <a:gd name="connsiteX64" fmla="*/ 640440 w 816624"/>
                <a:gd name="connsiteY64" fmla="*/ 102870 h 926142"/>
                <a:gd name="connsiteX65" fmla="*/ 376597 w 816624"/>
                <a:gd name="connsiteY65" fmla="*/ 40957 h 926142"/>
                <a:gd name="connsiteX66" fmla="*/ 394695 w 816624"/>
                <a:gd name="connsiteY66" fmla="*/ 29527 h 926142"/>
                <a:gd name="connsiteX67" fmla="*/ 398505 w 816624"/>
                <a:gd name="connsiteY67" fmla="*/ 44767 h 926142"/>
                <a:gd name="connsiteX68" fmla="*/ 383265 w 816624"/>
                <a:gd name="connsiteY68" fmla="*/ 86677 h 926142"/>
                <a:gd name="connsiteX69" fmla="*/ 376597 w 816624"/>
                <a:gd name="connsiteY69" fmla="*/ 40957 h 926142"/>
                <a:gd name="connsiteX70" fmla="*/ 100372 w 816624"/>
                <a:gd name="connsiteY70" fmla="*/ 178118 h 926142"/>
                <a:gd name="connsiteX71" fmla="*/ 208005 w 816624"/>
                <a:gd name="connsiteY71" fmla="*/ 78105 h 926142"/>
                <a:gd name="connsiteX72" fmla="*/ 300397 w 816624"/>
                <a:gd name="connsiteY72" fmla="*/ 189547 h 926142"/>
                <a:gd name="connsiteX73" fmla="*/ 206100 w 816624"/>
                <a:gd name="connsiteY73" fmla="*/ 277177 h 926142"/>
                <a:gd name="connsiteX74" fmla="*/ 100372 w 816624"/>
                <a:gd name="connsiteY74" fmla="*/ 178118 h 926142"/>
                <a:gd name="connsiteX75" fmla="*/ 377550 w 816624"/>
                <a:gd name="connsiteY75" fmla="*/ 295275 h 926142"/>
                <a:gd name="connsiteX76" fmla="*/ 359452 w 816624"/>
                <a:gd name="connsiteY76" fmla="*/ 322897 h 926142"/>
                <a:gd name="connsiteX77" fmla="*/ 335640 w 816624"/>
                <a:gd name="connsiteY77" fmla="*/ 402907 h 926142"/>
                <a:gd name="connsiteX78" fmla="*/ 348022 w 816624"/>
                <a:gd name="connsiteY78" fmla="*/ 631507 h 926142"/>
                <a:gd name="connsiteX79" fmla="*/ 365167 w 816624"/>
                <a:gd name="connsiteY79" fmla="*/ 808672 h 926142"/>
                <a:gd name="connsiteX80" fmla="*/ 367072 w 816624"/>
                <a:gd name="connsiteY80" fmla="*/ 867727 h 926142"/>
                <a:gd name="connsiteX81" fmla="*/ 341355 w 816624"/>
                <a:gd name="connsiteY81" fmla="*/ 887730 h 926142"/>
                <a:gd name="connsiteX82" fmla="*/ 309922 w 816624"/>
                <a:gd name="connsiteY82" fmla="*/ 870585 h 926142"/>
                <a:gd name="connsiteX83" fmla="*/ 299445 w 816624"/>
                <a:gd name="connsiteY83" fmla="*/ 821055 h 926142"/>
                <a:gd name="connsiteX84" fmla="*/ 275632 w 816624"/>
                <a:gd name="connsiteY84" fmla="*/ 632460 h 926142"/>
                <a:gd name="connsiteX85" fmla="*/ 269917 w 816624"/>
                <a:gd name="connsiteY85" fmla="*/ 609600 h 926142"/>
                <a:gd name="connsiteX86" fmla="*/ 225150 w 816624"/>
                <a:gd name="connsiteY86" fmla="*/ 597218 h 926142"/>
                <a:gd name="connsiteX87" fmla="*/ 205147 w 816624"/>
                <a:gd name="connsiteY87" fmla="*/ 628650 h 926142"/>
                <a:gd name="connsiteX88" fmla="*/ 156570 w 816624"/>
                <a:gd name="connsiteY88" fmla="*/ 848677 h 926142"/>
                <a:gd name="connsiteX89" fmla="*/ 149902 w 816624"/>
                <a:gd name="connsiteY89" fmla="*/ 867727 h 926142"/>
                <a:gd name="connsiteX90" fmla="*/ 109897 w 816624"/>
                <a:gd name="connsiteY90" fmla="*/ 888682 h 926142"/>
                <a:gd name="connsiteX91" fmla="*/ 97515 w 816624"/>
                <a:gd name="connsiteY91" fmla="*/ 841057 h 926142"/>
                <a:gd name="connsiteX92" fmla="*/ 127042 w 816624"/>
                <a:gd name="connsiteY92" fmla="*/ 630555 h 926142"/>
                <a:gd name="connsiteX93" fmla="*/ 150855 w 816624"/>
                <a:gd name="connsiteY93" fmla="*/ 599122 h 926142"/>
                <a:gd name="connsiteX94" fmla="*/ 151807 w 816624"/>
                <a:gd name="connsiteY94" fmla="*/ 538163 h 926142"/>
                <a:gd name="connsiteX95" fmla="*/ 142282 w 816624"/>
                <a:gd name="connsiteY95" fmla="*/ 497205 h 926142"/>
                <a:gd name="connsiteX96" fmla="*/ 150855 w 816624"/>
                <a:gd name="connsiteY96" fmla="*/ 453390 h 926142"/>
                <a:gd name="connsiteX97" fmla="*/ 150855 w 816624"/>
                <a:gd name="connsiteY97" fmla="*/ 426720 h 926142"/>
                <a:gd name="connsiteX98" fmla="*/ 141330 w 816624"/>
                <a:gd name="connsiteY98" fmla="*/ 417195 h 926142"/>
                <a:gd name="connsiteX99" fmla="*/ 98467 w 816624"/>
                <a:gd name="connsiteY99" fmla="*/ 470535 h 926142"/>
                <a:gd name="connsiteX100" fmla="*/ 100372 w 816624"/>
                <a:gd name="connsiteY100" fmla="*/ 498157 h 926142"/>
                <a:gd name="connsiteX101" fmla="*/ 127995 w 816624"/>
                <a:gd name="connsiteY101" fmla="*/ 536257 h 926142"/>
                <a:gd name="connsiteX102" fmla="*/ 139425 w 816624"/>
                <a:gd name="connsiteY102" fmla="*/ 550545 h 926142"/>
                <a:gd name="connsiteX103" fmla="*/ 136567 w 816624"/>
                <a:gd name="connsiteY103" fmla="*/ 588645 h 926142"/>
                <a:gd name="connsiteX104" fmla="*/ 104182 w 816624"/>
                <a:gd name="connsiteY104" fmla="*/ 587693 h 926142"/>
                <a:gd name="connsiteX105" fmla="*/ 21315 w 816624"/>
                <a:gd name="connsiteY105" fmla="*/ 501015 h 926142"/>
                <a:gd name="connsiteX106" fmla="*/ 24172 w 816624"/>
                <a:gd name="connsiteY106" fmla="*/ 469582 h 926142"/>
                <a:gd name="connsiteX107" fmla="*/ 123232 w 816624"/>
                <a:gd name="connsiteY107" fmla="*/ 332422 h 926142"/>
                <a:gd name="connsiteX108" fmla="*/ 214672 w 816624"/>
                <a:gd name="connsiteY108" fmla="*/ 293370 h 926142"/>
                <a:gd name="connsiteX109" fmla="*/ 259440 w 816624"/>
                <a:gd name="connsiteY109" fmla="*/ 280988 h 926142"/>
                <a:gd name="connsiteX110" fmla="*/ 334687 w 816624"/>
                <a:gd name="connsiteY110" fmla="*/ 234315 h 926142"/>
                <a:gd name="connsiteX111" fmla="*/ 366120 w 816624"/>
                <a:gd name="connsiteY111" fmla="*/ 200025 h 926142"/>
                <a:gd name="connsiteX112" fmla="*/ 398505 w 816624"/>
                <a:gd name="connsiteY112" fmla="*/ 95250 h 926142"/>
                <a:gd name="connsiteX113" fmla="*/ 412792 w 816624"/>
                <a:gd name="connsiteY113" fmla="*/ 39052 h 926142"/>
                <a:gd name="connsiteX114" fmla="*/ 443272 w 816624"/>
                <a:gd name="connsiteY114" fmla="*/ 21907 h 926142"/>
                <a:gd name="connsiteX115" fmla="*/ 459465 w 816624"/>
                <a:gd name="connsiteY115" fmla="*/ 46672 h 926142"/>
                <a:gd name="connsiteX116" fmla="*/ 446130 w 816624"/>
                <a:gd name="connsiteY116" fmla="*/ 163830 h 926142"/>
                <a:gd name="connsiteX117" fmla="*/ 377550 w 816624"/>
                <a:gd name="connsiteY117" fmla="*/ 295275 h 926142"/>
                <a:gd name="connsiteX118" fmla="*/ 140377 w 816624"/>
                <a:gd name="connsiteY118" fmla="*/ 444818 h 926142"/>
                <a:gd name="connsiteX119" fmla="*/ 124185 w 816624"/>
                <a:gd name="connsiteY119" fmla="*/ 501015 h 926142"/>
                <a:gd name="connsiteX120" fmla="*/ 140377 w 816624"/>
                <a:gd name="connsiteY120" fmla="*/ 444818 h 926142"/>
                <a:gd name="connsiteX121" fmla="*/ 734737 w 816624"/>
                <a:gd name="connsiteY121" fmla="*/ 501968 h 926142"/>
                <a:gd name="connsiteX122" fmla="*/ 729975 w 816624"/>
                <a:gd name="connsiteY122" fmla="*/ 456247 h 926142"/>
                <a:gd name="connsiteX123" fmla="*/ 690922 w 816624"/>
                <a:gd name="connsiteY123" fmla="*/ 419100 h 926142"/>
                <a:gd name="connsiteX124" fmla="*/ 689017 w 816624"/>
                <a:gd name="connsiteY124" fmla="*/ 434340 h 926142"/>
                <a:gd name="connsiteX125" fmla="*/ 702352 w 816624"/>
                <a:gd name="connsiteY125" fmla="*/ 528638 h 926142"/>
                <a:gd name="connsiteX126" fmla="*/ 689017 w 816624"/>
                <a:gd name="connsiteY126" fmla="*/ 567690 h 926142"/>
                <a:gd name="connsiteX127" fmla="*/ 707115 w 816624"/>
                <a:gd name="connsiteY127" fmla="*/ 632460 h 926142"/>
                <a:gd name="connsiteX128" fmla="*/ 717592 w 816624"/>
                <a:gd name="connsiteY128" fmla="*/ 650557 h 926142"/>
                <a:gd name="connsiteX129" fmla="*/ 724260 w 816624"/>
                <a:gd name="connsiteY129" fmla="*/ 869632 h 926142"/>
                <a:gd name="connsiteX130" fmla="*/ 688065 w 816624"/>
                <a:gd name="connsiteY130" fmla="*/ 908685 h 926142"/>
                <a:gd name="connsiteX131" fmla="*/ 650917 w 816624"/>
                <a:gd name="connsiteY131" fmla="*/ 882968 h 926142"/>
                <a:gd name="connsiteX132" fmla="*/ 649012 w 816624"/>
                <a:gd name="connsiteY132" fmla="*/ 779145 h 926142"/>
                <a:gd name="connsiteX133" fmla="*/ 645202 w 816624"/>
                <a:gd name="connsiteY133" fmla="*/ 640080 h 926142"/>
                <a:gd name="connsiteX134" fmla="*/ 641392 w 816624"/>
                <a:gd name="connsiteY134" fmla="*/ 613410 h 926142"/>
                <a:gd name="connsiteX135" fmla="*/ 615675 w 816624"/>
                <a:gd name="connsiteY135" fmla="*/ 590550 h 926142"/>
                <a:gd name="connsiteX136" fmla="*/ 588052 w 816624"/>
                <a:gd name="connsiteY136" fmla="*/ 612457 h 926142"/>
                <a:gd name="connsiteX137" fmla="*/ 568050 w 816624"/>
                <a:gd name="connsiteY137" fmla="*/ 717232 h 926142"/>
                <a:gd name="connsiteX138" fmla="*/ 534712 w 816624"/>
                <a:gd name="connsiteY138" fmla="*/ 870585 h 926142"/>
                <a:gd name="connsiteX139" fmla="*/ 513757 w 816624"/>
                <a:gd name="connsiteY139" fmla="*/ 892493 h 926142"/>
                <a:gd name="connsiteX140" fmla="*/ 477562 w 816624"/>
                <a:gd name="connsiteY140" fmla="*/ 878205 h 926142"/>
                <a:gd name="connsiteX141" fmla="*/ 479467 w 816624"/>
                <a:gd name="connsiteY141" fmla="*/ 831532 h 926142"/>
                <a:gd name="connsiteX142" fmla="*/ 499470 w 816624"/>
                <a:gd name="connsiteY142" fmla="*/ 669607 h 926142"/>
                <a:gd name="connsiteX143" fmla="*/ 520425 w 816624"/>
                <a:gd name="connsiteY143" fmla="*/ 418147 h 926142"/>
                <a:gd name="connsiteX144" fmla="*/ 496612 w 816624"/>
                <a:gd name="connsiteY144" fmla="*/ 340043 h 926142"/>
                <a:gd name="connsiteX145" fmla="*/ 457560 w 816624"/>
                <a:gd name="connsiteY145" fmla="*/ 264795 h 926142"/>
                <a:gd name="connsiteX146" fmla="*/ 453750 w 816624"/>
                <a:gd name="connsiteY146" fmla="*/ 189547 h 926142"/>
                <a:gd name="connsiteX147" fmla="*/ 465180 w 816624"/>
                <a:gd name="connsiteY147" fmla="*/ 148590 h 926142"/>
                <a:gd name="connsiteX148" fmla="*/ 498517 w 816624"/>
                <a:gd name="connsiteY148" fmla="*/ 220027 h 926142"/>
                <a:gd name="connsiteX149" fmla="*/ 532807 w 816624"/>
                <a:gd name="connsiteY149" fmla="*/ 262890 h 926142"/>
                <a:gd name="connsiteX150" fmla="*/ 638535 w 816624"/>
                <a:gd name="connsiteY150" fmla="*/ 312420 h 926142"/>
                <a:gd name="connsiteX151" fmla="*/ 706162 w 816624"/>
                <a:gd name="connsiteY151" fmla="*/ 346710 h 926142"/>
                <a:gd name="connsiteX152" fmla="*/ 790935 w 816624"/>
                <a:gd name="connsiteY152" fmla="*/ 460057 h 926142"/>
                <a:gd name="connsiteX153" fmla="*/ 796650 w 816624"/>
                <a:gd name="connsiteY153" fmla="*/ 497205 h 926142"/>
                <a:gd name="connsiteX154" fmla="*/ 734737 w 816624"/>
                <a:gd name="connsiteY154" fmla="*/ 609600 h 926142"/>
                <a:gd name="connsiteX155" fmla="*/ 703305 w 816624"/>
                <a:gd name="connsiteY155" fmla="*/ 616268 h 926142"/>
                <a:gd name="connsiteX156" fmla="*/ 694732 w 816624"/>
                <a:gd name="connsiteY156" fmla="*/ 586740 h 926142"/>
                <a:gd name="connsiteX157" fmla="*/ 734737 w 816624"/>
                <a:gd name="connsiteY157" fmla="*/ 501968 h 926142"/>
                <a:gd name="connsiteX158" fmla="*/ 708067 w 816624"/>
                <a:gd name="connsiteY158" fmla="*/ 454343 h 926142"/>
                <a:gd name="connsiteX159" fmla="*/ 714735 w 816624"/>
                <a:gd name="connsiteY159" fmla="*/ 508635 h 926142"/>
                <a:gd name="connsiteX160" fmla="*/ 708067 w 816624"/>
                <a:gd name="connsiteY160" fmla="*/ 454343 h 9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16624" h="926142">
                  <a:moveTo>
                    <a:pt x="751882" y="609600"/>
                  </a:moveTo>
                  <a:cubicBezTo>
                    <a:pt x="781410" y="577215"/>
                    <a:pt x="804270" y="540068"/>
                    <a:pt x="814747" y="497205"/>
                  </a:cubicBezTo>
                  <a:cubicBezTo>
                    <a:pt x="817605" y="484822"/>
                    <a:pt x="817605" y="474345"/>
                    <a:pt x="811890" y="462915"/>
                  </a:cubicBezTo>
                  <a:cubicBezTo>
                    <a:pt x="779505" y="403860"/>
                    <a:pt x="738547" y="347663"/>
                    <a:pt x="683302" y="305752"/>
                  </a:cubicBezTo>
                  <a:cubicBezTo>
                    <a:pt x="750930" y="284797"/>
                    <a:pt x="772837" y="211455"/>
                    <a:pt x="749977" y="155257"/>
                  </a:cubicBezTo>
                  <a:cubicBezTo>
                    <a:pt x="729975" y="108585"/>
                    <a:pt x="705210" y="88582"/>
                    <a:pt x="648060" y="87630"/>
                  </a:cubicBezTo>
                  <a:cubicBezTo>
                    <a:pt x="609007" y="88582"/>
                    <a:pt x="581385" y="99060"/>
                    <a:pt x="561382" y="122872"/>
                  </a:cubicBezTo>
                  <a:cubicBezTo>
                    <a:pt x="534712" y="156210"/>
                    <a:pt x="535665" y="197168"/>
                    <a:pt x="544237" y="237172"/>
                  </a:cubicBezTo>
                  <a:cubicBezTo>
                    <a:pt x="547095" y="256222"/>
                    <a:pt x="533760" y="241935"/>
                    <a:pt x="532807" y="240030"/>
                  </a:cubicBezTo>
                  <a:cubicBezTo>
                    <a:pt x="495660" y="194310"/>
                    <a:pt x="469942" y="126682"/>
                    <a:pt x="470895" y="114300"/>
                  </a:cubicBezTo>
                  <a:cubicBezTo>
                    <a:pt x="471847" y="98107"/>
                    <a:pt x="480420" y="45720"/>
                    <a:pt x="477562" y="29527"/>
                  </a:cubicBezTo>
                  <a:cubicBezTo>
                    <a:pt x="472800" y="7620"/>
                    <a:pt x="459465" y="0"/>
                    <a:pt x="436605" y="0"/>
                  </a:cubicBezTo>
                  <a:cubicBezTo>
                    <a:pt x="423270" y="0"/>
                    <a:pt x="412792" y="11430"/>
                    <a:pt x="400410" y="9525"/>
                  </a:cubicBezTo>
                  <a:cubicBezTo>
                    <a:pt x="387075" y="7620"/>
                    <a:pt x="375645" y="16192"/>
                    <a:pt x="368025" y="25717"/>
                  </a:cubicBezTo>
                  <a:cubicBezTo>
                    <a:pt x="350880" y="48577"/>
                    <a:pt x="355642" y="69532"/>
                    <a:pt x="371835" y="92392"/>
                  </a:cubicBezTo>
                  <a:cubicBezTo>
                    <a:pt x="378502" y="100965"/>
                    <a:pt x="380407" y="109538"/>
                    <a:pt x="377550" y="120015"/>
                  </a:cubicBezTo>
                  <a:cubicBezTo>
                    <a:pt x="370882" y="143827"/>
                    <a:pt x="364215" y="167640"/>
                    <a:pt x="353737" y="190500"/>
                  </a:cubicBezTo>
                  <a:cubicBezTo>
                    <a:pt x="346117" y="206693"/>
                    <a:pt x="327067" y="226695"/>
                    <a:pt x="307065" y="232410"/>
                  </a:cubicBezTo>
                  <a:cubicBezTo>
                    <a:pt x="332782" y="167640"/>
                    <a:pt x="293730" y="86677"/>
                    <a:pt x="248962" y="70485"/>
                  </a:cubicBezTo>
                  <a:cubicBezTo>
                    <a:pt x="188955" y="49530"/>
                    <a:pt x="124185" y="73342"/>
                    <a:pt x="101325" y="116205"/>
                  </a:cubicBezTo>
                  <a:cubicBezTo>
                    <a:pt x="87037" y="141922"/>
                    <a:pt x="83227" y="172402"/>
                    <a:pt x="86085" y="202882"/>
                  </a:cubicBezTo>
                  <a:cubicBezTo>
                    <a:pt x="90847" y="248602"/>
                    <a:pt x="127995" y="278130"/>
                    <a:pt x="169905" y="288607"/>
                  </a:cubicBezTo>
                  <a:cubicBezTo>
                    <a:pt x="134662" y="298132"/>
                    <a:pt x="106087" y="326707"/>
                    <a:pt x="87990" y="348615"/>
                  </a:cubicBezTo>
                  <a:cubicBezTo>
                    <a:pt x="77512" y="361950"/>
                    <a:pt x="29887" y="436245"/>
                    <a:pt x="13695" y="458152"/>
                  </a:cubicBezTo>
                  <a:cubicBezTo>
                    <a:pt x="-4403" y="481965"/>
                    <a:pt x="-4403" y="495300"/>
                    <a:pt x="12742" y="520065"/>
                  </a:cubicBezTo>
                  <a:cubicBezTo>
                    <a:pt x="36555" y="555307"/>
                    <a:pt x="64177" y="585788"/>
                    <a:pt x="101325" y="606743"/>
                  </a:cubicBezTo>
                  <a:cubicBezTo>
                    <a:pt x="116565" y="615315"/>
                    <a:pt x="118470" y="623888"/>
                    <a:pt x="115612" y="640080"/>
                  </a:cubicBezTo>
                  <a:cubicBezTo>
                    <a:pt x="103230" y="717232"/>
                    <a:pt x="92752" y="800100"/>
                    <a:pt x="82275" y="878205"/>
                  </a:cubicBezTo>
                  <a:cubicBezTo>
                    <a:pt x="79417" y="899160"/>
                    <a:pt x="108945" y="908685"/>
                    <a:pt x="120375" y="907732"/>
                  </a:cubicBezTo>
                  <a:cubicBezTo>
                    <a:pt x="131805" y="906780"/>
                    <a:pt x="158475" y="900113"/>
                    <a:pt x="163237" y="889635"/>
                  </a:cubicBezTo>
                  <a:cubicBezTo>
                    <a:pt x="170857" y="873443"/>
                    <a:pt x="174667" y="856297"/>
                    <a:pt x="178477" y="839152"/>
                  </a:cubicBezTo>
                  <a:cubicBezTo>
                    <a:pt x="192765" y="775335"/>
                    <a:pt x="206100" y="711518"/>
                    <a:pt x="219435" y="647700"/>
                  </a:cubicBezTo>
                  <a:cubicBezTo>
                    <a:pt x="222292" y="635318"/>
                    <a:pt x="227055" y="624840"/>
                    <a:pt x="235627" y="616268"/>
                  </a:cubicBezTo>
                  <a:cubicBezTo>
                    <a:pt x="243247" y="607695"/>
                    <a:pt x="251820" y="608647"/>
                    <a:pt x="257535" y="619125"/>
                  </a:cubicBezTo>
                  <a:cubicBezTo>
                    <a:pt x="260392" y="623888"/>
                    <a:pt x="261345" y="630555"/>
                    <a:pt x="263250" y="636270"/>
                  </a:cubicBezTo>
                  <a:cubicBezTo>
                    <a:pt x="272775" y="671513"/>
                    <a:pt x="273727" y="708660"/>
                    <a:pt x="278490" y="744855"/>
                  </a:cubicBezTo>
                  <a:cubicBezTo>
                    <a:pt x="284205" y="786765"/>
                    <a:pt x="288967" y="829627"/>
                    <a:pt x="293730" y="871538"/>
                  </a:cubicBezTo>
                  <a:cubicBezTo>
                    <a:pt x="294682" y="881063"/>
                    <a:pt x="295635" y="891540"/>
                    <a:pt x="306112" y="897255"/>
                  </a:cubicBezTo>
                  <a:cubicBezTo>
                    <a:pt x="327067" y="909638"/>
                    <a:pt x="349927" y="910590"/>
                    <a:pt x="371835" y="900113"/>
                  </a:cubicBezTo>
                  <a:cubicBezTo>
                    <a:pt x="390885" y="891540"/>
                    <a:pt x="388027" y="874395"/>
                    <a:pt x="388027" y="858202"/>
                  </a:cubicBezTo>
                  <a:cubicBezTo>
                    <a:pt x="388027" y="798195"/>
                    <a:pt x="378502" y="740093"/>
                    <a:pt x="372787" y="681038"/>
                  </a:cubicBezTo>
                  <a:cubicBezTo>
                    <a:pt x="364215" y="601027"/>
                    <a:pt x="357547" y="521018"/>
                    <a:pt x="354690" y="441007"/>
                  </a:cubicBezTo>
                  <a:cubicBezTo>
                    <a:pt x="352785" y="391477"/>
                    <a:pt x="364215" y="346710"/>
                    <a:pt x="393742" y="307657"/>
                  </a:cubicBezTo>
                  <a:cubicBezTo>
                    <a:pt x="406125" y="290513"/>
                    <a:pt x="420412" y="270510"/>
                    <a:pt x="435652" y="246697"/>
                  </a:cubicBezTo>
                  <a:cubicBezTo>
                    <a:pt x="461370" y="293370"/>
                    <a:pt x="485182" y="347663"/>
                    <a:pt x="504232" y="395288"/>
                  </a:cubicBezTo>
                  <a:cubicBezTo>
                    <a:pt x="507090" y="402907"/>
                    <a:pt x="507090" y="410527"/>
                    <a:pt x="508042" y="419100"/>
                  </a:cubicBezTo>
                  <a:cubicBezTo>
                    <a:pt x="510900" y="457200"/>
                    <a:pt x="508995" y="494347"/>
                    <a:pt x="504232" y="531495"/>
                  </a:cubicBezTo>
                  <a:cubicBezTo>
                    <a:pt x="491850" y="639127"/>
                    <a:pt x="481372" y="747713"/>
                    <a:pt x="465180" y="855345"/>
                  </a:cubicBezTo>
                  <a:cubicBezTo>
                    <a:pt x="460417" y="889635"/>
                    <a:pt x="476610" y="910590"/>
                    <a:pt x="510900" y="913447"/>
                  </a:cubicBezTo>
                  <a:cubicBezTo>
                    <a:pt x="534712" y="915352"/>
                    <a:pt x="546142" y="908685"/>
                    <a:pt x="552810" y="885825"/>
                  </a:cubicBezTo>
                  <a:cubicBezTo>
                    <a:pt x="557572" y="869632"/>
                    <a:pt x="561382" y="853440"/>
                    <a:pt x="564240" y="836295"/>
                  </a:cubicBezTo>
                  <a:cubicBezTo>
                    <a:pt x="576622" y="771525"/>
                    <a:pt x="589005" y="705802"/>
                    <a:pt x="601387" y="641032"/>
                  </a:cubicBezTo>
                  <a:cubicBezTo>
                    <a:pt x="602340" y="634365"/>
                    <a:pt x="605197" y="627697"/>
                    <a:pt x="609007" y="621982"/>
                  </a:cubicBezTo>
                  <a:cubicBezTo>
                    <a:pt x="614722" y="612457"/>
                    <a:pt x="626152" y="609600"/>
                    <a:pt x="631867" y="620077"/>
                  </a:cubicBezTo>
                  <a:cubicBezTo>
                    <a:pt x="633772" y="623888"/>
                    <a:pt x="634725" y="631507"/>
                    <a:pt x="634725" y="635318"/>
                  </a:cubicBezTo>
                  <a:cubicBezTo>
                    <a:pt x="640440" y="674370"/>
                    <a:pt x="641392" y="842963"/>
                    <a:pt x="639487" y="890588"/>
                  </a:cubicBezTo>
                  <a:cubicBezTo>
                    <a:pt x="638535" y="911543"/>
                    <a:pt x="667110" y="928688"/>
                    <a:pt x="703305" y="925830"/>
                  </a:cubicBezTo>
                  <a:cubicBezTo>
                    <a:pt x="734737" y="922020"/>
                    <a:pt x="739500" y="907732"/>
                    <a:pt x="743310" y="877252"/>
                  </a:cubicBezTo>
                  <a:cubicBezTo>
                    <a:pt x="744262" y="868680"/>
                    <a:pt x="742357" y="723900"/>
                    <a:pt x="738547" y="661035"/>
                  </a:cubicBezTo>
                  <a:cubicBezTo>
                    <a:pt x="733785" y="638175"/>
                    <a:pt x="739500" y="623888"/>
                    <a:pt x="751882" y="609600"/>
                  </a:cubicBezTo>
                  <a:close/>
                  <a:moveTo>
                    <a:pt x="640440" y="102870"/>
                  </a:moveTo>
                  <a:cubicBezTo>
                    <a:pt x="711877" y="96202"/>
                    <a:pt x="738547" y="151447"/>
                    <a:pt x="739500" y="199072"/>
                  </a:cubicBezTo>
                  <a:cubicBezTo>
                    <a:pt x="740452" y="246697"/>
                    <a:pt x="717592" y="290513"/>
                    <a:pt x="648060" y="291465"/>
                  </a:cubicBezTo>
                  <a:cubicBezTo>
                    <a:pt x="592815" y="288607"/>
                    <a:pt x="557572" y="263843"/>
                    <a:pt x="555667" y="200977"/>
                  </a:cubicBezTo>
                  <a:cubicBezTo>
                    <a:pt x="554715" y="139065"/>
                    <a:pt x="585195" y="107632"/>
                    <a:pt x="640440" y="102870"/>
                  </a:cubicBezTo>
                  <a:close/>
                  <a:moveTo>
                    <a:pt x="376597" y="40957"/>
                  </a:moveTo>
                  <a:cubicBezTo>
                    <a:pt x="379455" y="36195"/>
                    <a:pt x="388027" y="26670"/>
                    <a:pt x="394695" y="29527"/>
                  </a:cubicBezTo>
                  <a:cubicBezTo>
                    <a:pt x="402315" y="32385"/>
                    <a:pt x="400410" y="39052"/>
                    <a:pt x="398505" y="44767"/>
                  </a:cubicBezTo>
                  <a:cubicBezTo>
                    <a:pt x="394695" y="57150"/>
                    <a:pt x="389932" y="68580"/>
                    <a:pt x="383265" y="86677"/>
                  </a:cubicBezTo>
                  <a:cubicBezTo>
                    <a:pt x="373740" y="66675"/>
                    <a:pt x="369930" y="54292"/>
                    <a:pt x="376597" y="40957"/>
                  </a:cubicBezTo>
                  <a:close/>
                  <a:moveTo>
                    <a:pt x="100372" y="178118"/>
                  </a:moveTo>
                  <a:cubicBezTo>
                    <a:pt x="103230" y="115252"/>
                    <a:pt x="143235" y="77152"/>
                    <a:pt x="208005" y="78105"/>
                  </a:cubicBezTo>
                  <a:cubicBezTo>
                    <a:pt x="260392" y="78105"/>
                    <a:pt x="302302" y="132397"/>
                    <a:pt x="300397" y="189547"/>
                  </a:cubicBezTo>
                  <a:cubicBezTo>
                    <a:pt x="298492" y="237172"/>
                    <a:pt x="253725" y="278130"/>
                    <a:pt x="206100" y="277177"/>
                  </a:cubicBezTo>
                  <a:cubicBezTo>
                    <a:pt x="147045" y="276225"/>
                    <a:pt x="105135" y="246697"/>
                    <a:pt x="100372" y="178118"/>
                  </a:cubicBezTo>
                  <a:close/>
                  <a:moveTo>
                    <a:pt x="377550" y="295275"/>
                  </a:moveTo>
                  <a:cubicBezTo>
                    <a:pt x="370882" y="303847"/>
                    <a:pt x="367072" y="314325"/>
                    <a:pt x="359452" y="322897"/>
                  </a:cubicBezTo>
                  <a:cubicBezTo>
                    <a:pt x="338497" y="345757"/>
                    <a:pt x="335640" y="374332"/>
                    <a:pt x="335640" y="402907"/>
                  </a:cubicBezTo>
                  <a:cubicBezTo>
                    <a:pt x="335640" y="479107"/>
                    <a:pt x="339450" y="555307"/>
                    <a:pt x="348022" y="631507"/>
                  </a:cubicBezTo>
                  <a:cubicBezTo>
                    <a:pt x="354690" y="690563"/>
                    <a:pt x="360405" y="749618"/>
                    <a:pt x="365167" y="808672"/>
                  </a:cubicBezTo>
                  <a:cubicBezTo>
                    <a:pt x="367072" y="828675"/>
                    <a:pt x="371835" y="847725"/>
                    <a:pt x="367072" y="867727"/>
                  </a:cubicBezTo>
                  <a:cubicBezTo>
                    <a:pt x="364215" y="880110"/>
                    <a:pt x="354690" y="888682"/>
                    <a:pt x="341355" y="887730"/>
                  </a:cubicBezTo>
                  <a:cubicBezTo>
                    <a:pt x="328020" y="886777"/>
                    <a:pt x="315637" y="885825"/>
                    <a:pt x="309922" y="870585"/>
                  </a:cubicBezTo>
                  <a:cubicBezTo>
                    <a:pt x="304207" y="854393"/>
                    <a:pt x="302302" y="838200"/>
                    <a:pt x="299445" y="821055"/>
                  </a:cubicBezTo>
                  <a:cubicBezTo>
                    <a:pt x="289920" y="758190"/>
                    <a:pt x="289920" y="694372"/>
                    <a:pt x="275632" y="632460"/>
                  </a:cubicBezTo>
                  <a:cubicBezTo>
                    <a:pt x="273727" y="624840"/>
                    <a:pt x="272775" y="617220"/>
                    <a:pt x="269917" y="609600"/>
                  </a:cubicBezTo>
                  <a:cubicBezTo>
                    <a:pt x="262297" y="589597"/>
                    <a:pt x="241342" y="582930"/>
                    <a:pt x="225150" y="597218"/>
                  </a:cubicBezTo>
                  <a:cubicBezTo>
                    <a:pt x="215625" y="604838"/>
                    <a:pt x="208005" y="614363"/>
                    <a:pt x="205147" y="628650"/>
                  </a:cubicBezTo>
                  <a:cubicBezTo>
                    <a:pt x="189907" y="701993"/>
                    <a:pt x="173715" y="775335"/>
                    <a:pt x="156570" y="848677"/>
                  </a:cubicBezTo>
                  <a:cubicBezTo>
                    <a:pt x="154665" y="855345"/>
                    <a:pt x="152760" y="862013"/>
                    <a:pt x="149902" y="867727"/>
                  </a:cubicBezTo>
                  <a:cubicBezTo>
                    <a:pt x="141330" y="887730"/>
                    <a:pt x="130852" y="895350"/>
                    <a:pt x="109897" y="888682"/>
                  </a:cubicBezTo>
                  <a:cubicBezTo>
                    <a:pt x="86085" y="888682"/>
                    <a:pt x="97515" y="849630"/>
                    <a:pt x="97515" y="841057"/>
                  </a:cubicBezTo>
                  <a:cubicBezTo>
                    <a:pt x="101325" y="778193"/>
                    <a:pt x="117517" y="692468"/>
                    <a:pt x="127042" y="630555"/>
                  </a:cubicBezTo>
                  <a:cubicBezTo>
                    <a:pt x="129900" y="608647"/>
                    <a:pt x="132757" y="612457"/>
                    <a:pt x="150855" y="599122"/>
                  </a:cubicBezTo>
                  <a:cubicBezTo>
                    <a:pt x="159427" y="592455"/>
                    <a:pt x="168952" y="556260"/>
                    <a:pt x="151807" y="538163"/>
                  </a:cubicBezTo>
                  <a:cubicBezTo>
                    <a:pt x="140377" y="524827"/>
                    <a:pt x="139425" y="512445"/>
                    <a:pt x="142282" y="497205"/>
                  </a:cubicBezTo>
                  <a:cubicBezTo>
                    <a:pt x="145140" y="482918"/>
                    <a:pt x="148950" y="468630"/>
                    <a:pt x="150855" y="453390"/>
                  </a:cubicBezTo>
                  <a:cubicBezTo>
                    <a:pt x="152760" y="444818"/>
                    <a:pt x="153712" y="435293"/>
                    <a:pt x="150855" y="426720"/>
                  </a:cubicBezTo>
                  <a:cubicBezTo>
                    <a:pt x="149902" y="421957"/>
                    <a:pt x="147045" y="417195"/>
                    <a:pt x="141330" y="417195"/>
                  </a:cubicBezTo>
                  <a:cubicBezTo>
                    <a:pt x="136567" y="417195"/>
                    <a:pt x="109897" y="455295"/>
                    <a:pt x="98467" y="470535"/>
                  </a:cubicBezTo>
                  <a:cubicBezTo>
                    <a:pt x="91800" y="480060"/>
                    <a:pt x="93705" y="489585"/>
                    <a:pt x="100372" y="498157"/>
                  </a:cubicBezTo>
                  <a:cubicBezTo>
                    <a:pt x="109897" y="510540"/>
                    <a:pt x="118470" y="523875"/>
                    <a:pt x="127995" y="536257"/>
                  </a:cubicBezTo>
                  <a:cubicBezTo>
                    <a:pt x="131805" y="541020"/>
                    <a:pt x="135615" y="544830"/>
                    <a:pt x="139425" y="550545"/>
                  </a:cubicBezTo>
                  <a:cubicBezTo>
                    <a:pt x="147045" y="561975"/>
                    <a:pt x="145140" y="581025"/>
                    <a:pt x="136567" y="588645"/>
                  </a:cubicBezTo>
                  <a:cubicBezTo>
                    <a:pt x="125137" y="599122"/>
                    <a:pt x="115612" y="594360"/>
                    <a:pt x="104182" y="587693"/>
                  </a:cubicBezTo>
                  <a:cubicBezTo>
                    <a:pt x="67035" y="567690"/>
                    <a:pt x="42270" y="536257"/>
                    <a:pt x="21315" y="501015"/>
                  </a:cubicBezTo>
                  <a:cubicBezTo>
                    <a:pt x="14647" y="490538"/>
                    <a:pt x="20362" y="480060"/>
                    <a:pt x="24172" y="469582"/>
                  </a:cubicBezTo>
                  <a:cubicBezTo>
                    <a:pt x="32745" y="446722"/>
                    <a:pt x="100372" y="360045"/>
                    <a:pt x="123232" y="332422"/>
                  </a:cubicBezTo>
                  <a:cubicBezTo>
                    <a:pt x="143235" y="308610"/>
                    <a:pt x="179430" y="288607"/>
                    <a:pt x="214672" y="293370"/>
                  </a:cubicBezTo>
                  <a:cubicBezTo>
                    <a:pt x="229912" y="295275"/>
                    <a:pt x="246105" y="289560"/>
                    <a:pt x="259440" y="280988"/>
                  </a:cubicBezTo>
                  <a:cubicBezTo>
                    <a:pt x="285157" y="265747"/>
                    <a:pt x="309922" y="249555"/>
                    <a:pt x="334687" y="234315"/>
                  </a:cubicBezTo>
                  <a:cubicBezTo>
                    <a:pt x="348975" y="225743"/>
                    <a:pt x="358500" y="214313"/>
                    <a:pt x="366120" y="200025"/>
                  </a:cubicBezTo>
                  <a:cubicBezTo>
                    <a:pt x="383265" y="166688"/>
                    <a:pt x="389932" y="130493"/>
                    <a:pt x="398505" y="95250"/>
                  </a:cubicBezTo>
                  <a:cubicBezTo>
                    <a:pt x="403267" y="76200"/>
                    <a:pt x="406125" y="57150"/>
                    <a:pt x="412792" y="39052"/>
                  </a:cubicBezTo>
                  <a:cubicBezTo>
                    <a:pt x="417555" y="26670"/>
                    <a:pt x="428985" y="18097"/>
                    <a:pt x="443272" y="21907"/>
                  </a:cubicBezTo>
                  <a:cubicBezTo>
                    <a:pt x="455655" y="24765"/>
                    <a:pt x="459465" y="35242"/>
                    <a:pt x="459465" y="46672"/>
                  </a:cubicBezTo>
                  <a:cubicBezTo>
                    <a:pt x="459465" y="86677"/>
                    <a:pt x="452797" y="124777"/>
                    <a:pt x="446130" y="163830"/>
                  </a:cubicBezTo>
                  <a:cubicBezTo>
                    <a:pt x="438510" y="214313"/>
                    <a:pt x="406125" y="254318"/>
                    <a:pt x="377550" y="295275"/>
                  </a:cubicBezTo>
                  <a:close/>
                  <a:moveTo>
                    <a:pt x="140377" y="444818"/>
                  </a:moveTo>
                  <a:cubicBezTo>
                    <a:pt x="131805" y="471488"/>
                    <a:pt x="130852" y="486727"/>
                    <a:pt x="124185" y="501015"/>
                  </a:cubicBezTo>
                  <a:cubicBezTo>
                    <a:pt x="100372" y="484822"/>
                    <a:pt x="128947" y="459105"/>
                    <a:pt x="140377" y="444818"/>
                  </a:cubicBezTo>
                  <a:close/>
                  <a:moveTo>
                    <a:pt x="734737" y="501968"/>
                  </a:moveTo>
                  <a:cubicBezTo>
                    <a:pt x="743310" y="484822"/>
                    <a:pt x="744262" y="470535"/>
                    <a:pt x="729975" y="456247"/>
                  </a:cubicBezTo>
                  <a:cubicBezTo>
                    <a:pt x="721402" y="447675"/>
                    <a:pt x="698542" y="415290"/>
                    <a:pt x="690922" y="419100"/>
                  </a:cubicBezTo>
                  <a:cubicBezTo>
                    <a:pt x="683302" y="421957"/>
                    <a:pt x="689017" y="429577"/>
                    <a:pt x="689017" y="434340"/>
                  </a:cubicBezTo>
                  <a:cubicBezTo>
                    <a:pt x="693780" y="465772"/>
                    <a:pt x="697590" y="497205"/>
                    <a:pt x="702352" y="528638"/>
                  </a:cubicBezTo>
                  <a:cubicBezTo>
                    <a:pt x="704257" y="543877"/>
                    <a:pt x="694732" y="555307"/>
                    <a:pt x="689017" y="567690"/>
                  </a:cubicBezTo>
                  <a:cubicBezTo>
                    <a:pt x="670920" y="606743"/>
                    <a:pt x="677587" y="621982"/>
                    <a:pt x="707115" y="632460"/>
                  </a:cubicBezTo>
                  <a:cubicBezTo>
                    <a:pt x="722355" y="635318"/>
                    <a:pt x="716640" y="643890"/>
                    <a:pt x="717592" y="650557"/>
                  </a:cubicBezTo>
                  <a:cubicBezTo>
                    <a:pt x="724260" y="723900"/>
                    <a:pt x="729022" y="796290"/>
                    <a:pt x="724260" y="869632"/>
                  </a:cubicBezTo>
                  <a:cubicBezTo>
                    <a:pt x="723307" y="879157"/>
                    <a:pt x="730927" y="906780"/>
                    <a:pt x="688065" y="908685"/>
                  </a:cubicBezTo>
                  <a:cubicBezTo>
                    <a:pt x="659490" y="909638"/>
                    <a:pt x="651870" y="891540"/>
                    <a:pt x="650917" y="882968"/>
                  </a:cubicBezTo>
                  <a:cubicBezTo>
                    <a:pt x="649965" y="848677"/>
                    <a:pt x="648060" y="813435"/>
                    <a:pt x="649012" y="779145"/>
                  </a:cubicBezTo>
                  <a:cubicBezTo>
                    <a:pt x="649965" y="732472"/>
                    <a:pt x="650917" y="685800"/>
                    <a:pt x="645202" y="640080"/>
                  </a:cubicBezTo>
                  <a:cubicBezTo>
                    <a:pt x="644250" y="631507"/>
                    <a:pt x="642345" y="622935"/>
                    <a:pt x="641392" y="613410"/>
                  </a:cubicBezTo>
                  <a:cubicBezTo>
                    <a:pt x="639487" y="598170"/>
                    <a:pt x="630915" y="590550"/>
                    <a:pt x="615675" y="590550"/>
                  </a:cubicBezTo>
                  <a:cubicBezTo>
                    <a:pt x="600435" y="590550"/>
                    <a:pt x="590910" y="598170"/>
                    <a:pt x="588052" y="612457"/>
                  </a:cubicBezTo>
                  <a:cubicBezTo>
                    <a:pt x="581385" y="647700"/>
                    <a:pt x="575670" y="681990"/>
                    <a:pt x="568050" y="717232"/>
                  </a:cubicBezTo>
                  <a:cubicBezTo>
                    <a:pt x="557572" y="768668"/>
                    <a:pt x="546142" y="820102"/>
                    <a:pt x="534712" y="870585"/>
                  </a:cubicBezTo>
                  <a:cubicBezTo>
                    <a:pt x="531855" y="881063"/>
                    <a:pt x="527092" y="892493"/>
                    <a:pt x="513757" y="892493"/>
                  </a:cubicBezTo>
                  <a:cubicBezTo>
                    <a:pt x="500422" y="892493"/>
                    <a:pt x="483277" y="891540"/>
                    <a:pt x="477562" y="878205"/>
                  </a:cubicBezTo>
                  <a:cubicBezTo>
                    <a:pt x="471847" y="864870"/>
                    <a:pt x="477562" y="844868"/>
                    <a:pt x="479467" y="831532"/>
                  </a:cubicBezTo>
                  <a:cubicBezTo>
                    <a:pt x="486135" y="777240"/>
                    <a:pt x="495660" y="723900"/>
                    <a:pt x="499470" y="669607"/>
                  </a:cubicBezTo>
                  <a:cubicBezTo>
                    <a:pt x="505185" y="585788"/>
                    <a:pt x="522330" y="502920"/>
                    <a:pt x="520425" y="418147"/>
                  </a:cubicBezTo>
                  <a:cubicBezTo>
                    <a:pt x="519472" y="389572"/>
                    <a:pt x="509947" y="363855"/>
                    <a:pt x="496612" y="340043"/>
                  </a:cubicBezTo>
                  <a:cubicBezTo>
                    <a:pt x="486135" y="321945"/>
                    <a:pt x="468990" y="281940"/>
                    <a:pt x="457560" y="264795"/>
                  </a:cubicBezTo>
                  <a:cubicBezTo>
                    <a:pt x="437557" y="234315"/>
                    <a:pt x="445177" y="223838"/>
                    <a:pt x="453750" y="189547"/>
                  </a:cubicBezTo>
                  <a:cubicBezTo>
                    <a:pt x="457560" y="177165"/>
                    <a:pt x="456607" y="163830"/>
                    <a:pt x="465180" y="148590"/>
                  </a:cubicBezTo>
                  <a:cubicBezTo>
                    <a:pt x="477562" y="175260"/>
                    <a:pt x="488992" y="197168"/>
                    <a:pt x="498517" y="220027"/>
                  </a:cubicBezTo>
                  <a:cubicBezTo>
                    <a:pt x="506137" y="238125"/>
                    <a:pt x="516615" y="253365"/>
                    <a:pt x="532807" y="262890"/>
                  </a:cubicBezTo>
                  <a:cubicBezTo>
                    <a:pt x="566145" y="282893"/>
                    <a:pt x="595672" y="309563"/>
                    <a:pt x="638535" y="312420"/>
                  </a:cubicBezTo>
                  <a:cubicBezTo>
                    <a:pt x="663300" y="314325"/>
                    <a:pt x="688065" y="327660"/>
                    <a:pt x="706162" y="346710"/>
                  </a:cubicBezTo>
                  <a:cubicBezTo>
                    <a:pt x="738547" y="381952"/>
                    <a:pt x="769027" y="418147"/>
                    <a:pt x="790935" y="460057"/>
                  </a:cubicBezTo>
                  <a:cubicBezTo>
                    <a:pt x="797602" y="472440"/>
                    <a:pt x="799507" y="482918"/>
                    <a:pt x="796650" y="497205"/>
                  </a:cubicBezTo>
                  <a:cubicBezTo>
                    <a:pt x="788077" y="542925"/>
                    <a:pt x="762360" y="567690"/>
                    <a:pt x="734737" y="609600"/>
                  </a:cubicBezTo>
                  <a:cubicBezTo>
                    <a:pt x="728070" y="616268"/>
                    <a:pt x="714735" y="624840"/>
                    <a:pt x="703305" y="616268"/>
                  </a:cubicBezTo>
                  <a:cubicBezTo>
                    <a:pt x="692827" y="607695"/>
                    <a:pt x="689970" y="597218"/>
                    <a:pt x="694732" y="586740"/>
                  </a:cubicBezTo>
                  <a:cubicBezTo>
                    <a:pt x="707115" y="558165"/>
                    <a:pt x="721402" y="529590"/>
                    <a:pt x="734737" y="501968"/>
                  </a:cubicBezTo>
                  <a:close/>
                  <a:moveTo>
                    <a:pt x="708067" y="454343"/>
                  </a:moveTo>
                  <a:cubicBezTo>
                    <a:pt x="720450" y="466725"/>
                    <a:pt x="729975" y="492443"/>
                    <a:pt x="714735" y="508635"/>
                  </a:cubicBezTo>
                  <a:cubicBezTo>
                    <a:pt x="712830" y="498157"/>
                    <a:pt x="710925" y="471488"/>
                    <a:pt x="708067" y="454343"/>
                  </a:cubicBezTo>
                  <a:close/>
                </a:path>
              </a:pathLst>
            </a:custGeom>
            <a:solidFill>
              <a:srgbClr val="000000"/>
            </a:solidFill>
            <a:ln w="9525" cap="flat">
              <a:noFill/>
              <a:prstDash val="solid"/>
              <a:miter/>
            </a:ln>
          </p:spPr>
          <p:txBody>
            <a:bodyPr rtlCol="0" anchor="ctr"/>
            <a:lstStyle/>
            <a:p>
              <a:endParaRPr lang="en-US"/>
            </a:p>
          </p:txBody>
        </p:sp>
        <p:sp>
          <p:nvSpPr>
            <p:cNvPr id="12" name="Freeform 99">
              <a:extLst>
                <a:ext uri="{FF2B5EF4-FFF2-40B4-BE49-F238E27FC236}">
                  <a16:creationId xmlns:a16="http://schemas.microsoft.com/office/drawing/2014/main" id="{7107980C-7818-80D6-14C3-82AEBAA9C1FE}"/>
                </a:ext>
              </a:extLst>
            </p:cNvPr>
            <p:cNvSpPr/>
            <p:nvPr/>
          </p:nvSpPr>
          <p:spPr>
            <a:xfrm>
              <a:off x="6475049" y="5476354"/>
              <a:ext cx="65359" cy="183400"/>
            </a:xfrm>
            <a:custGeom>
              <a:avLst/>
              <a:gdLst>
                <a:gd name="connsiteX0" fmla="*/ 42907 w 65359"/>
                <a:gd name="connsiteY0" fmla="*/ 183401 h 183400"/>
                <a:gd name="connsiteX1" fmla="*/ 63863 w 65359"/>
                <a:gd name="connsiteY1" fmla="*/ 87198 h 183400"/>
                <a:gd name="connsiteX2" fmla="*/ 17190 w 65359"/>
                <a:gd name="connsiteY2" fmla="*/ 2426 h 183400"/>
                <a:gd name="connsiteX3" fmla="*/ 3855 w 65359"/>
                <a:gd name="connsiteY3" fmla="*/ 3378 h 183400"/>
                <a:gd name="connsiteX4" fmla="*/ 1950 w 65359"/>
                <a:gd name="connsiteY4" fmla="*/ 16713 h 183400"/>
                <a:gd name="connsiteX5" fmla="*/ 17190 w 65359"/>
                <a:gd name="connsiteY5" fmla="*/ 34810 h 183400"/>
                <a:gd name="connsiteX6" fmla="*/ 42907 w 65359"/>
                <a:gd name="connsiteY6" fmla="*/ 153873 h 183400"/>
                <a:gd name="connsiteX7" fmla="*/ 42907 w 65359"/>
                <a:gd name="connsiteY7" fmla="*/ 183401 h 1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9" h="183400">
                  <a:moveTo>
                    <a:pt x="42907" y="183401"/>
                  </a:moveTo>
                  <a:cubicBezTo>
                    <a:pt x="58147" y="148158"/>
                    <a:pt x="69578" y="119583"/>
                    <a:pt x="63863" y="87198"/>
                  </a:cubicBezTo>
                  <a:cubicBezTo>
                    <a:pt x="58147" y="53860"/>
                    <a:pt x="35288" y="29095"/>
                    <a:pt x="17190" y="2426"/>
                  </a:cubicBezTo>
                  <a:cubicBezTo>
                    <a:pt x="14332" y="-1385"/>
                    <a:pt x="7665" y="-432"/>
                    <a:pt x="3855" y="3378"/>
                  </a:cubicBezTo>
                  <a:cubicBezTo>
                    <a:pt x="-907" y="7188"/>
                    <a:pt x="-907" y="11951"/>
                    <a:pt x="1950" y="16713"/>
                  </a:cubicBezTo>
                  <a:cubicBezTo>
                    <a:pt x="6713" y="23381"/>
                    <a:pt x="12428" y="28143"/>
                    <a:pt x="17190" y="34810"/>
                  </a:cubicBezTo>
                  <a:cubicBezTo>
                    <a:pt x="41955" y="71006"/>
                    <a:pt x="60053" y="108153"/>
                    <a:pt x="42907" y="153873"/>
                  </a:cubicBezTo>
                  <a:cubicBezTo>
                    <a:pt x="40050" y="160540"/>
                    <a:pt x="36240" y="168160"/>
                    <a:pt x="42907" y="183401"/>
                  </a:cubicBezTo>
                  <a:close/>
                </a:path>
              </a:pathLst>
            </a:custGeom>
            <a:solidFill>
              <a:srgbClr val="000000"/>
            </a:solidFill>
            <a:ln w="9525" cap="flat">
              <a:noFill/>
              <a:prstDash val="solid"/>
              <a:miter/>
            </a:ln>
          </p:spPr>
          <p:txBody>
            <a:bodyPr rtlCol="0" anchor="ctr"/>
            <a:lstStyle/>
            <a:p>
              <a:endParaRPr lang="en-US"/>
            </a:p>
          </p:txBody>
        </p:sp>
        <p:sp>
          <p:nvSpPr>
            <p:cNvPr id="13" name="Freeform 100">
              <a:extLst>
                <a:ext uri="{FF2B5EF4-FFF2-40B4-BE49-F238E27FC236}">
                  <a16:creationId xmlns:a16="http://schemas.microsoft.com/office/drawing/2014/main" id="{1DB39A97-6ECA-1785-98A9-FD4BDBD80FFB}"/>
                </a:ext>
              </a:extLst>
            </p:cNvPr>
            <p:cNvSpPr/>
            <p:nvPr/>
          </p:nvSpPr>
          <p:spPr>
            <a:xfrm>
              <a:off x="5552008" y="5517529"/>
              <a:ext cx="60121" cy="174590"/>
            </a:xfrm>
            <a:custGeom>
              <a:avLst/>
              <a:gdLst>
                <a:gd name="connsiteX0" fmla="*/ 48691 w 60121"/>
                <a:gd name="connsiteY0" fmla="*/ 168895 h 174590"/>
                <a:gd name="connsiteX1" fmla="*/ 15354 w 60121"/>
                <a:gd name="connsiteY1" fmla="*/ 87933 h 174590"/>
                <a:gd name="connsiteX2" fmla="*/ 60121 w 60121"/>
                <a:gd name="connsiteY2" fmla="*/ 1255 h 174590"/>
                <a:gd name="connsiteX3" fmla="*/ 24879 w 60121"/>
                <a:gd name="connsiteY3" fmla="*/ 17447 h 174590"/>
                <a:gd name="connsiteX4" fmla="*/ 114 w 60121"/>
                <a:gd name="connsiteY4" fmla="*/ 119365 h 174590"/>
                <a:gd name="connsiteX5" fmla="*/ 18211 w 60121"/>
                <a:gd name="connsiteY5" fmla="*/ 162227 h 174590"/>
                <a:gd name="connsiteX6" fmla="*/ 48691 w 60121"/>
                <a:gd name="connsiteY6" fmla="*/ 168895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21" h="174590">
                  <a:moveTo>
                    <a:pt x="48691" y="168895"/>
                  </a:moveTo>
                  <a:cubicBezTo>
                    <a:pt x="14401" y="150797"/>
                    <a:pt x="11544" y="120318"/>
                    <a:pt x="15354" y="87933"/>
                  </a:cubicBezTo>
                  <a:cubicBezTo>
                    <a:pt x="19164" y="54595"/>
                    <a:pt x="33451" y="26972"/>
                    <a:pt x="60121" y="1255"/>
                  </a:cubicBezTo>
                  <a:cubicBezTo>
                    <a:pt x="40119" y="-3507"/>
                    <a:pt x="31546" y="6018"/>
                    <a:pt x="24879" y="17447"/>
                  </a:cubicBezTo>
                  <a:cubicBezTo>
                    <a:pt x="3924" y="47927"/>
                    <a:pt x="-839" y="83170"/>
                    <a:pt x="114" y="119365"/>
                  </a:cubicBezTo>
                  <a:cubicBezTo>
                    <a:pt x="114" y="135558"/>
                    <a:pt x="8686" y="149845"/>
                    <a:pt x="18211" y="162227"/>
                  </a:cubicBezTo>
                  <a:cubicBezTo>
                    <a:pt x="23926" y="172705"/>
                    <a:pt x="33451" y="180325"/>
                    <a:pt x="48691" y="168895"/>
                  </a:cubicBezTo>
                  <a:close/>
                </a:path>
              </a:pathLst>
            </a:custGeom>
            <a:solidFill>
              <a:srgbClr val="000000"/>
            </a:solidFill>
            <a:ln w="9525" cap="flat">
              <a:noFill/>
              <a:prstDash val="solid"/>
              <a:miter/>
            </a:ln>
          </p:spPr>
          <p:txBody>
            <a:bodyPr rtlCol="0" anchor="ctr"/>
            <a:lstStyle/>
            <a:p>
              <a:endParaRPr lang="en-US"/>
            </a:p>
          </p:txBody>
        </p:sp>
        <p:sp>
          <p:nvSpPr>
            <p:cNvPr id="14" name="Freeform 101">
              <a:extLst>
                <a:ext uri="{FF2B5EF4-FFF2-40B4-BE49-F238E27FC236}">
                  <a16:creationId xmlns:a16="http://schemas.microsoft.com/office/drawing/2014/main" id="{E9A9E77A-BC94-E42B-A611-ADAE13FDB658}"/>
                </a:ext>
              </a:extLst>
            </p:cNvPr>
            <p:cNvSpPr/>
            <p:nvPr/>
          </p:nvSpPr>
          <p:spPr>
            <a:xfrm>
              <a:off x="5568474" y="6044872"/>
              <a:ext cx="153193" cy="17789"/>
            </a:xfrm>
            <a:custGeom>
              <a:avLst/>
              <a:gdLst>
                <a:gd name="connsiteX0" fmla="*/ 72231 w 153193"/>
                <a:gd name="connsiteY0" fmla="*/ 1597 h 17789"/>
                <a:gd name="connsiteX1" fmla="*/ 4604 w 153193"/>
                <a:gd name="connsiteY1" fmla="*/ 9217 h 17789"/>
                <a:gd name="connsiteX2" fmla="*/ 24606 w 153193"/>
                <a:gd name="connsiteY2" fmla="*/ 13980 h 17789"/>
                <a:gd name="connsiteX3" fmla="*/ 153194 w 153193"/>
                <a:gd name="connsiteY3" fmla="*/ 17790 h 17789"/>
                <a:gd name="connsiteX4" fmla="*/ 72231 w 153193"/>
                <a:gd name="connsiteY4" fmla="*/ 1597 h 1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 h="17789">
                  <a:moveTo>
                    <a:pt x="72231" y="1597"/>
                  </a:moveTo>
                  <a:cubicBezTo>
                    <a:pt x="50323" y="3502"/>
                    <a:pt x="-18256" y="-6975"/>
                    <a:pt x="4604" y="9217"/>
                  </a:cubicBezTo>
                  <a:cubicBezTo>
                    <a:pt x="11271" y="11122"/>
                    <a:pt x="17938" y="12075"/>
                    <a:pt x="24606" y="13980"/>
                  </a:cubicBezTo>
                  <a:cubicBezTo>
                    <a:pt x="67469" y="21600"/>
                    <a:pt x="110331" y="12075"/>
                    <a:pt x="153194" y="17790"/>
                  </a:cubicBezTo>
                  <a:cubicBezTo>
                    <a:pt x="127476" y="2550"/>
                    <a:pt x="100806" y="-308"/>
                    <a:pt x="72231" y="1597"/>
                  </a:cubicBezTo>
                  <a:close/>
                </a:path>
              </a:pathLst>
            </a:custGeom>
            <a:solidFill>
              <a:srgbClr val="000000"/>
            </a:solidFill>
            <a:ln w="9525" cap="flat">
              <a:noFill/>
              <a:prstDash val="solid"/>
              <a:miter/>
            </a:ln>
          </p:spPr>
          <p:txBody>
            <a:bodyPr rtlCol="0" anchor="ctr"/>
            <a:lstStyle/>
            <a:p>
              <a:endParaRPr lang="en-US"/>
            </a:p>
          </p:txBody>
        </p:sp>
        <p:sp>
          <p:nvSpPr>
            <p:cNvPr id="15" name="Freeform 102">
              <a:extLst>
                <a:ext uri="{FF2B5EF4-FFF2-40B4-BE49-F238E27FC236}">
                  <a16:creationId xmlns:a16="http://schemas.microsoft.com/office/drawing/2014/main" id="{3E741E4E-C501-5A29-6BA2-B48D4795D644}"/>
                </a:ext>
              </a:extLst>
            </p:cNvPr>
            <p:cNvSpPr/>
            <p:nvPr/>
          </p:nvSpPr>
          <p:spPr>
            <a:xfrm>
              <a:off x="6391275" y="6050233"/>
              <a:ext cx="155257" cy="19128"/>
            </a:xfrm>
            <a:custGeom>
              <a:avLst/>
              <a:gdLst>
                <a:gd name="connsiteX0" fmla="*/ 141922 w 155257"/>
                <a:gd name="connsiteY0" fmla="*/ 4810 h 19128"/>
                <a:gd name="connsiteX1" fmla="*/ 11430 w 155257"/>
                <a:gd name="connsiteY1" fmla="*/ 47 h 19128"/>
                <a:gd name="connsiteX2" fmla="*/ 0 w 155257"/>
                <a:gd name="connsiteY2" fmla="*/ 5762 h 19128"/>
                <a:gd name="connsiteX3" fmla="*/ 13335 w 155257"/>
                <a:gd name="connsiteY3" fmla="*/ 13382 h 19128"/>
                <a:gd name="connsiteX4" fmla="*/ 128588 w 155257"/>
                <a:gd name="connsiteY4" fmla="*/ 19097 h 19128"/>
                <a:gd name="connsiteX5" fmla="*/ 155257 w 155257"/>
                <a:gd name="connsiteY5" fmla="*/ 11477 h 19128"/>
                <a:gd name="connsiteX6" fmla="*/ 141922 w 155257"/>
                <a:gd name="connsiteY6" fmla="*/ 4810 h 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 h="19128">
                  <a:moveTo>
                    <a:pt x="141922" y="4810"/>
                  </a:moveTo>
                  <a:cubicBezTo>
                    <a:pt x="98107" y="2904"/>
                    <a:pt x="55245" y="1952"/>
                    <a:pt x="11430" y="47"/>
                  </a:cubicBezTo>
                  <a:cubicBezTo>
                    <a:pt x="6668" y="47"/>
                    <a:pt x="0" y="-906"/>
                    <a:pt x="0" y="5762"/>
                  </a:cubicBezTo>
                  <a:cubicBezTo>
                    <a:pt x="0" y="14335"/>
                    <a:pt x="7620" y="14335"/>
                    <a:pt x="13335" y="13382"/>
                  </a:cubicBezTo>
                  <a:cubicBezTo>
                    <a:pt x="52388" y="12429"/>
                    <a:pt x="90488" y="18144"/>
                    <a:pt x="128588" y="19097"/>
                  </a:cubicBezTo>
                  <a:cubicBezTo>
                    <a:pt x="138113" y="19097"/>
                    <a:pt x="148590" y="20049"/>
                    <a:pt x="155257" y="11477"/>
                  </a:cubicBezTo>
                  <a:cubicBezTo>
                    <a:pt x="152400" y="5762"/>
                    <a:pt x="146685" y="4810"/>
                    <a:pt x="141922" y="4810"/>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0944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116C72-EC46-F076-6920-062D100FC4F0}"/>
              </a:ext>
            </a:extLst>
          </p:cNvPr>
          <p:cNvSpPr>
            <a:spLocks noGrp="1"/>
          </p:cNvSpPr>
          <p:nvPr>
            <p:ph type="body" sz="quarter" idx="23"/>
          </p:nvPr>
        </p:nvSpPr>
        <p:spPr>
          <a:xfrm>
            <a:off x="579422" y="589390"/>
            <a:ext cx="3639493" cy="5616451"/>
          </a:xfrm>
        </p:spPr>
        <p:txBody>
          <a:bodyPr>
            <a:normAutofit/>
          </a:bodyPr>
          <a:lstStyle/>
          <a:p>
            <a:r>
              <a:rPr lang="en-US" b="1" dirty="0">
                <a:solidFill>
                  <a:srgbClr val="027354"/>
                </a:solidFill>
                <a:ea typeface="Verdana" panose="020B0604030504040204" pitchFamily="34" charset="0"/>
                <a:cs typeface="Verdana" panose="020B0604030504040204" pitchFamily="34" charset="0"/>
              </a:rPr>
              <a:t>ISO2000</a:t>
            </a:r>
          </a:p>
          <a:p>
            <a:r>
              <a:rPr lang="en-US" sz="2800" dirty="0">
                <a:solidFill>
                  <a:srgbClr val="5E5E5E"/>
                </a:solidFill>
                <a:ea typeface="Verdana" panose="020B0604030504040204" pitchFamily="34" charset="0"/>
                <a:cs typeface="Verdana" panose="020B0604030504040204" pitchFamily="34" charset="0"/>
              </a:rPr>
              <a:t>Meer sociale verantwoordelijkheid draagt bij aan een "opwaartse spiraal" waarbij acties het bedrijf en de gemeenschap versterken en duurzame ontwikkeling stimuleren</a:t>
            </a:r>
            <a:endParaRPr lang="en-IE" sz="2800" dirty="0">
              <a:solidFill>
                <a:srgbClr val="5E5E5E"/>
              </a:solidFill>
            </a:endParaRPr>
          </a:p>
        </p:txBody>
      </p:sp>
      <p:sp>
        <p:nvSpPr>
          <p:cNvPr id="7" name="TextBox 6">
            <a:extLst>
              <a:ext uri="{FF2B5EF4-FFF2-40B4-BE49-F238E27FC236}">
                <a16:creationId xmlns:a16="http://schemas.microsoft.com/office/drawing/2014/main" id="{52A2D40C-83CC-63F6-0409-59DC7B669CD6}"/>
              </a:ext>
            </a:extLst>
          </p:cNvPr>
          <p:cNvSpPr txBox="1"/>
          <p:nvPr/>
        </p:nvSpPr>
        <p:spPr>
          <a:xfrm>
            <a:off x="487953" y="6268609"/>
            <a:ext cx="3314502" cy="369332"/>
          </a:xfrm>
          <a:prstGeom prst="rect">
            <a:avLst/>
          </a:prstGeom>
          <a:noFill/>
        </p:spPr>
        <p:txBody>
          <a:bodyPr wrap="square" rtlCol="0">
            <a:spAutoFit/>
          </a:bodyPr>
          <a:lstStyle/>
          <a:p>
            <a:r>
              <a:rPr lang="en-IE" dirty="0">
                <a:hlinkClick r:id="rId2"/>
              </a:rPr>
              <a:t>Bron ISO Maatschappelijke verantwoordelijkheid</a:t>
            </a:r>
            <a:endParaRPr lang="en-IE" dirty="0"/>
          </a:p>
        </p:txBody>
      </p:sp>
      <p:pic>
        <p:nvPicPr>
          <p:cNvPr id="3" name="Picture 2">
            <a:hlinkClick r:id="rId3"/>
            <a:extLst>
              <a:ext uri="{FF2B5EF4-FFF2-40B4-BE49-F238E27FC236}">
                <a16:creationId xmlns:a16="http://schemas.microsoft.com/office/drawing/2014/main" id="{61C5CFA3-6270-DC50-8278-3E382CEFC7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294" y="904875"/>
            <a:ext cx="7444384" cy="443874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A9019B6-944E-BA12-8785-35FDCA82DA20}"/>
              </a:ext>
            </a:extLst>
          </p:cNvPr>
          <p:cNvSpPr txBox="1"/>
          <p:nvPr/>
        </p:nvSpPr>
        <p:spPr>
          <a:xfrm>
            <a:off x="6257924" y="5753100"/>
            <a:ext cx="5210175" cy="369332"/>
          </a:xfrm>
          <a:prstGeom prst="rect">
            <a:avLst/>
          </a:prstGeom>
          <a:noFill/>
        </p:spPr>
        <p:txBody>
          <a:bodyPr wrap="square" rtlCol="0">
            <a:spAutoFit/>
          </a:bodyPr>
          <a:lstStyle/>
          <a:p>
            <a:pPr algn="ctr"/>
            <a:r>
              <a:rPr lang="en-IE" dirty="0">
                <a:hlinkClick r:id="rId3"/>
              </a:rPr>
              <a:t>https://www.youtube.com/watch?v=MIssDGB7pJc </a:t>
            </a:r>
          </a:p>
        </p:txBody>
      </p:sp>
      <p:sp>
        <p:nvSpPr>
          <p:cNvPr id="2" name="Teardrop 1">
            <a:extLst>
              <a:ext uri="{FF2B5EF4-FFF2-40B4-BE49-F238E27FC236}">
                <a16:creationId xmlns:a16="http://schemas.microsoft.com/office/drawing/2014/main" id="{4AB1F4EF-5DC6-3FEE-479A-7B5F187132F8}"/>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A35C6C79-2678-BE9A-963E-90DA1A0C3FD4}"/>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Video bekijken</a:t>
            </a:r>
          </a:p>
        </p:txBody>
      </p:sp>
    </p:spTree>
    <p:extLst>
      <p:ext uri="{BB962C8B-B14F-4D97-AF65-F5344CB8AC3E}">
        <p14:creationId xmlns:p14="http://schemas.microsoft.com/office/powerpoint/2010/main" val="410665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9C75AE1-4EEB-379B-AEB9-71B229EA26EC}"/>
              </a:ext>
            </a:extLst>
          </p:cNvPr>
          <p:cNvSpPr/>
          <p:nvPr/>
        </p:nvSpPr>
        <p:spPr>
          <a:xfrm>
            <a:off x="28198" y="45168"/>
            <a:ext cx="4218915" cy="306301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878E457E-D9FB-64F6-40F2-6DB9E702DACA}"/>
              </a:ext>
            </a:extLst>
          </p:cNvPr>
          <p:cNvSpPr>
            <a:spLocks noGrp="1"/>
          </p:cNvSpPr>
          <p:nvPr>
            <p:ph type="body" sz="quarter" idx="20"/>
          </p:nvPr>
        </p:nvSpPr>
        <p:spPr>
          <a:xfrm>
            <a:off x="4552776" y="444534"/>
            <a:ext cx="7434012" cy="4188673"/>
          </a:xfrm>
        </p:spPr>
        <p:txBody>
          <a:bodyPr/>
          <a:lstStyle/>
          <a:p>
            <a:pPr marL="342900" indent="-342900" algn="l">
              <a:buFont typeface="Arial" panose="020B0604020202020204" pitchFamily="34" charset="0"/>
              <a:buChar char="•"/>
            </a:pPr>
            <a:r>
              <a:rPr lang="en-GB" sz="2000" b="0" i="0" dirty="0">
                <a:solidFill>
                  <a:srgbClr val="090909"/>
                </a:solidFill>
                <a:effectLst/>
              </a:rPr>
              <a:t>Ondernemingen helpen hun sociale verantwoordelijkheden te nemen met respect voor culturele, maatschappelijke, milieu- en </a:t>
            </a:r>
            <a:r>
              <a:rPr lang="en-GB" sz="2000" b="1" i="0" dirty="0">
                <a:solidFill>
                  <a:srgbClr val="CC6A62"/>
                </a:solidFill>
                <a:effectLst/>
              </a:rPr>
              <a:t>wettelijke verschillen </a:t>
            </a:r>
            <a:r>
              <a:rPr lang="en-GB" sz="2000" b="0" i="0" dirty="0">
                <a:solidFill>
                  <a:srgbClr val="090909"/>
                </a:solidFill>
                <a:effectLst/>
              </a:rPr>
              <a:t>en </a:t>
            </a:r>
            <a:r>
              <a:rPr lang="en-GB" sz="2000" b="1" i="0" dirty="0">
                <a:solidFill>
                  <a:srgbClr val="CC6A62"/>
                </a:solidFill>
                <a:effectLst/>
              </a:rPr>
              <a:t>economische ontwikkelingsomstandigheden.</a:t>
            </a:r>
          </a:p>
          <a:p>
            <a:pPr marL="342900" indent="-342900" algn="l">
              <a:buFont typeface="Arial" panose="020B0604020202020204" pitchFamily="34" charset="0"/>
              <a:buChar char="•"/>
            </a:pPr>
            <a:r>
              <a:rPr lang="en-GB" sz="2000" b="0" i="0" dirty="0">
                <a:solidFill>
                  <a:srgbClr val="090909"/>
                </a:solidFill>
                <a:effectLst/>
              </a:rPr>
              <a:t>Biedt praktische richtlijnen om sociale </a:t>
            </a:r>
            <a:r>
              <a:rPr lang="en-GB" sz="2000" b="1" i="0" dirty="0">
                <a:solidFill>
                  <a:srgbClr val="CC6A62"/>
                </a:solidFill>
                <a:effectLst/>
              </a:rPr>
              <a:t>verantwoordelijkheid operationeel te </a:t>
            </a:r>
            <a:r>
              <a:rPr lang="en-GB" sz="2000" b="0" i="0" dirty="0">
                <a:solidFill>
                  <a:srgbClr val="090909"/>
                </a:solidFill>
                <a:effectLst/>
              </a:rPr>
              <a:t>maken</a:t>
            </a:r>
          </a:p>
          <a:p>
            <a:pPr marL="342900" indent="-342900" algn="l">
              <a:buFont typeface="Arial" panose="020B0604020202020204" pitchFamily="34" charset="0"/>
              <a:buChar char="•"/>
            </a:pPr>
            <a:r>
              <a:rPr lang="en-GB" sz="2000" b="0" i="0" dirty="0">
                <a:solidFill>
                  <a:srgbClr val="090909"/>
                </a:solidFill>
                <a:effectLst/>
              </a:rPr>
              <a:t>Helpen bij het identificeren van en communiceren met belanghebbenden en het </a:t>
            </a:r>
            <a:r>
              <a:rPr lang="en-GB" sz="2000" b="1" i="0" dirty="0">
                <a:solidFill>
                  <a:srgbClr val="CC6A62"/>
                </a:solidFill>
                <a:effectLst/>
              </a:rPr>
              <a:t>vergroten van de geloofwaardigheid </a:t>
            </a:r>
            <a:r>
              <a:rPr lang="en-GB" sz="2000" b="0" i="0" dirty="0">
                <a:solidFill>
                  <a:srgbClr val="090909"/>
                </a:solidFill>
                <a:effectLst/>
              </a:rPr>
              <a:t>van bedrijven</a:t>
            </a:r>
          </a:p>
          <a:p>
            <a:pPr marL="342900" indent="-342900" algn="l">
              <a:buFont typeface="Arial" panose="020B0604020202020204" pitchFamily="34" charset="0"/>
              <a:buChar char="•"/>
            </a:pPr>
            <a:r>
              <a:rPr lang="en-GB" sz="2000" b="1" i="0" dirty="0">
                <a:solidFill>
                  <a:srgbClr val="CC6A62"/>
                </a:solidFill>
                <a:effectLst/>
              </a:rPr>
              <a:t>Prestatieresultaten en verbetering </a:t>
            </a:r>
            <a:r>
              <a:rPr lang="en-GB" sz="2000" b="0" i="0" dirty="0">
                <a:solidFill>
                  <a:srgbClr val="090909"/>
                </a:solidFill>
                <a:effectLst/>
              </a:rPr>
              <a:t>benadrukken</a:t>
            </a:r>
          </a:p>
          <a:p>
            <a:pPr marL="342900" indent="-342900" algn="l">
              <a:buFont typeface="Arial" panose="020B0604020202020204" pitchFamily="34" charset="0"/>
              <a:buChar char="•"/>
            </a:pPr>
            <a:r>
              <a:rPr lang="en-GB" sz="2000" b="1" i="0" dirty="0">
                <a:solidFill>
                  <a:srgbClr val="CC6A62"/>
                </a:solidFill>
                <a:effectLst/>
              </a:rPr>
              <a:t>Het vertrouwen en de tevredenheid </a:t>
            </a:r>
            <a:r>
              <a:rPr lang="en-GB" sz="2000" b="0" i="0" dirty="0">
                <a:solidFill>
                  <a:srgbClr val="090909"/>
                </a:solidFill>
                <a:effectLst/>
              </a:rPr>
              <a:t>van klanten en andere belanghebbenden </a:t>
            </a:r>
            <a:r>
              <a:rPr lang="en-GB" sz="2000" b="1" i="0" dirty="0">
                <a:solidFill>
                  <a:srgbClr val="CC6A62"/>
                </a:solidFill>
                <a:effectLst/>
              </a:rPr>
              <a:t>vergroten</a:t>
            </a:r>
          </a:p>
          <a:p>
            <a:pPr marL="342900" indent="-342900" algn="l">
              <a:buFont typeface="Arial" panose="020B0604020202020204" pitchFamily="34" charset="0"/>
              <a:buChar char="•"/>
            </a:pPr>
            <a:r>
              <a:rPr lang="en-GB" sz="2000" b="0" i="0" dirty="0">
                <a:solidFill>
                  <a:srgbClr val="090909"/>
                </a:solidFill>
                <a:effectLst/>
              </a:rPr>
              <a:t>Zorgt voor </a:t>
            </a:r>
            <a:r>
              <a:rPr lang="en-GB" sz="2000" b="1" i="0" dirty="0">
                <a:solidFill>
                  <a:srgbClr val="CC6A62"/>
                </a:solidFill>
                <a:effectLst/>
              </a:rPr>
              <a:t>wereldwijde consistentie </a:t>
            </a:r>
            <a:r>
              <a:rPr lang="en-GB" sz="2000" b="0" i="0" dirty="0">
                <a:solidFill>
                  <a:srgbClr val="090909"/>
                </a:solidFill>
                <a:effectLst/>
              </a:rPr>
              <a:t>met bestaande documenten, internationale verdragen en conventies en bestaande ISO-normen.</a:t>
            </a:r>
          </a:p>
          <a:p>
            <a:pPr marL="342900" indent="-342900" algn="l">
              <a:buFont typeface="Arial" panose="020B0604020202020204" pitchFamily="34" charset="0"/>
              <a:buChar char="•"/>
            </a:pPr>
            <a:r>
              <a:rPr lang="en-GB" sz="2000" b="1" i="0" dirty="0">
                <a:solidFill>
                  <a:srgbClr val="CC6A62"/>
                </a:solidFill>
                <a:effectLst/>
              </a:rPr>
              <a:t>Gemeenschappelijke terminologie </a:t>
            </a:r>
            <a:r>
              <a:rPr lang="en-GB" sz="2000" b="0" i="0" dirty="0">
                <a:solidFill>
                  <a:srgbClr val="090909"/>
                </a:solidFill>
                <a:effectLst/>
              </a:rPr>
              <a:t>op het gebied van CSR en sociale verantwoordelijkheid bevorderen</a:t>
            </a:r>
          </a:p>
          <a:p>
            <a:pPr marL="342900" indent="-342900" algn="l">
              <a:buFont typeface="Arial" panose="020B0604020202020204" pitchFamily="34" charset="0"/>
              <a:buChar char="•"/>
            </a:pPr>
            <a:r>
              <a:rPr lang="en-GB" sz="2000" b="1" i="0" dirty="0">
                <a:solidFill>
                  <a:srgbClr val="CC6A62"/>
                </a:solidFill>
                <a:effectLst/>
              </a:rPr>
              <a:t>Vergroot het bewustzijn </a:t>
            </a:r>
            <a:r>
              <a:rPr lang="en-GB" sz="2000" b="0" i="0" dirty="0">
                <a:solidFill>
                  <a:srgbClr val="090909"/>
                </a:solidFill>
                <a:effectLst/>
              </a:rPr>
              <a:t>van sociale verantwoordelijkheid en de mogelijkheden om deze aan te passen</a:t>
            </a:r>
          </a:p>
        </p:txBody>
      </p:sp>
      <p:sp>
        <p:nvSpPr>
          <p:cNvPr id="7" name="Text Placeholder 6">
            <a:extLst>
              <a:ext uri="{FF2B5EF4-FFF2-40B4-BE49-F238E27FC236}">
                <a16:creationId xmlns:a16="http://schemas.microsoft.com/office/drawing/2014/main" id="{F6032317-59E7-4ABC-5E80-349F220FC49B}"/>
              </a:ext>
            </a:extLst>
          </p:cNvPr>
          <p:cNvSpPr>
            <a:spLocks noGrp="1"/>
          </p:cNvSpPr>
          <p:nvPr>
            <p:ph type="body" sz="quarter" idx="23"/>
          </p:nvPr>
        </p:nvSpPr>
        <p:spPr>
          <a:xfrm>
            <a:off x="581672" y="353395"/>
            <a:ext cx="3187870" cy="5616451"/>
          </a:xfrm>
        </p:spPr>
        <p:txBody>
          <a:bodyPr/>
          <a:lstStyle/>
          <a:p>
            <a:r>
              <a:rPr lang="en-IE" sz="3600" i="0" dirty="0">
                <a:solidFill>
                  <a:schemeClr val="bg1"/>
                </a:solidFill>
                <a:effectLst/>
              </a:rPr>
              <a:t>ISO 26000 Maatschappelijk verantwoord ondernemen Risico's en gevolgen beheren</a:t>
            </a:r>
          </a:p>
          <a:p>
            <a:endParaRPr lang="en-IE" dirty="0">
              <a:solidFill>
                <a:schemeClr val="bg1"/>
              </a:solidFill>
            </a:endParaRPr>
          </a:p>
        </p:txBody>
      </p:sp>
      <p:sp>
        <p:nvSpPr>
          <p:cNvPr id="9" name="TextBox 8">
            <a:extLst>
              <a:ext uri="{FF2B5EF4-FFF2-40B4-BE49-F238E27FC236}">
                <a16:creationId xmlns:a16="http://schemas.microsoft.com/office/drawing/2014/main" id="{BCC3A3D3-701E-837F-0C3D-81D74121CB8C}"/>
              </a:ext>
            </a:extLst>
          </p:cNvPr>
          <p:cNvSpPr txBox="1"/>
          <p:nvPr/>
        </p:nvSpPr>
        <p:spPr>
          <a:xfrm>
            <a:off x="487953" y="6268609"/>
            <a:ext cx="3314502" cy="369332"/>
          </a:xfrm>
          <a:prstGeom prst="rect">
            <a:avLst/>
          </a:prstGeom>
          <a:noFill/>
        </p:spPr>
        <p:txBody>
          <a:bodyPr wrap="square" rtlCol="0">
            <a:spAutoFit/>
          </a:bodyPr>
          <a:lstStyle/>
          <a:p>
            <a:r>
              <a:rPr lang="en-IE" dirty="0">
                <a:hlinkClick r:id="rId2"/>
              </a:rPr>
              <a:t>Bron ISO Maatschappelijke verantwoordelijkheid</a:t>
            </a:r>
            <a:endParaRPr lang="en-IE" dirty="0"/>
          </a:p>
        </p:txBody>
      </p:sp>
      <p:grpSp>
        <p:nvGrpSpPr>
          <p:cNvPr id="2" name="Graphic 4">
            <a:extLst>
              <a:ext uri="{FF2B5EF4-FFF2-40B4-BE49-F238E27FC236}">
                <a16:creationId xmlns:a16="http://schemas.microsoft.com/office/drawing/2014/main" id="{7A072CE4-13CE-8BB0-7750-FA5548DA5909}"/>
              </a:ext>
            </a:extLst>
          </p:cNvPr>
          <p:cNvGrpSpPr/>
          <p:nvPr/>
        </p:nvGrpSpPr>
        <p:grpSpPr>
          <a:xfrm>
            <a:off x="1526318" y="4549711"/>
            <a:ext cx="1280054" cy="1476817"/>
            <a:chOff x="8370738" y="2267338"/>
            <a:chExt cx="802510" cy="1209126"/>
          </a:xfrm>
        </p:grpSpPr>
        <p:sp>
          <p:nvSpPr>
            <p:cNvPr id="3" name="Freeform 7">
              <a:extLst>
                <a:ext uri="{FF2B5EF4-FFF2-40B4-BE49-F238E27FC236}">
                  <a16:creationId xmlns:a16="http://schemas.microsoft.com/office/drawing/2014/main" id="{EC989B84-0A0F-9D14-4F7A-D0D408755637}"/>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4" name="Freeform 8">
              <a:extLst>
                <a:ext uri="{FF2B5EF4-FFF2-40B4-BE49-F238E27FC236}">
                  <a16:creationId xmlns:a16="http://schemas.microsoft.com/office/drawing/2014/main" id="{69EF508B-80A6-D044-7128-5821F9BE369A}"/>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6" name="Freeform 9">
              <a:extLst>
                <a:ext uri="{FF2B5EF4-FFF2-40B4-BE49-F238E27FC236}">
                  <a16:creationId xmlns:a16="http://schemas.microsoft.com/office/drawing/2014/main" id="{03C29EC8-5751-1391-100B-93060AE282A2}"/>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8" name="Freeform 10">
              <a:extLst>
                <a:ext uri="{FF2B5EF4-FFF2-40B4-BE49-F238E27FC236}">
                  <a16:creationId xmlns:a16="http://schemas.microsoft.com/office/drawing/2014/main" id="{F2DD4A77-A2AE-8B2E-BE2E-B9FD3D0D5963}"/>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0" name="Freeform 11">
              <a:extLst>
                <a:ext uri="{FF2B5EF4-FFF2-40B4-BE49-F238E27FC236}">
                  <a16:creationId xmlns:a16="http://schemas.microsoft.com/office/drawing/2014/main" id="{E18F3492-9A56-F190-580D-A566362B6944}"/>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1" name="Freeform 12">
              <a:extLst>
                <a:ext uri="{FF2B5EF4-FFF2-40B4-BE49-F238E27FC236}">
                  <a16:creationId xmlns:a16="http://schemas.microsoft.com/office/drawing/2014/main" id="{804217D0-58B1-BE07-8F2C-1591C695490D}"/>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DE168E8E-1EB9-836F-92BB-49D11AE39D83}"/>
              </a:ext>
            </a:extLst>
          </p:cNvPr>
          <p:cNvGrpSpPr/>
          <p:nvPr/>
        </p:nvGrpSpPr>
        <p:grpSpPr>
          <a:xfrm>
            <a:off x="1279839" y="3374343"/>
            <a:ext cx="1372826" cy="2273316"/>
            <a:chOff x="8124259" y="1236345"/>
            <a:chExt cx="860672" cy="1861250"/>
          </a:xfrm>
        </p:grpSpPr>
        <p:sp>
          <p:nvSpPr>
            <p:cNvPr id="13" name="Freeform 14">
              <a:extLst>
                <a:ext uri="{FF2B5EF4-FFF2-40B4-BE49-F238E27FC236}">
                  <a16:creationId xmlns:a16="http://schemas.microsoft.com/office/drawing/2014/main" id="{77224C47-B1F3-A94E-011C-75022B1A9358}"/>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14" name="Freeform 15">
              <a:extLst>
                <a:ext uri="{FF2B5EF4-FFF2-40B4-BE49-F238E27FC236}">
                  <a16:creationId xmlns:a16="http://schemas.microsoft.com/office/drawing/2014/main" id="{3BA98366-F994-CA67-DBC3-75019FC9ED25}"/>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15" name="Freeform 16">
              <a:extLst>
                <a:ext uri="{FF2B5EF4-FFF2-40B4-BE49-F238E27FC236}">
                  <a16:creationId xmlns:a16="http://schemas.microsoft.com/office/drawing/2014/main" id="{C8C9C78D-F921-227A-784D-DFA9C004A91C}"/>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131C778F-F7EC-D0B1-3797-8FE0C7119E2C}"/>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17" name="Freeform 18">
              <a:extLst>
                <a:ext uri="{FF2B5EF4-FFF2-40B4-BE49-F238E27FC236}">
                  <a16:creationId xmlns:a16="http://schemas.microsoft.com/office/drawing/2014/main" id="{EDB3F9EC-61B6-2A68-4B81-5C0C116DDCDF}"/>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5E70C4EF-723B-CF0A-DD92-0E7D726B71C2}"/>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19" name="Freeform 20">
              <a:extLst>
                <a:ext uri="{FF2B5EF4-FFF2-40B4-BE49-F238E27FC236}">
                  <a16:creationId xmlns:a16="http://schemas.microsoft.com/office/drawing/2014/main" id="{BE30F791-11FC-6E1E-4B50-B3ACBC95D40D}"/>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0" name="Freeform 21">
              <a:extLst>
                <a:ext uri="{FF2B5EF4-FFF2-40B4-BE49-F238E27FC236}">
                  <a16:creationId xmlns:a16="http://schemas.microsoft.com/office/drawing/2014/main" id="{4CBD363F-ABAC-2532-F673-C5D326A6C69A}"/>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1" name="Freeform 22">
              <a:extLst>
                <a:ext uri="{FF2B5EF4-FFF2-40B4-BE49-F238E27FC236}">
                  <a16:creationId xmlns:a16="http://schemas.microsoft.com/office/drawing/2014/main" id="{316E7FBA-33AD-484E-2DD6-560D07D3AD43}"/>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4EB42D65-2C3D-FCBB-A243-E3CC07D86CBC}"/>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23" name="Freeform 24">
              <a:extLst>
                <a:ext uri="{FF2B5EF4-FFF2-40B4-BE49-F238E27FC236}">
                  <a16:creationId xmlns:a16="http://schemas.microsoft.com/office/drawing/2014/main" id="{A1F07983-E973-0522-8DB8-4463748514CE}"/>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24" name="Freeform 25">
              <a:extLst>
                <a:ext uri="{FF2B5EF4-FFF2-40B4-BE49-F238E27FC236}">
                  <a16:creationId xmlns:a16="http://schemas.microsoft.com/office/drawing/2014/main" id="{4647765B-F140-BE2F-280E-486D854E6024}"/>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25" name="Freeform 26">
              <a:extLst>
                <a:ext uri="{FF2B5EF4-FFF2-40B4-BE49-F238E27FC236}">
                  <a16:creationId xmlns:a16="http://schemas.microsoft.com/office/drawing/2014/main" id="{993E7721-946B-853A-CC1D-48D31545202B}"/>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7">
              <a:extLst>
                <a:ext uri="{FF2B5EF4-FFF2-40B4-BE49-F238E27FC236}">
                  <a16:creationId xmlns:a16="http://schemas.microsoft.com/office/drawing/2014/main" id="{37634F7F-7AE0-A983-DD50-9D3D5EAF5C17}"/>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27" name="Freeform 28">
              <a:extLst>
                <a:ext uri="{FF2B5EF4-FFF2-40B4-BE49-F238E27FC236}">
                  <a16:creationId xmlns:a16="http://schemas.microsoft.com/office/drawing/2014/main" id="{9FF64918-F26E-E89F-2B39-C2680C894F5B}"/>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28" name="Freeform 29">
              <a:extLst>
                <a:ext uri="{FF2B5EF4-FFF2-40B4-BE49-F238E27FC236}">
                  <a16:creationId xmlns:a16="http://schemas.microsoft.com/office/drawing/2014/main" id="{5D0254C9-541D-B6AD-0DAC-20F17B0A5DA1}"/>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29" name="Freeform 30">
              <a:extLst>
                <a:ext uri="{FF2B5EF4-FFF2-40B4-BE49-F238E27FC236}">
                  <a16:creationId xmlns:a16="http://schemas.microsoft.com/office/drawing/2014/main" id="{5C194CE1-AEA1-06B0-D0D5-ECA708EF6775}"/>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0" name="Freeform 31">
              <a:extLst>
                <a:ext uri="{FF2B5EF4-FFF2-40B4-BE49-F238E27FC236}">
                  <a16:creationId xmlns:a16="http://schemas.microsoft.com/office/drawing/2014/main" id="{6C6A8EC0-CC2A-5B9A-2A8C-79C6CA9D3949}"/>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1" name="Freeform 32">
              <a:extLst>
                <a:ext uri="{FF2B5EF4-FFF2-40B4-BE49-F238E27FC236}">
                  <a16:creationId xmlns:a16="http://schemas.microsoft.com/office/drawing/2014/main" id="{84D7BBD3-05D2-6FB2-D8F3-ECC2117AC8FE}"/>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2" name="Freeform 33">
              <a:extLst>
                <a:ext uri="{FF2B5EF4-FFF2-40B4-BE49-F238E27FC236}">
                  <a16:creationId xmlns:a16="http://schemas.microsoft.com/office/drawing/2014/main" id="{018A1012-ADA4-D969-F48E-FC87BA385B28}"/>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33" name="Freeform 34">
              <a:extLst>
                <a:ext uri="{FF2B5EF4-FFF2-40B4-BE49-F238E27FC236}">
                  <a16:creationId xmlns:a16="http://schemas.microsoft.com/office/drawing/2014/main" id="{93988B9D-6E96-CEEA-A198-82B8C5670D37}"/>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4" name="Freeform 35">
              <a:extLst>
                <a:ext uri="{FF2B5EF4-FFF2-40B4-BE49-F238E27FC236}">
                  <a16:creationId xmlns:a16="http://schemas.microsoft.com/office/drawing/2014/main" id="{5E9A495F-99F6-9E8C-081D-D901444B0D81}"/>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35" name="Freeform 36">
              <a:extLst>
                <a:ext uri="{FF2B5EF4-FFF2-40B4-BE49-F238E27FC236}">
                  <a16:creationId xmlns:a16="http://schemas.microsoft.com/office/drawing/2014/main" id="{448F197E-9E87-4D24-55B0-6A81831923E9}"/>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36" name="Freeform 37">
              <a:extLst>
                <a:ext uri="{FF2B5EF4-FFF2-40B4-BE49-F238E27FC236}">
                  <a16:creationId xmlns:a16="http://schemas.microsoft.com/office/drawing/2014/main" id="{B7F9E8BD-348C-F97A-C921-36289C9960BD}"/>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37" name="Freeform 38">
              <a:extLst>
                <a:ext uri="{FF2B5EF4-FFF2-40B4-BE49-F238E27FC236}">
                  <a16:creationId xmlns:a16="http://schemas.microsoft.com/office/drawing/2014/main" id="{166AB8AF-CE1B-4B5E-01E0-8D8566C2D9B1}"/>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38" name="Freeform 39">
              <a:extLst>
                <a:ext uri="{FF2B5EF4-FFF2-40B4-BE49-F238E27FC236}">
                  <a16:creationId xmlns:a16="http://schemas.microsoft.com/office/drawing/2014/main" id="{5C6131C6-460F-CB72-A115-F54479F1C7B9}"/>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39" name="Freeform 40">
              <a:extLst>
                <a:ext uri="{FF2B5EF4-FFF2-40B4-BE49-F238E27FC236}">
                  <a16:creationId xmlns:a16="http://schemas.microsoft.com/office/drawing/2014/main" id="{92EECA53-7EDB-095C-9346-9B960523EC93}"/>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0" name="Freeform 41">
              <a:extLst>
                <a:ext uri="{FF2B5EF4-FFF2-40B4-BE49-F238E27FC236}">
                  <a16:creationId xmlns:a16="http://schemas.microsoft.com/office/drawing/2014/main" id="{B64D3B91-0216-9BEB-8E62-22EB4675E55B}"/>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1" name="Freeform 42">
              <a:extLst>
                <a:ext uri="{FF2B5EF4-FFF2-40B4-BE49-F238E27FC236}">
                  <a16:creationId xmlns:a16="http://schemas.microsoft.com/office/drawing/2014/main" id="{4772B471-0185-A256-CF87-DE963C702CBF}"/>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823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t="751" b="751"/>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309360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6528" b="8333"/>
          <a:stretch/>
        </p:blipFill>
        <p:spPr>
          <a:xfrm>
            <a:off x="1560228" y="38100"/>
            <a:ext cx="9082373" cy="6680200"/>
          </a:xfrm>
          <a:prstGeom prst="rect">
            <a:avLst/>
          </a:prstGeom>
          <a:ln>
            <a:solidFill>
              <a:srgbClr val="FF0000"/>
            </a:solidFill>
          </a:ln>
        </p:spPr>
      </p:pic>
      <p:sp>
        <p:nvSpPr>
          <p:cNvPr id="2" name="TextBox 1">
            <a:extLst>
              <a:ext uri="{FF2B5EF4-FFF2-40B4-BE49-F238E27FC236}">
                <a16:creationId xmlns:a16="http://schemas.microsoft.com/office/drawing/2014/main" id="{BFA9DEA7-3633-C1AC-36A4-1C2FC03245A8}"/>
              </a:ext>
            </a:extLst>
          </p:cNvPr>
          <p:cNvSpPr txBox="1"/>
          <p:nvPr/>
        </p:nvSpPr>
        <p:spPr>
          <a:xfrm>
            <a:off x="8129077" y="6450568"/>
            <a:ext cx="3314502" cy="369332"/>
          </a:xfrm>
          <a:prstGeom prst="rect">
            <a:avLst/>
          </a:prstGeom>
          <a:solidFill>
            <a:schemeClr val="bg1"/>
          </a:solidFill>
        </p:spPr>
        <p:txBody>
          <a:bodyPr wrap="square" rtlCol="0">
            <a:spAutoFit/>
          </a:bodyPr>
          <a:lstStyle/>
          <a:p>
            <a:r>
              <a:rPr lang="en-IE" dirty="0">
                <a:hlinkClick r:id="rId3"/>
              </a:rPr>
              <a:t>Bron ISO Maatschappelijke verantwoordelijkheid</a:t>
            </a:r>
            <a:endParaRPr lang="en-IE" dirty="0"/>
          </a:p>
        </p:txBody>
      </p:sp>
    </p:spTree>
    <p:extLst>
      <p:ext uri="{BB962C8B-B14F-4D97-AF65-F5344CB8AC3E}">
        <p14:creationId xmlns:p14="http://schemas.microsoft.com/office/powerpoint/2010/main" val="244726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EDFC8-488D-6EA9-5CAC-C7938F9C7177}"/>
              </a:ext>
            </a:extLst>
          </p:cNvPr>
          <p:cNvSpPr>
            <a:spLocks noGrp="1"/>
          </p:cNvSpPr>
          <p:nvPr>
            <p:ph type="body" sz="quarter" idx="13"/>
          </p:nvPr>
        </p:nvSpPr>
        <p:spPr>
          <a:xfrm>
            <a:off x="707442" y="336823"/>
            <a:ext cx="4724094" cy="2514614"/>
          </a:xfrm>
        </p:spPr>
        <p:txBody>
          <a:bodyPr>
            <a:noAutofit/>
          </a:bodyPr>
          <a:lstStyle/>
          <a:p>
            <a:r>
              <a:rPr lang="en-US" sz="2400" b="0" dirty="0"/>
              <a:t>Sociale verantwoordelijkheid (SR) vormt de kern van ISO2000. Dit is de verantwoordelijkheid die een bedrijf heeft met betrekking tot de impact van zijn beslissingen en activiteiten op de maatschappij en het milieu door transparant en ethisch </a:t>
            </a:r>
            <a:r>
              <a:rPr lang="en-US" sz="2400" b="0" dirty="0" err="1"/>
              <a:t>gedrag </a:t>
            </a:r>
            <a:r>
              <a:rPr lang="en-US" sz="2400" b="0" dirty="0"/>
              <a:t>dat:</a:t>
            </a:r>
          </a:p>
          <a:p>
            <a:endParaRPr lang="en-IE" sz="2400" b="0" dirty="0"/>
          </a:p>
        </p:txBody>
      </p:sp>
      <p:sp>
        <p:nvSpPr>
          <p:cNvPr id="5" name="Text Placeholder 4">
            <a:extLst>
              <a:ext uri="{FF2B5EF4-FFF2-40B4-BE49-F238E27FC236}">
                <a16:creationId xmlns:a16="http://schemas.microsoft.com/office/drawing/2014/main" id="{72A1CC6A-24DF-8CC7-D344-5C8E9B89E0DF}"/>
              </a:ext>
            </a:extLst>
          </p:cNvPr>
          <p:cNvSpPr>
            <a:spLocks noGrp="1"/>
          </p:cNvSpPr>
          <p:nvPr>
            <p:ph type="body" sz="quarter" idx="14"/>
          </p:nvPr>
        </p:nvSpPr>
        <p:spPr>
          <a:xfrm>
            <a:off x="674933" y="4006564"/>
            <a:ext cx="10842133" cy="1666055"/>
          </a:xfrm>
        </p:spPr>
        <p:txBody>
          <a:bodyPr/>
          <a:lstStyle/>
          <a:p>
            <a:pPr marL="457200" indent="-457200">
              <a:buFont typeface="+mj-lt"/>
              <a:buAutoNum type="arabicPeriod"/>
            </a:pPr>
            <a:r>
              <a:rPr lang="en-US" sz="2400" dirty="0"/>
              <a:t>bijdraagt aan </a:t>
            </a:r>
            <a:r>
              <a:rPr lang="en-US" sz="2400" b="1" dirty="0">
                <a:solidFill>
                  <a:srgbClr val="027354"/>
                </a:solidFill>
              </a:rPr>
              <a:t>duurzame ontwikkeling</a:t>
            </a:r>
            <a:r>
              <a:rPr lang="en-US" sz="2400" dirty="0"/>
              <a:t>, inclusief de gezondheid en het welzijn van de samenleving</a:t>
            </a:r>
          </a:p>
          <a:p>
            <a:pPr marL="457200" indent="-457200">
              <a:buFont typeface="+mj-lt"/>
              <a:buAutoNum type="arabicPeriod"/>
            </a:pPr>
            <a:r>
              <a:rPr lang="en-US" sz="2400" dirty="0"/>
              <a:t>Houdt rekening met de </a:t>
            </a:r>
            <a:r>
              <a:rPr lang="en-US" b="1" dirty="0">
                <a:solidFill>
                  <a:srgbClr val="027354"/>
                </a:solidFill>
              </a:rPr>
              <a:t>verwachtingen van belanghebbenden</a:t>
            </a:r>
          </a:p>
          <a:p>
            <a:pPr marL="457200" indent="-457200">
              <a:buFont typeface="+mj-lt"/>
              <a:buAutoNum type="arabicPeriod"/>
            </a:pPr>
            <a:r>
              <a:rPr lang="en-US" sz="2400" dirty="0"/>
              <a:t>in overeenstemming is met </a:t>
            </a:r>
            <a:r>
              <a:rPr lang="en-US" b="1" dirty="0">
                <a:solidFill>
                  <a:srgbClr val="027354"/>
                </a:solidFill>
              </a:rPr>
              <a:t>de toepasselijke wetgeving </a:t>
            </a:r>
            <a:r>
              <a:rPr lang="en-US" sz="2400" dirty="0"/>
              <a:t>en voldoet aan </a:t>
            </a:r>
            <a:r>
              <a:rPr lang="en-US" b="1" dirty="0">
                <a:solidFill>
                  <a:srgbClr val="027354"/>
                </a:solidFill>
              </a:rPr>
              <a:t>internationale gedragsnormen, </a:t>
            </a:r>
            <a:r>
              <a:rPr lang="en-US" sz="2400" dirty="0"/>
              <a:t>en </a:t>
            </a:r>
          </a:p>
          <a:p>
            <a:pPr marL="457200" indent="-457200">
              <a:buFont typeface="+mj-lt"/>
              <a:buAutoNum type="arabicPeriod"/>
            </a:pPr>
            <a:r>
              <a:rPr lang="en-US" sz="2400" dirty="0"/>
              <a:t>Is </a:t>
            </a:r>
            <a:r>
              <a:rPr lang="en-US" b="1" dirty="0">
                <a:solidFill>
                  <a:srgbClr val="027354"/>
                </a:solidFill>
              </a:rPr>
              <a:t>geïntegreerd in het hele bedrijf </a:t>
            </a:r>
            <a:r>
              <a:rPr lang="en-US" sz="2400" dirty="0"/>
              <a:t>en wordt toegepast in alle relaties.</a:t>
            </a:r>
          </a:p>
          <a:p>
            <a:endParaRPr lang="en-IE" dirty="0"/>
          </a:p>
        </p:txBody>
      </p:sp>
      <p:pic>
        <p:nvPicPr>
          <p:cNvPr id="8" name="Picture Placeholder 7" descr="A person shaking hands with a person&#10;&#10;Description automatically generated with low confidence">
            <a:extLst>
              <a:ext uri="{FF2B5EF4-FFF2-40B4-BE49-F238E27FC236}">
                <a16:creationId xmlns:a16="http://schemas.microsoft.com/office/drawing/2014/main" id="{0E451572-ED6B-F523-2F76-D8B4B2DD61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4" b="5054"/>
          <a:stretch>
            <a:fillRect/>
          </a:stretch>
        </p:blipFill>
        <p:spPr/>
      </p:pic>
      <p:sp>
        <p:nvSpPr>
          <p:cNvPr id="9" name="TextBox 8">
            <a:extLst>
              <a:ext uri="{FF2B5EF4-FFF2-40B4-BE49-F238E27FC236}">
                <a16:creationId xmlns:a16="http://schemas.microsoft.com/office/drawing/2014/main" id="{DCEF944B-A917-8BB3-6C86-B94F2DF019CE}"/>
              </a:ext>
            </a:extLst>
          </p:cNvPr>
          <p:cNvSpPr txBox="1"/>
          <p:nvPr/>
        </p:nvSpPr>
        <p:spPr>
          <a:xfrm>
            <a:off x="10299375" y="5595042"/>
            <a:ext cx="2435382" cy="646331"/>
          </a:xfrm>
          <a:prstGeom prst="rect">
            <a:avLst/>
          </a:prstGeom>
          <a:noFill/>
        </p:spPr>
        <p:txBody>
          <a:bodyPr wrap="square" rtlCol="0">
            <a:spAutoFit/>
          </a:bodyPr>
          <a:lstStyle/>
          <a:p>
            <a:r>
              <a:rPr lang="en-IE" dirty="0">
                <a:hlinkClick r:id="rId3"/>
              </a:rPr>
              <a:t>Bron ISO Maatschappelijke verantwoordelijkheid</a:t>
            </a:r>
            <a:endParaRPr lang="en-IE" dirty="0"/>
          </a:p>
        </p:txBody>
      </p:sp>
    </p:spTree>
    <p:extLst>
      <p:ext uri="{BB962C8B-B14F-4D97-AF65-F5344CB8AC3E}">
        <p14:creationId xmlns:p14="http://schemas.microsoft.com/office/powerpoint/2010/main" val="216948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761263"/>
            <a:ext cx="7071952" cy="697353"/>
          </a:xfrm>
          <a:solidFill>
            <a:schemeClr val="bg1"/>
          </a:solidFill>
        </p:spPr>
        <p:txBody>
          <a:bodyPr/>
          <a:lstStyle/>
          <a:p>
            <a:r>
              <a:rPr lang="en-IE" sz="3200" dirty="0">
                <a:solidFill>
                  <a:srgbClr val="027354"/>
                </a:solidFill>
              </a:rPr>
              <a:t>ISO 26000 7 CSR-</a:t>
            </a:r>
            <a:r>
              <a:rPr lang="en-IE" sz="3200" dirty="0" err="1">
                <a:solidFill>
                  <a:srgbClr val="027354"/>
                </a:solidFill>
              </a:rPr>
              <a:t>kernthema's</a:t>
            </a:r>
            <a:r>
              <a:rPr lang="en-IE" sz="3200" dirty="0">
                <a:solidFill>
                  <a:srgbClr val="027354"/>
                </a:solidFill>
              </a:rPr>
              <a:t> met de belangrijkste uitdagingen voor het mkb</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303474"/>
            <a:ext cx="5967052" cy="1193534"/>
          </a:xfrm>
        </p:spPr>
        <p:txBody>
          <a:bodyPr/>
          <a:lstStyle/>
          <a:p>
            <a:r>
              <a:rPr lang="en-IE" sz="2400" dirty="0">
                <a:solidFill>
                  <a:srgbClr val="027354"/>
                </a:solidFill>
                <a:hlinkClick r:id="rId2">
                  <a:extLst>
                    <a:ext uri="{A12FA001-AC4F-418D-AE19-62706E023703}">
                      <ahyp:hlinkClr xmlns:ahyp="http://schemas.microsoft.com/office/drawing/2018/hyperlinkcolor" val="tx"/>
                    </a:ext>
                  </a:extLst>
                </a:hlinkClick>
              </a:rPr>
              <a:t>Inleidende blog over 7 kernvakken. </a:t>
            </a:r>
            <a:endParaRPr lang="en-IE" sz="2400" dirty="0">
              <a:solidFill>
                <a:srgbClr val="027354"/>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Sectie 2</a:t>
            </a:r>
          </a:p>
        </p:txBody>
      </p:sp>
    </p:spTree>
    <p:extLst>
      <p:ext uri="{BB962C8B-B14F-4D97-AF65-F5344CB8AC3E}">
        <p14:creationId xmlns:p14="http://schemas.microsoft.com/office/powerpoint/2010/main" val="130311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457387-D9C1-02B8-140B-759A29E65A74}"/>
              </a:ext>
            </a:extLst>
          </p:cNvPr>
          <p:cNvSpPr>
            <a:spLocks noGrp="1"/>
          </p:cNvSpPr>
          <p:nvPr>
            <p:ph type="body" sz="quarter" idx="23"/>
          </p:nvPr>
        </p:nvSpPr>
        <p:spPr>
          <a:xfrm>
            <a:off x="541605" y="375269"/>
            <a:ext cx="4354991" cy="6193221"/>
          </a:xfrm>
          <a:solidFill>
            <a:schemeClr val="bg1"/>
          </a:solidFill>
        </p:spPr>
        <p:txBody>
          <a:bodyPr>
            <a:normAutofit lnSpcReduction="10000"/>
          </a:bodyPr>
          <a:lstStyle/>
          <a:p>
            <a:pPr algn="ctr"/>
            <a:r>
              <a:rPr lang="en-IE" b="1" dirty="0">
                <a:solidFill>
                  <a:srgbClr val="CC6A62"/>
                </a:solidFill>
              </a:rPr>
              <a:t>Maatschappelijke verantwoordelijkheid </a:t>
            </a:r>
          </a:p>
          <a:p>
            <a:pPr algn="ctr"/>
            <a:r>
              <a:rPr lang="en-IE" sz="2800" i="1" dirty="0">
                <a:solidFill>
                  <a:srgbClr val="CC6A62"/>
                </a:solidFill>
              </a:rPr>
              <a:t>6 kernvakken</a:t>
            </a:r>
          </a:p>
          <a:p>
            <a:pPr algn="ctr"/>
            <a:endParaRPr lang="en-IE" sz="2800" i="1" dirty="0">
              <a:solidFill>
                <a:srgbClr val="CC6A62"/>
              </a:solidFill>
            </a:endParaRPr>
          </a:p>
          <a:p>
            <a:pPr>
              <a:lnSpc>
                <a:spcPct val="100000"/>
              </a:lnSpc>
              <a:spcBef>
                <a:spcPts val="0"/>
              </a:spcBef>
            </a:pPr>
            <a:r>
              <a:rPr lang="en-IE" sz="3200" b="1" dirty="0">
                <a:solidFill>
                  <a:srgbClr val="027354"/>
                </a:solidFill>
              </a:rPr>
              <a:t>6.2 </a:t>
            </a:r>
            <a:r>
              <a:rPr lang="en-IE" sz="2600" b="1" dirty="0">
                <a:solidFill>
                  <a:srgbClr val="5E5E5E"/>
                </a:solidFill>
              </a:rPr>
              <a:t>Organisatorisch bestuur</a:t>
            </a:r>
          </a:p>
          <a:p>
            <a:pPr>
              <a:lnSpc>
                <a:spcPct val="100000"/>
              </a:lnSpc>
              <a:spcBef>
                <a:spcPts val="0"/>
              </a:spcBef>
            </a:pPr>
            <a:r>
              <a:rPr lang="en-IE" sz="3200" b="1" dirty="0">
                <a:solidFill>
                  <a:srgbClr val="027354"/>
                </a:solidFill>
              </a:rPr>
              <a:t>6.3 </a:t>
            </a:r>
            <a:r>
              <a:rPr lang="en-IE" sz="2600" b="1" dirty="0">
                <a:solidFill>
                  <a:srgbClr val="5E5E5E"/>
                </a:solidFill>
              </a:rPr>
              <a:t>Mensenrechten</a:t>
            </a:r>
          </a:p>
          <a:p>
            <a:pPr>
              <a:lnSpc>
                <a:spcPct val="100000"/>
              </a:lnSpc>
              <a:spcBef>
                <a:spcPts val="0"/>
              </a:spcBef>
            </a:pPr>
            <a:r>
              <a:rPr lang="en-IE" sz="3200" b="1" dirty="0">
                <a:solidFill>
                  <a:srgbClr val="027354"/>
                </a:solidFill>
              </a:rPr>
              <a:t>6.4 </a:t>
            </a:r>
            <a:r>
              <a:rPr lang="en-IE" sz="2600" b="1" dirty="0">
                <a:solidFill>
                  <a:srgbClr val="5E5E5E"/>
                </a:solidFill>
              </a:rPr>
              <a:t>Arbeidspraktijken</a:t>
            </a:r>
          </a:p>
          <a:p>
            <a:pPr>
              <a:lnSpc>
                <a:spcPct val="100000"/>
              </a:lnSpc>
              <a:spcBef>
                <a:spcPts val="0"/>
              </a:spcBef>
            </a:pPr>
            <a:r>
              <a:rPr lang="en-IE" sz="3200" b="1" dirty="0">
                <a:solidFill>
                  <a:srgbClr val="027354"/>
                </a:solidFill>
              </a:rPr>
              <a:t>6.5 </a:t>
            </a:r>
            <a:r>
              <a:rPr lang="en-IE" sz="2600" b="1" dirty="0">
                <a:solidFill>
                  <a:srgbClr val="5E5E5E"/>
                </a:solidFill>
              </a:rPr>
              <a:t>De omgeving</a:t>
            </a:r>
          </a:p>
          <a:p>
            <a:pPr>
              <a:lnSpc>
                <a:spcPct val="100000"/>
              </a:lnSpc>
              <a:spcBef>
                <a:spcPts val="0"/>
              </a:spcBef>
            </a:pPr>
            <a:r>
              <a:rPr lang="en-IE" sz="3200" b="1" dirty="0">
                <a:solidFill>
                  <a:srgbClr val="027354"/>
                </a:solidFill>
              </a:rPr>
              <a:t>6.6 </a:t>
            </a:r>
            <a:r>
              <a:rPr lang="en-IE" sz="2600" b="1" dirty="0">
                <a:solidFill>
                  <a:srgbClr val="5E5E5E"/>
                </a:solidFill>
              </a:rPr>
              <a:t>Eerlijke bedrijfspraktijken</a:t>
            </a:r>
          </a:p>
          <a:p>
            <a:pPr>
              <a:lnSpc>
                <a:spcPct val="100000"/>
              </a:lnSpc>
              <a:spcBef>
                <a:spcPts val="0"/>
              </a:spcBef>
            </a:pPr>
            <a:r>
              <a:rPr lang="en-IE" sz="3500" b="1" dirty="0">
                <a:solidFill>
                  <a:srgbClr val="027354"/>
                </a:solidFill>
              </a:rPr>
              <a:t>6.7 </a:t>
            </a:r>
            <a:r>
              <a:rPr lang="en-IE" sz="2600" b="1" dirty="0">
                <a:solidFill>
                  <a:srgbClr val="5E5E5E"/>
                </a:solidFill>
              </a:rPr>
              <a:t>Consumentenzaken</a:t>
            </a:r>
          </a:p>
          <a:p>
            <a:pPr>
              <a:lnSpc>
                <a:spcPct val="100000"/>
              </a:lnSpc>
              <a:spcBef>
                <a:spcPts val="0"/>
              </a:spcBef>
            </a:pPr>
            <a:r>
              <a:rPr lang="en-IE" sz="3500" b="1" dirty="0">
                <a:solidFill>
                  <a:srgbClr val="027354"/>
                </a:solidFill>
              </a:rPr>
              <a:t>6.8 </a:t>
            </a:r>
            <a:r>
              <a:rPr lang="en-IE" sz="2600" b="1" dirty="0">
                <a:solidFill>
                  <a:srgbClr val="5E5E5E"/>
                </a:solidFill>
              </a:rPr>
              <a:t>Betrokkenheid en ontwikkeling van de gemeenschap</a:t>
            </a:r>
          </a:p>
          <a:p>
            <a:pPr algn="ctr"/>
            <a:endParaRPr lang="en-IE" dirty="0"/>
          </a:p>
        </p:txBody>
      </p:sp>
      <p:pic>
        <p:nvPicPr>
          <p:cNvPr id="7" name="Picture 6">
            <a:extLst>
              <a:ext uri="{FF2B5EF4-FFF2-40B4-BE49-F238E27FC236}">
                <a16:creationId xmlns:a16="http://schemas.microsoft.com/office/drawing/2014/main" id="{F54643CD-AF7B-2C5B-E38E-AC295C08CF5D}"/>
              </a:ext>
            </a:extLst>
          </p:cNvPr>
          <p:cNvPicPr>
            <a:picLocks noChangeAspect="1"/>
          </p:cNvPicPr>
          <p:nvPr/>
        </p:nvPicPr>
        <p:blipFill rotWithShape="1">
          <a:blip r:embed="rId2"/>
          <a:srcRect t="12538"/>
          <a:stretch/>
        </p:blipFill>
        <p:spPr>
          <a:xfrm>
            <a:off x="4896596" y="264890"/>
            <a:ext cx="6872909" cy="6118934"/>
          </a:xfrm>
          <a:prstGeom prst="rect">
            <a:avLst/>
          </a:prstGeom>
        </p:spPr>
      </p:pic>
      <p:sp>
        <p:nvSpPr>
          <p:cNvPr id="8" name="TextBox 7">
            <a:extLst>
              <a:ext uri="{FF2B5EF4-FFF2-40B4-BE49-F238E27FC236}">
                <a16:creationId xmlns:a16="http://schemas.microsoft.com/office/drawing/2014/main" id="{85998548-7EFA-F079-9B66-7E21C2894B49}"/>
              </a:ext>
            </a:extLst>
          </p:cNvPr>
          <p:cNvSpPr txBox="1"/>
          <p:nvPr/>
        </p:nvSpPr>
        <p:spPr>
          <a:xfrm>
            <a:off x="4544568" y="6199158"/>
            <a:ext cx="2660904" cy="369332"/>
          </a:xfrm>
          <a:prstGeom prst="rect">
            <a:avLst/>
          </a:prstGeom>
          <a:noFill/>
        </p:spPr>
        <p:txBody>
          <a:bodyPr wrap="square" rtlCol="0">
            <a:spAutoFit/>
          </a:bodyPr>
          <a:lstStyle/>
          <a:p>
            <a:r>
              <a:rPr lang="en-IE" dirty="0">
                <a:hlinkClick r:id="rId3"/>
              </a:rPr>
              <a:t>Bron Download Poster</a:t>
            </a:r>
            <a:endParaRPr lang="en-IE" dirty="0"/>
          </a:p>
        </p:txBody>
      </p:sp>
    </p:spTree>
    <p:extLst>
      <p:ext uri="{BB962C8B-B14F-4D97-AF65-F5344CB8AC3E}">
        <p14:creationId xmlns:p14="http://schemas.microsoft.com/office/powerpoint/2010/main" val="104969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161664"/>
            <a:ext cx="5151422" cy="3757924"/>
          </a:xfrm>
        </p:spPr>
        <p:txBody>
          <a:bodyPr>
            <a:normAutofit fontScale="92500"/>
          </a:bodyPr>
          <a:lstStyle/>
          <a:p>
            <a:r>
              <a:rPr lang="en-IE" sz="4200" dirty="0"/>
              <a:t>Organisatiebestuur 6.2</a:t>
            </a:r>
          </a:p>
          <a:p>
            <a:endParaRPr lang="en-IE" sz="2800" dirty="0"/>
          </a:p>
          <a:p>
            <a:r>
              <a:rPr lang="en-GB" sz="2400" b="0" dirty="0"/>
              <a:t>Bedrijfsbestuur en verantwoording houden een verplichting in voor het management om verantwoording af te leggen aan de controlerende belangen van de organisatie en voor de organisatie om verantwoording af te leggen aan wettelijke instanties met betrekking tot wet- en regelgeving.</a:t>
            </a:r>
            <a:endParaRPr lang="en-IE" sz="24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707442" y="4161770"/>
            <a:ext cx="11342720" cy="1666055"/>
          </a:xfrm>
        </p:spPr>
        <p:txBody>
          <a:bodyPr/>
          <a:lstStyle/>
          <a:p>
            <a:pPr algn="l"/>
            <a:r>
              <a:rPr lang="en-GB" b="1" dirty="0"/>
              <a:t>Een organisatie moet rekening houden met:</a:t>
            </a:r>
          </a:p>
          <a:p>
            <a:pPr algn="l"/>
            <a:endParaRPr lang="en-GB" b="1" dirty="0"/>
          </a:p>
          <a:p>
            <a:pPr marL="342900" indent="-342900" algn="l">
              <a:buFont typeface="Wingdings" panose="05000000000000000000" pitchFamily="2" charset="2"/>
              <a:buChar char="v"/>
            </a:pPr>
            <a:r>
              <a:rPr lang="en-GB" dirty="0"/>
              <a:t>de effecten van haar beslissingen en activiteiten op de samenleving, het milieu en de economie, met name significante negatieve gevolgen; en </a:t>
            </a:r>
          </a:p>
          <a:p>
            <a:pPr marL="342900" indent="-342900" algn="l">
              <a:buFont typeface="Wingdings" panose="05000000000000000000" pitchFamily="2" charset="2"/>
              <a:buChar char="v"/>
            </a:pPr>
            <a:r>
              <a:rPr lang="en-GB" dirty="0"/>
              <a:t>de acties worden ondernomen om herhaling van onbedoelde en onvoorziene negatieve gevolgen te voorkomen.</a:t>
            </a:r>
          </a:p>
        </p:txBody>
      </p:sp>
      <p:graphicFrame>
        <p:nvGraphicFramePr>
          <p:cNvPr id="6" name="Diagram 5">
            <a:extLst>
              <a:ext uri="{FF2B5EF4-FFF2-40B4-BE49-F238E27FC236}">
                <a16:creationId xmlns:a16="http://schemas.microsoft.com/office/drawing/2014/main" id="{7CD68C2E-594B-D7A2-222F-64151FEADCAC}"/>
              </a:ext>
            </a:extLst>
          </p:cNvPr>
          <p:cNvGraphicFramePr/>
          <p:nvPr>
            <p:extLst>
              <p:ext uri="{D42A27DB-BD31-4B8C-83A1-F6EECF244321}">
                <p14:modId xmlns:p14="http://schemas.microsoft.com/office/powerpoint/2010/main" val="1480338345"/>
              </p:ext>
            </p:extLst>
          </p:nvPr>
        </p:nvGraphicFramePr>
        <p:xfrm>
          <a:off x="5810046" y="225599"/>
          <a:ext cx="5805549" cy="419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405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2"/>
            <a:ext cx="5151422" cy="3159659"/>
          </a:xfrm>
        </p:spPr>
        <p:txBody>
          <a:bodyPr>
            <a:normAutofit fontScale="92500" lnSpcReduction="20000"/>
          </a:bodyPr>
          <a:lstStyle/>
          <a:p>
            <a:r>
              <a:rPr lang="en-IE" sz="4200" dirty="0"/>
              <a:t>Organisatiebestuur 6.2</a:t>
            </a:r>
          </a:p>
          <a:p>
            <a:endParaRPr lang="en-IE" sz="2800" dirty="0"/>
          </a:p>
          <a:p>
            <a:r>
              <a:rPr lang="en-GB" sz="2600" b="0" dirty="0"/>
              <a:t>Bij het nemen van beslissingen moet rekening worden gehouden met de verwachtingen van de maatschappij. Verantwoordelijkheid, transparantie, ethiek en belanghebbenden moeten factoren zijn in het besluitvormingsproces van het bedrijf.</a:t>
            </a:r>
            <a:endParaRPr lang="en-IE" sz="26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496194" y="4089204"/>
            <a:ext cx="11342720" cy="1666055"/>
          </a:xfrm>
        </p:spPr>
        <p:txBody>
          <a:bodyPr/>
          <a:lstStyle/>
          <a:p>
            <a:pPr algn="l"/>
            <a:r>
              <a:rPr lang="en-GB" sz="2200" b="1" dirty="0"/>
              <a:t>6.2.2 Principes en overwegingen. </a:t>
            </a:r>
            <a:r>
              <a:rPr lang="en-GB" sz="2200" dirty="0"/>
              <a:t>Doeltreffend bestuur moet gebaseerd zijn op de integratie van de beginselen van sociale verantwoordelijkheid in de besluitvorming en de uitvoering. Naast deze principes moet een bedrijf rekening houden met de praktijken, de kernonderwerpen en de kwesties van sociale verantwoordelijkheid wanneer het zijn governancesysteem opzet en herziet. </a:t>
            </a:r>
          </a:p>
          <a:p>
            <a:pPr algn="l"/>
            <a:r>
              <a:rPr lang="en-GB" sz="2200" b="1" dirty="0"/>
              <a:t>6.2.3 Besluitvormingsprocessen en -structuren. </a:t>
            </a:r>
            <a:r>
              <a:rPr lang="en-GB" sz="2200" dirty="0"/>
              <a:t>Alle bedrijven moeten processen, systemen, structuren of andere mechanismen invoeren die het mogelijk maken om de principes en praktijken van sociale verantwoordelijkheid toe te passen.</a:t>
            </a:r>
            <a:endParaRPr lang="en-IE" sz="2200" dirty="0"/>
          </a:p>
        </p:txBody>
      </p:sp>
      <p:sp>
        <p:nvSpPr>
          <p:cNvPr id="7" name="TextBox 6">
            <a:extLst>
              <a:ext uri="{FF2B5EF4-FFF2-40B4-BE49-F238E27FC236}">
                <a16:creationId xmlns:a16="http://schemas.microsoft.com/office/drawing/2014/main" id="{0C147427-A7EF-6053-FDD7-B8DBDF46B1BB}"/>
              </a:ext>
            </a:extLst>
          </p:cNvPr>
          <p:cNvSpPr txBox="1"/>
          <p:nvPr/>
        </p:nvSpPr>
        <p:spPr>
          <a:xfrm>
            <a:off x="9482560" y="1317401"/>
            <a:ext cx="1931647" cy="923330"/>
          </a:xfrm>
          <a:prstGeom prst="rect">
            <a:avLst/>
          </a:prstGeom>
          <a:noFill/>
        </p:spPr>
        <p:txBody>
          <a:bodyPr wrap="square" rtlCol="0">
            <a:spAutoFit/>
          </a:bodyPr>
          <a:lstStyle/>
          <a:p>
            <a:r>
              <a:rPr lang="en-IE" dirty="0">
                <a:hlinkClick r:id="rId2"/>
              </a:rPr>
              <a:t>Zie pagina 37 voor meer informatie over bestuur</a:t>
            </a:r>
            <a:endParaRPr lang="en-IE" dirty="0"/>
          </a:p>
        </p:txBody>
      </p:sp>
      <p:pic>
        <p:nvPicPr>
          <p:cNvPr id="10" name="Picture 9">
            <a:hlinkClick r:id="rId2"/>
            <a:extLst>
              <a:ext uri="{FF2B5EF4-FFF2-40B4-BE49-F238E27FC236}">
                <a16:creationId xmlns:a16="http://schemas.microsoft.com/office/drawing/2014/main" id="{64FC6027-D0D9-61F6-FFE7-28FB2CAF6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6642" y="596230"/>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989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071BD-CC26-EF78-4CFD-016DC92E5E55}"/>
              </a:ext>
            </a:extLst>
          </p:cNvPr>
          <p:cNvSpPr>
            <a:spLocks noGrp="1"/>
          </p:cNvSpPr>
          <p:nvPr>
            <p:ph type="body" sz="quarter" idx="13"/>
          </p:nvPr>
        </p:nvSpPr>
        <p:spPr>
          <a:xfrm>
            <a:off x="181069" y="660903"/>
            <a:ext cx="5368705" cy="2891518"/>
          </a:xfrm>
        </p:spPr>
        <p:txBody>
          <a:bodyPr>
            <a:normAutofit fontScale="85000" lnSpcReduction="10000"/>
          </a:bodyPr>
          <a:lstStyle/>
          <a:p>
            <a:r>
              <a:rPr lang="en-IE" sz="5800" dirty="0"/>
              <a:t>Mensenrechten 6.3</a:t>
            </a:r>
          </a:p>
          <a:p>
            <a:endParaRPr lang="en-IE" dirty="0"/>
          </a:p>
          <a:p>
            <a:r>
              <a:rPr lang="en-GB" sz="3000" b="0" i="0" dirty="0">
                <a:effectLst/>
              </a:rPr>
              <a:t>Alle mensen hebben recht op een eerlijke behandeling en het uitbannen van discriminatie, marteling en uitbuiting.</a:t>
            </a:r>
          </a:p>
          <a:p>
            <a:endParaRPr lang="en-IE" dirty="0"/>
          </a:p>
        </p:txBody>
      </p:sp>
      <p:sp>
        <p:nvSpPr>
          <p:cNvPr id="9" name="Text Placeholder 8">
            <a:extLst>
              <a:ext uri="{FF2B5EF4-FFF2-40B4-BE49-F238E27FC236}">
                <a16:creationId xmlns:a16="http://schemas.microsoft.com/office/drawing/2014/main" id="{0B4C476A-CB32-81C5-98CE-8DEC379D682E}"/>
              </a:ext>
            </a:extLst>
          </p:cNvPr>
          <p:cNvSpPr>
            <a:spLocks noGrp="1"/>
          </p:cNvSpPr>
          <p:nvPr>
            <p:ph type="body" sz="quarter" idx="14"/>
          </p:nvPr>
        </p:nvSpPr>
        <p:spPr>
          <a:xfrm>
            <a:off x="707442" y="4071235"/>
            <a:ext cx="11342720" cy="1666055"/>
          </a:xfrm>
        </p:spPr>
        <p:txBody>
          <a:bodyPr/>
          <a:lstStyle/>
          <a:p>
            <a:pPr algn="l"/>
            <a:r>
              <a:rPr lang="en-GB" sz="2200" b="0" i="0" dirty="0">
                <a:effectLst/>
              </a:rPr>
              <a:t>6.3.3 Zorgvuldigheidseisen</a:t>
            </a:r>
          </a:p>
          <a:p>
            <a:pPr algn="l"/>
            <a:r>
              <a:rPr lang="en-GB" sz="2200" b="0" i="0" dirty="0">
                <a:effectLst/>
              </a:rPr>
              <a:t>6.3.4 Risicosituaties met betrekking tot mensenrechten</a:t>
            </a:r>
          </a:p>
          <a:p>
            <a:pPr algn="l"/>
            <a:r>
              <a:rPr lang="en-GB" sz="2200" b="0" i="0" dirty="0">
                <a:effectLst/>
              </a:rPr>
              <a:t>6.3.5 Vermijden van medeplichtigheid</a:t>
            </a:r>
          </a:p>
          <a:p>
            <a:pPr algn="l"/>
            <a:r>
              <a:rPr lang="en-GB" sz="2200" b="0" i="0" dirty="0">
                <a:effectLst/>
              </a:rPr>
              <a:t>6.3.6 Klachten oplossen</a:t>
            </a:r>
          </a:p>
          <a:p>
            <a:pPr algn="l"/>
            <a:r>
              <a:rPr lang="en-GB" sz="2200" b="0" i="0" dirty="0">
                <a:effectLst/>
              </a:rPr>
              <a:t>6.3.7 Discriminatie en kwetsbare groepen</a:t>
            </a:r>
          </a:p>
          <a:p>
            <a:pPr algn="l"/>
            <a:r>
              <a:rPr lang="en-GB" sz="2200" b="0" i="0" dirty="0">
                <a:effectLst/>
              </a:rPr>
              <a:t>6.3.8 Burgerlijke en politieke rechten</a:t>
            </a:r>
          </a:p>
          <a:p>
            <a:pPr algn="l"/>
            <a:r>
              <a:rPr lang="en-GB" sz="2200" b="0" i="0" dirty="0">
                <a:effectLst/>
              </a:rPr>
              <a:t>6.3.9 Economische, sociale en culturele rechten</a:t>
            </a:r>
          </a:p>
          <a:p>
            <a:pPr algn="l"/>
            <a:r>
              <a:rPr lang="en-GB" sz="2200" b="0" i="0" dirty="0">
                <a:effectLst/>
              </a:rPr>
              <a:t>6.3.10 Grondbeginselen en rechten op het werk</a:t>
            </a:r>
          </a:p>
          <a:p>
            <a:endParaRPr lang="en-IE" sz="2200" dirty="0"/>
          </a:p>
        </p:txBody>
      </p:sp>
      <p:pic>
        <p:nvPicPr>
          <p:cNvPr id="13" name="Picture Placeholder 12" descr="A group of people marching with banners&#10;&#10;Description automatically generated with low confidence">
            <a:extLst>
              <a:ext uri="{FF2B5EF4-FFF2-40B4-BE49-F238E27FC236}">
                <a16:creationId xmlns:a16="http://schemas.microsoft.com/office/drawing/2014/main" id="{743DDD22-9619-BEBB-A25B-0F63866B4861}"/>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8" b="5058"/>
          <a:stretch>
            <a:fillRect/>
          </a:stretch>
        </p:blipFill>
        <p:spPr/>
      </p:pic>
      <p:sp>
        <p:nvSpPr>
          <p:cNvPr id="2" name="TextBox 1">
            <a:extLst>
              <a:ext uri="{FF2B5EF4-FFF2-40B4-BE49-F238E27FC236}">
                <a16:creationId xmlns:a16="http://schemas.microsoft.com/office/drawing/2014/main" id="{BF4F2410-2BFE-C9EC-4854-3E2D37DB00EA}"/>
              </a:ext>
            </a:extLst>
          </p:cNvPr>
          <p:cNvSpPr txBox="1"/>
          <p:nvPr/>
        </p:nvSpPr>
        <p:spPr>
          <a:xfrm>
            <a:off x="9454594" y="4892808"/>
            <a:ext cx="1931647" cy="923330"/>
          </a:xfrm>
          <a:prstGeom prst="rect">
            <a:avLst/>
          </a:prstGeom>
          <a:noFill/>
        </p:spPr>
        <p:txBody>
          <a:bodyPr wrap="square" rtlCol="0">
            <a:spAutoFit/>
          </a:bodyPr>
          <a:lstStyle/>
          <a:p>
            <a:r>
              <a:rPr lang="en-IE" dirty="0">
                <a:hlinkClick r:id="rId3"/>
              </a:rPr>
              <a:t>Zie pagina 36 voor meer informatie over mensenrechten</a:t>
            </a:r>
            <a:endParaRPr lang="en-IE" dirty="0"/>
          </a:p>
        </p:txBody>
      </p:sp>
      <p:pic>
        <p:nvPicPr>
          <p:cNvPr id="4" name="Picture 3">
            <a:hlinkClick r:id="rId3"/>
            <a:extLst>
              <a:ext uri="{FF2B5EF4-FFF2-40B4-BE49-F238E27FC236}">
                <a16:creationId xmlns:a16="http://schemas.microsoft.com/office/drawing/2014/main" id="{9B95A48C-45CC-EAC2-22CD-3FA9DE0601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4743" y="4251619"/>
            <a:ext cx="1885541" cy="2265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774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06213A-242F-6188-DC10-C55264EF9397}"/>
              </a:ext>
            </a:extLst>
          </p:cNvPr>
          <p:cNvSpPr>
            <a:spLocks noGrp="1"/>
          </p:cNvSpPr>
          <p:nvPr>
            <p:ph type="body" sz="quarter" idx="13"/>
          </p:nvPr>
        </p:nvSpPr>
        <p:spPr>
          <a:xfrm>
            <a:off x="153909" y="660903"/>
            <a:ext cx="5151422" cy="2891518"/>
          </a:xfrm>
        </p:spPr>
        <p:txBody>
          <a:bodyPr>
            <a:normAutofit fontScale="92500" lnSpcReduction="10000"/>
          </a:bodyPr>
          <a:lstStyle/>
          <a:p>
            <a:r>
              <a:rPr lang="en-IE" sz="4200" dirty="0"/>
              <a:t>Arbeidsomstandigheden 6.4</a:t>
            </a:r>
          </a:p>
          <a:p>
            <a:endParaRPr lang="en-IE" sz="2800" dirty="0"/>
          </a:p>
          <a:p>
            <a:r>
              <a:rPr lang="en-GB" sz="2500" b="0" dirty="0"/>
              <a:t>Mensen die namens het bedrijf werken zijn geen handelswaar. Het doel is om oneerlijke concurrentie op basis van uitbuiting en misbruik te voorkomen.</a:t>
            </a:r>
            <a:endParaRPr lang="en-IE" sz="2500" b="0" dirty="0"/>
          </a:p>
        </p:txBody>
      </p:sp>
      <p:sp>
        <p:nvSpPr>
          <p:cNvPr id="9" name="Text Placeholder 8">
            <a:extLst>
              <a:ext uri="{FF2B5EF4-FFF2-40B4-BE49-F238E27FC236}">
                <a16:creationId xmlns:a16="http://schemas.microsoft.com/office/drawing/2014/main" id="{382BEF11-7404-2037-AE79-523C2A56E503}"/>
              </a:ext>
            </a:extLst>
          </p:cNvPr>
          <p:cNvSpPr>
            <a:spLocks noGrp="1"/>
          </p:cNvSpPr>
          <p:nvPr>
            <p:ph type="body" sz="quarter" idx="14"/>
          </p:nvPr>
        </p:nvSpPr>
        <p:spPr>
          <a:xfrm>
            <a:off x="707442" y="4351893"/>
            <a:ext cx="11342720" cy="1666055"/>
          </a:xfrm>
        </p:spPr>
        <p:txBody>
          <a:bodyPr/>
          <a:lstStyle/>
          <a:p>
            <a:pPr algn="l"/>
            <a:r>
              <a:rPr lang="en-GB" b="0" i="0" dirty="0">
                <a:effectLst/>
              </a:rPr>
              <a:t>6.4.3 Werkgelegenheid en arbeidsrelaties</a:t>
            </a:r>
          </a:p>
          <a:p>
            <a:pPr algn="l"/>
            <a:r>
              <a:rPr lang="en-GB" b="0" i="0" dirty="0">
                <a:effectLst/>
              </a:rPr>
              <a:t>6.4.4 Arbeidsomstandigheden en sociale bescherming</a:t>
            </a:r>
          </a:p>
          <a:p>
            <a:pPr algn="l"/>
            <a:r>
              <a:rPr lang="en-GB" b="0" i="0" dirty="0">
                <a:effectLst/>
              </a:rPr>
              <a:t>6.4.5 Sociale dialoog</a:t>
            </a:r>
          </a:p>
          <a:p>
            <a:pPr algn="l"/>
            <a:r>
              <a:rPr lang="en-GB" b="0" i="0" dirty="0">
                <a:effectLst/>
              </a:rPr>
              <a:t>6.4.6 Gezondheid en veiligheid op het werk</a:t>
            </a:r>
          </a:p>
          <a:p>
            <a:pPr algn="l"/>
            <a:r>
              <a:rPr lang="en-GB" b="0" i="0" dirty="0">
                <a:effectLst/>
              </a:rPr>
              <a:t>6.4.7 Menselijke ontwikkeling en training op de werkplek</a:t>
            </a:r>
          </a:p>
          <a:p>
            <a:pPr marL="342900" indent="-342900">
              <a:buFont typeface="Arial" panose="020B0604020202020204" pitchFamily="34" charset="0"/>
              <a:buChar char="•"/>
            </a:pPr>
            <a:endParaRPr lang="en-IE" dirty="0"/>
          </a:p>
        </p:txBody>
      </p:sp>
      <p:pic>
        <p:nvPicPr>
          <p:cNvPr id="12" name="Picture 11">
            <a:hlinkClick r:id="rId2"/>
            <a:extLst>
              <a:ext uri="{FF2B5EF4-FFF2-40B4-BE49-F238E27FC236}">
                <a16:creationId xmlns:a16="http://schemas.microsoft.com/office/drawing/2014/main" id="{910F14F0-7BFC-8235-B738-55F836493E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04"/>
          <a:stretch/>
        </p:blipFill>
        <p:spPr>
          <a:xfrm>
            <a:off x="6096000" y="147945"/>
            <a:ext cx="2373617" cy="266768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D5E828A-6959-7F6F-D065-B80232ABEE78}"/>
              </a:ext>
            </a:extLst>
          </p:cNvPr>
          <p:cNvSpPr txBox="1"/>
          <p:nvPr/>
        </p:nvSpPr>
        <p:spPr>
          <a:xfrm>
            <a:off x="6096001" y="2983596"/>
            <a:ext cx="2649648" cy="1200329"/>
          </a:xfrm>
          <a:prstGeom prst="rect">
            <a:avLst/>
          </a:prstGeom>
          <a:noFill/>
        </p:spPr>
        <p:txBody>
          <a:bodyPr wrap="square" rtlCol="0">
            <a:spAutoFit/>
          </a:bodyPr>
          <a:lstStyle/>
          <a:p>
            <a:r>
              <a:rPr lang="en-IE" dirty="0">
                <a:hlinkClick r:id="rId2"/>
              </a:rPr>
              <a:t>https://www.ihrec.ie/download/pdf/guidelines_for_employment_equality_policies_in_enterprises.pdf </a:t>
            </a:r>
          </a:p>
        </p:txBody>
      </p:sp>
      <p:sp>
        <p:nvSpPr>
          <p:cNvPr id="2" name="TextBox 1">
            <a:extLst>
              <a:ext uri="{FF2B5EF4-FFF2-40B4-BE49-F238E27FC236}">
                <a16:creationId xmlns:a16="http://schemas.microsoft.com/office/drawing/2014/main" id="{CB77B9A2-4840-FFDC-3919-303B33308816}"/>
              </a:ext>
            </a:extLst>
          </p:cNvPr>
          <p:cNvSpPr txBox="1"/>
          <p:nvPr/>
        </p:nvSpPr>
        <p:spPr>
          <a:xfrm>
            <a:off x="9310201" y="2983596"/>
            <a:ext cx="2076040" cy="1200329"/>
          </a:xfrm>
          <a:prstGeom prst="rect">
            <a:avLst/>
          </a:prstGeom>
          <a:noFill/>
        </p:spPr>
        <p:txBody>
          <a:bodyPr wrap="square" rtlCol="0">
            <a:spAutoFit/>
          </a:bodyPr>
          <a:lstStyle/>
          <a:p>
            <a:r>
              <a:rPr lang="en-IE" dirty="0">
                <a:hlinkClick r:id="rId4"/>
              </a:rPr>
              <a:t>Zie pagina 40 voor meer informatie over werkgelegenheid en arbeidspraktijken.</a:t>
            </a:r>
            <a:endParaRPr lang="en-IE" dirty="0"/>
          </a:p>
        </p:txBody>
      </p:sp>
      <p:pic>
        <p:nvPicPr>
          <p:cNvPr id="3" name="Picture 2">
            <a:hlinkClick r:id="rId4"/>
            <a:extLst>
              <a:ext uri="{FF2B5EF4-FFF2-40B4-BE49-F238E27FC236}">
                <a16:creationId xmlns:a16="http://schemas.microsoft.com/office/drawing/2014/main" id="{BD9FE938-2B69-2B04-DE31-8DA6D67106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5810" y="14794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7190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3"/>
            <a:ext cx="5151422" cy="2891518"/>
          </a:xfrm>
        </p:spPr>
        <p:txBody>
          <a:bodyPr>
            <a:normAutofit fontScale="92500" lnSpcReduction="10000"/>
          </a:bodyPr>
          <a:lstStyle/>
          <a:p>
            <a:r>
              <a:rPr lang="en-IE" sz="4200" dirty="0"/>
              <a:t>ISO-omgeving 6.5</a:t>
            </a:r>
          </a:p>
          <a:p>
            <a:endParaRPr lang="en-IE" sz="2800" dirty="0"/>
          </a:p>
          <a:p>
            <a:r>
              <a:rPr lang="en-GB" sz="2500" b="0" dirty="0"/>
              <a:t>Het </a:t>
            </a:r>
            <a:r>
              <a:rPr lang="en-GB" sz="2400" b="0" dirty="0"/>
              <a:t>bedrijf heeft </a:t>
            </a:r>
            <a:r>
              <a:rPr lang="en-GB" sz="2500" b="0" dirty="0"/>
              <a:t>de verantwoordelijkheid om niet-duurzame productievolumes en -patronen te verminderen en uit te bannen en om ervoor te zorgen dat het verbruik van hulpbronnen per persoon duurzaam wordt.</a:t>
            </a:r>
            <a:endParaRPr lang="en-IE" sz="25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354357" y="4266579"/>
            <a:ext cx="6055497" cy="1666055"/>
          </a:xfrm>
        </p:spPr>
        <p:txBody>
          <a:bodyPr/>
          <a:lstStyle/>
          <a:p>
            <a:pPr algn="l"/>
            <a:r>
              <a:rPr lang="en-GB" b="0" i="0" dirty="0">
                <a:effectLst/>
              </a:rPr>
              <a:t>6.5.3 Voorkomen van vervuiling</a:t>
            </a:r>
          </a:p>
          <a:p>
            <a:pPr algn="l"/>
            <a:r>
              <a:rPr lang="en-GB" b="0" i="0" dirty="0">
                <a:effectLst/>
              </a:rPr>
              <a:t>6.5.4 Duurzaam gebruik van hulpbronnen</a:t>
            </a:r>
          </a:p>
          <a:p>
            <a:pPr algn="l"/>
            <a:r>
              <a:rPr lang="en-GB" b="0" i="0" dirty="0">
                <a:effectLst/>
              </a:rPr>
              <a:t>6.5.5 Beperking van en aanpassing aan klimaatverandering</a:t>
            </a:r>
          </a:p>
          <a:p>
            <a:pPr algn="l"/>
            <a:r>
              <a:rPr lang="en-GB" b="0" i="0" dirty="0">
                <a:effectLst/>
              </a:rPr>
              <a:t>6.5.6 Bescherming van het milieu, biodiversiteit en herstel van natuurlijke habitats</a:t>
            </a:r>
          </a:p>
          <a:p>
            <a:pPr marL="342900" indent="-342900">
              <a:buFont typeface="Arial" panose="020B0604020202020204" pitchFamily="34" charset="0"/>
              <a:buChar char="•"/>
            </a:pPr>
            <a:endParaRPr lang="en-IE" dirty="0"/>
          </a:p>
        </p:txBody>
      </p:sp>
      <p:pic>
        <p:nvPicPr>
          <p:cNvPr id="4" name="Picture Placeholder 3" descr="Water droplets on a leaf&#10;&#10;Description automatically generated">
            <a:extLst>
              <a:ext uri="{FF2B5EF4-FFF2-40B4-BE49-F238E27FC236}">
                <a16:creationId xmlns:a16="http://schemas.microsoft.com/office/drawing/2014/main" id="{0EB2F6DB-44B4-CCB5-6DEB-AB402264D9A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052" b="10052"/>
          <a:stretch>
            <a:fillRect/>
          </a:stretch>
        </p:blipFill>
        <p:spPr>
          <a:xfrm>
            <a:off x="5629275" y="0"/>
            <a:ext cx="6559550" cy="3930650"/>
          </a:xfrm>
        </p:spPr>
      </p:pic>
      <p:sp>
        <p:nvSpPr>
          <p:cNvPr id="3" name="TextBox 2">
            <a:extLst>
              <a:ext uri="{FF2B5EF4-FFF2-40B4-BE49-F238E27FC236}">
                <a16:creationId xmlns:a16="http://schemas.microsoft.com/office/drawing/2014/main" id="{D30001CF-8C18-992C-9302-3CB77993DECB}"/>
              </a:ext>
            </a:extLst>
          </p:cNvPr>
          <p:cNvSpPr txBox="1"/>
          <p:nvPr/>
        </p:nvSpPr>
        <p:spPr>
          <a:xfrm>
            <a:off x="9425564" y="4595113"/>
            <a:ext cx="2076040" cy="923330"/>
          </a:xfrm>
          <a:prstGeom prst="rect">
            <a:avLst/>
          </a:prstGeom>
          <a:noFill/>
        </p:spPr>
        <p:txBody>
          <a:bodyPr wrap="square" rtlCol="0">
            <a:spAutoFit/>
          </a:bodyPr>
          <a:lstStyle/>
          <a:p>
            <a:r>
              <a:rPr lang="en-IE" dirty="0">
                <a:hlinkClick r:id="rId3"/>
              </a:rPr>
              <a:t>Zie pagina 42 voor meer informatie over milieu</a:t>
            </a:r>
            <a:endParaRPr lang="en-IE" dirty="0"/>
          </a:p>
        </p:txBody>
      </p:sp>
      <p:pic>
        <p:nvPicPr>
          <p:cNvPr id="5" name="Picture 4">
            <a:hlinkClick r:id="rId3"/>
            <a:extLst>
              <a:ext uri="{FF2B5EF4-FFF2-40B4-BE49-F238E27FC236}">
                <a16:creationId xmlns:a16="http://schemas.microsoft.com/office/drawing/2014/main" id="{3AE78F3D-A0F7-B57F-C597-69D3FBC9CF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4021"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433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071BD-CC26-EF78-4CFD-016DC92E5E55}"/>
              </a:ext>
            </a:extLst>
          </p:cNvPr>
          <p:cNvSpPr>
            <a:spLocks noGrp="1"/>
          </p:cNvSpPr>
          <p:nvPr>
            <p:ph type="body" sz="quarter" idx="13"/>
          </p:nvPr>
        </p:nvSpPr>
        <p:spPr>
          <a:xfrm>
            <a:off x="289711" y="519563"/>
            <a:ext cx="5060887" cy="2891518"/>
          </a:xfrm>
        </p:spPr>
        <p:txBody>
          <a:bodyPr>
            <a:normAutofit fontScale="85000" lnSpcReduction="20000"/>
          </a:bodyPr>
          <a:lstStyle/>
          <a:p>
            <a:r>
              <a:rPr lang="en-IE" sz="4300" dirty="0"/>
              <a:t>Eerlijke bedrijfspraktijken 6.6</a:t>
            </a:r>
          </a:p>
          <a:p>
            <a:endParaRPr lang="en-IE" sz="2400" dirty="0"/>
          </a:p>
          <a:p>
            <a:r>
              <a:rPr lang="en-GB" sz="2400" b="0" i="0" dirty="0">
                <a:effectLst/>
              </a:rPr>
              <a:t>Het opbouwen van systemen van eerlijke concurrentie, het voorkomen van corruptie, het aanmoedigen van eerlijke concurrentie en het bevorderen van de betrouwbaarheid van eerlijke bedrijfspraktijken helpen bij het opbouwen van duurzame sociale systemen.</a:t>
            </a:r>
            <a:endParaRPr lang="en-IE" sz="2400" dirty="0"/>
          </a:p>
        </p:txBody>
      </p:sp>
      <p:sp>
        <p:nvSpPr>
          <p:cNvPr id="9" name="Text Placeholder 8">
            <a:extLst>
              <a:ext uri="{FF2B5EF4-FFF2-40B4-BE49-F238E27FC236}">
                <a16:creationId xmlns:a16="http://schemas.microsoft.com/office/drawing/2014/main" id="{0B4C476A-CB32-81C5-98CE-8DEC379D682E}"/>
              </a:ext>
            </a:extLst>
          </p:cNvPr>
          <p:cNvSpPr>
            <a:spLocks noGrp="1"/>
          </p:cNvSpPr>
          <p:nvPr>
            <p:ph type="body" sz="quarter" idx="14"/>
          </p:nvPr>
        </p:nvSpPr>
        <p:spPr>
          <a:xfrm>
            <a:off x="337311" y="4256135"/>
            <a:ext cx="6953061" cy="1666055"/>
          </a:xfrm>
        </p:spPr>
        <p:txBody>
          <a:bodyPr/>
          <a:lstStyle/>
          <a:p>
            <a:pPr algn="l"/>
            <a:r>
              <a:rPr lang="en-GB" b="0" i="0" dirty="0">
                <a:effectLst/>
              </a:rPr>
              <a:t>6.6.3 Corruptiebestrijding</a:t>
            </a:r>
          </a:p>
          <a:p>
            <a:pPr algn="l"/>
            <a:r>
              <a:rPr lang="en-GB" b="0" i="0" dirty="0">
                <a:effectLst/>
              </a:rPr>
              <a:t>6.6.4 Verantwoorde politieke betrokkenheid</a:t>
            </a:r>
          </a:p>
          <a:p>
            <a:pPr algn="l"/>
            <a:r>
              <a:rPr lang="en-GB" b="0" i="0" dirty="0">
                <a:effectLst/>
              </a:rPr>
              <a:t>6.6.5 Eerlijke concurrentie</a:t>
            </a:r>
          </a:p>
          <a:p>
            <a:pPr algn="l"/>
            <a:r>
              <a:rPr lang="en-GB" b="0" i="0" dirty="0">
                <a:effectLst/>
              </a:rPr>
              <a:t>6.6.6 Sociale verantwoordelijkheid in de waardeketen bevorderen</a:t>
            </a:r>
          </a:p>
          <a:p>
            <a:pPr algn="l"/>
            <a:r>
              <a:rPr lang="en-GB" b="0" i="0" dirty="0">
                <a:effectLst/>
              </a:rPr>
              <a:t>6.6.7 Respect voor eigendomsrechten</a:t>
            </a:r>
          </a:p>
          <a:p>
            <a:endParaRPr lang="en-IE" sz="2200" dirty="0"/>
          </a:p>
        </p:txBody>
      </p:sp>
      <p:pic>
        <p:nvPicPr>
          <p:cNvPr id="3" name="Picture Placeholder 2" descr="A group of people raising their hands&#10;&#10;Description automatically generated with medium confidence">
            <a:extLst>
              <a:ext uri="{FF2B5EF4-FFF2-40B4-BE49-F238E27FC236}">
                <a16:creationId xmlns:a16="http://schemas.microsoft.com/office/drawing/2014/main" id="{4D9F67FD-5695-3BAE-F9F7-81B8058B59CD}"/>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8" b="5058"/>
          <a:stretch>
            <a:fillRect/>
          </a:stretch>
        </p:blipFill>
        <p:spPr/>
      </p:pic>
      <p:sp>
        <p:nvSpPr>
          <p:cNvPr id="2" name="TextBox 1">
            <a:extLst>
              <a:ext uri="{FF2B5EF4-FFF2-40B4-BE49-F238E27FC236}">
                <a16:creationId xmlns:a16="http://schemas.microsoft.com/office/drawing/2014/main" id="{F60BECFA-9A4B-A7A4-4350-B6EB4C4A91A7}"/>
              </a:ext>
            </a:extLst>
          </p:cNvPr>
          <p:cNvSpPr txBox="1"/>
          <p:nvPr/>
        </p:nvSpPr>
        <p:spPr>
          <a:xfrm>
            <a:off x="9778649" y="4595113"/>
            <a:ext cx="2076040" cy="1200329"/>
          </a:xfrm>
          <a:prstGeom prst="rect">
            <a:avLst/>
          </a:prstGeom>
          <a:noFill/>
        </p:spPr>
        <p:txBody>
          <a:bodyPr wrap="square" rtlCol="0">
            <a:spAutoFit/>
          </a:bodyPr>
          <a:lstStyle/>
          <a:p>
            <a:r>
              <a:rPr lang="en-IE" dirty="0">
                <a:hlinkClick r:id="rId3"/>
              </a:rPr>
              <a:t>Zie pagina 45 voor meer informatie over eerlijke bedrijfspraktijken.</a:t>
            </a:r>
            <a:endParaRPr lang="en-IE" dirty="0"/>
          </a:p>
        </p:txBody>
      </p:sp>
      <p:pic>
        <p:nvPicPr>
          <p:cNvPr id="4" name="Picture 3">
            <a:hlinkClick r:id="rId3"/>
            <a:extLst>
              <a:ext uri="{FF2B5EF4-FFF2-40B4-BE49-F238E27FC236}">
                <a16:creationId xmlns:a16="http://schemas.microsoft.com/office/drawing/2014/main" id="{1584A9EB-AE58-9EDF-32B5-F866F2B36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8587"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99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232285AD-8077-2C6F-5BD5-3351EB2DD3DC}"/>
              </a:ext>
            </a:extLst>
          </p:cNvPr>
          <p:cNvPicPr>
            <a:picLocks noChangeAspect="1"/>
          </p:cNvPicPr>
          <p:nvPr/>
        </p:nvPicPr>
        <p:blipFill rotWithShape="1">
          <a:blip r:embed="rId3"/>
          <a:srcRect l="315" t="339" b="554"/>
          <a:stretch/>
        </p:blipFill>
        <p:spPr>
          <a:xfrm>
            <a:off x="600075" y="-1"/>
            <a:ext cx="10851696" cy="6870519"/>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2038239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06213A-242F-6188-DC10-C55264EF9397}"/>
              </a:ext>
            </a:extLst>
          </p:cNvPr>
          <p:cNvSpPr>
            <a:spLocks noGrp="1"/>
          </p:cNvSpPr>
          <p:nvPr>
            <p:ph type="body" sz="quarter" idx="13"/>
          </p:nvPr>
        </p:nvSpPr>
        <p:spPr>
          <a:xfrm>
            <a:off x="153909" y="660903"/>
            <a:ext cx="5151422" cy="2891518"/>
          </a:xfrm>
        </p:spPr>
        <p:txBody>
          <a:bodyPr>
            <a:normAutofit fontScale="92500" lnSpcReduction="10000"/>
          </a:bodyPr>
          <a:lstStyle/>
          <a:p>
            <a:r>
              <a:rPr lang="en-IE" sz="4200" dirty="0"/>
              <a:t>Consumentenzaken 6,7</a:t>
            </a:r>
          </a:p>
          <a:p>
            <a:endParaRPr lang="en-IE" sz="2800" dirty="0"/>
          </a:p>
          <a:p>
            <a:r>
              <a:rPr lang="en-GB" sz="2400" b="0" i="0" dirty="0">
                <a:effectLst/>
              </a:rPr>
              <a:t>De bevordering van rechtvaardige, duurzame en eerlijke economische en sociale ontwikkeling met betrekking tot de gezondheid, veiligheid en toegang van consumenten is de verantwoordelijkheid van het </a:t>
            </a:r>
            <a:r>
              <a:rPr lang="en-GB" sz="2400" b="0" dirty="0"/>
              <a:t>bedrijf</a:t>
            </a:r>
            <a:r>
              <a:rPr lang="en-GB" sz="2400" b="0" i="0" dirty="0">
                <a:effectLst/>
              </a:rPr>
              <a:t>.</a:t>
            </a:r>
            <a:endParaRPr lang="en-IE" sz="2400" b="0" dirty="0"/>
          </a:p>
        </p:txBody>
      </p:sp>
      <p:sp>
        <p:nvSpPr>
          <p:cNvPr id="9" name="Text Placeholder 8">
            <a:extLst>
              <a:ext uri="{FF2B5EF4-FFF2-40B4-BE49-F238E27FC236}">
                <a16:creationId xmlns:a16="http://schemas.microsoft.com/office/drawing/2014/main" id="{382BEF11-7404-2037-AE79-523C2A56E503}"/>
              </a:ext>
            </a:extLst>
          </p:cNvPr>
          <p:cNvSpPr>
            <a:spLocks noGrp="1"/>
          </p:cNvSpPr>
          <p:nvPr>
            <p:ph type="body" sz="quarter" idx="14"/>
          </p:nvPr>
        </p:nvSpPr>
        <p:spPr>
          <a:xfrm>
            <a:off x="301872" y="4040935"/>
            <a:ext cx="8287534" cy="1666055"/>
          </a:xfrm>
          <a:solidFill>
            <a:schemeClr val="bg1"/>
          </a:solidFill>
        </p:spPr>
        <p:txBody>
          <a:bodyPr/>
          <a:lstStyle/>
          <a:p>
            <a:pPr algn="l"/>
            <a:r>
              <a:rPr lang="en-GB" sz="2000" b="0" i="0" dirty="0">
                <a:effectLst/>
              </a:rPr>
              <a:t>6.7.3 Eerlijke marketing, feitelijke en onbevooroordeelde informatie en eerlijke contractuele praktijken</a:t>
            </a:r>
          </a:p>
          <a:p>
            <a:pPr algn="l"/>
            <a:r>
              <a:rPr lang="en-GB" sz="2000" b="0" i="0" dirty="0">
                <a:effectLst/>
              </a:rPr>
              <a:t>6.7.4 De gezondheid en veiligheid van consumenten beschermen</a:t>
            </a:r>
          </a:p>
          <a:p>
            <a:pPr algn="l"/>
            <a:r>
              <a:rPr lang="en-GB" sz="2000" b="0" i="0" dirty="0">
                <a:effectLst/>
              </a:rPr>
              <a:t>6.7.5 Duurzame consumptie</a:t>
            </a:r>
          </a:p>
          <a:p>
            <a:pPr algn="l"/>
            <a:r>
              <a:rPr lang="en-GB" sz="2000" b="0" i="0" dirty="0">
                <a:effectLst/>
              </a:rPr>
              <a:t>6.7.6 Consumentenservice, ondersteuning en klachten- en geschillenbeslechting</a:t>
            </a:r>
          </a:p>
          <a:p>
            <a:pPr algn="l"/>
            <a:r>
              <a:rPr lang="en-GB" sz="2000" b="0" i="0" dirty="0">
                <a:effectLst/>
              </a:rPr>
              <a:t>6.7.7 Bescherming van consumentengegevens en privacy</a:t>
            </a:r>
          </a:p>
          <a:p>
            <a:pPr algn="l"/>
            <a:r>
              <a:rPr lang="en-GB" sz="2000" b="0" i="0" dirty="0">
                <a:effectLst/>
              </a:rPr>
              <a:t>6.7.8 Toegang tot essentiële diensten</a:t>
            </a:r>
          </a:p>
          <a:p>
            <a:pPr algn="l"/>
            <a:r>
              <a:rPr lang="en-GB" sz="2000" b="0" i="0" dirty="0">
                <a:effectLst/>
              </a:rPr>
              <a:t>6.7.9 Onderwijs en bewustwording</a:t>
            </a:r>
          </a:p>
          <a:p>
            <a:endParaRPr lang="en-IE" sz="2000" dirty="0"/>
          </a:p>
        </p:txBody>
      </p:sp>
      <p:pic>
        <p:nvPicPr>
          <p:cNvPr id="3" name="Picture Placeholder 2" descr="A picture containing person, person, standing&#10;&#10;Description automatically generated">
            <a:extLst>
              <a:ext uri="{FF2B5EF4-FFF2-40B4-BE49-F238E27FC236}">
                <a16:creationId xmlns:a16="http://schemas.microsoft.com/office/drawing/2014/main" id="{66C3EE6B-CB2C-FAB5-8B0A-D99386FCA77B}"/>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25999" b="27997"/>
          <a:stretch/>
        </p:blipFill>
        <p:spPr>
          <a:xfrm>
            <a:off x="5629275" y="0"/>
            <a:ext cx="6559550" cy="3767091"/>
          </a:xfrm>
        </p:spPr>
      </p:pic>
      <p:sp>
        <p:nvSpPr>
          <p:cNvPr id="2" name="TextBox 1">
            <a:extLst>
              <a:ext uri="{FF2B5EF4-FFF2-40B4-BE49-F238E27FC236}">
                <a16:creationId xmlns:a16="http://schemas.microsoft.com/office/drawing/2014/main" id="{FD4BD2B9-8D14-5C19-B9C5-D3A1761BE559}"/>
              </a:ext>
            </a:extLst>
          </p:cNvPr>
          <p:cNvSpPr txBox="1"/>
          <p:nvPr/>
        </p:nvSpPr>
        <p:spPr>
          <a:xfrm>
            <a:off x="10348110" y="4600119"/>
            <a:ext cx="1843889" cy="1200329"/>
          </a:xfrm>
          <a:prstGeom prst="rect">
            <a:avLst/>
          </a:prstGeom>
          <a:noFill/>
        </p:spPr>
        <p:txBody>
          <a:bodyPr wrap="square" rtlCol="0">
            <a:spAutoFit/>
          </a:bodyPr>
          <a:lstStyle/>
          <a:p>
            <a:r>
              <a:rPr lang="en-IE" dirty="0">
                <a:hlinkClick r:id="rId3"/>
              </a:rPr>
              <a:t>Zie pagina 48 voor meer informatie over consumentenrechten</a:t>
            </a:r>
            <a:endParaRPr lang="en-IE" dirty="0"/>
          </a:p>
        </p:txBody>
      </p:sp>
      <p:pic>
        <p:nvPicPr>
          <p:cNvPr id="4" name="Picture 3">
            <a:hlinkClick r:id="rId3"/>
            <a:extLst>
              <a:ext uri="{FF2B5EF4-FFF2-40B4-BE49-F238E27FC236}">
                <a16:creationId xmlns:a16="http://schemas.microsoft.com/office/drawing/2014/main" id="{F9CA2FCE-C0E6-C42F-E934-63C00660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1270" y="4242160"/>
            <a:ext cx="1594976" cy="1916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5878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3"/>
            <a:ext cx="5151422" cy="3177766"/>
          </a:xfrm>
        </p:spPr>
        <p:txBody>
          <a:bodyPr>
            <a:normAutofit fontScale="92500" lnSpcReduction="20000"/>
          </a:bodyPr>
          <a:lstStyle/>
          <a:p>
            <a:r>
              <a:rPr lang="en-IE" sz="4200" dirty="0"/>
              <a:t>Betrokkenheid bij en ontwikkeling van de gemeenschap 6,8</a:t>
            </a:r>
          </a:p>
          <a:p>
            <a:endParaRPr lang="en-IE" sz="2800" dirty="0"/>
          </a:p>
          <a:p>
            <a:r>
              <a:rPr lang="en-GB" sz="2400" b="0" i="0" dirty="0">
                <a:effectLst/>
              </a:rPr>
              <a:t>Het </a:t>
            </a:r>
            <a:r>
              <a:rPr lang="en-GB" sz="2400" b="0" dirty="0"/>
              <a:t>bedrijf </a:t>
            </a:r>
            <a:r>
              <a:rPr lang="en-GB" sz="2400" b="0" i="0" dirty="0">
                <a:effectLst/>
              </a:rPr>
              <a:t>zou betrokken moeten zijn bij het creëren van duurzame sociale structuren waar een toenemend niveau van onderwijs en welzijn kan bestaan.</a:t>
            </a:r>
            <a:endParaRPr lang="en-IE" sz="24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535426" y="4080289"/>
            <a:ext cx="11342720" cy="1666055"/>
          </a:xfrm>
        </p:spPr>
        <p:txBody>
          <a:bodyPr/>
          <a:lstStyle/>
          <a:p>
            <a:pPr algn="l"/>
            <a:r>
              <a:rPr lang="en-GB" b="0" i="0" dirty="0">
                <a:effectLst/>
              </a:rPr>
              <a:t>6.8.3 Betrokkenheid van de gemeenschap</a:t>
            </a:r>
          </a:p>
          <a:p>
            <a:pPr algn="l"/>
            <a:r>
              <a:rPr lang="en-GB" b="0" i="0" dirty="0">
                <a:effectLst/>
              </a:rPr>
              <a:t>6.8.4 Onderwijs en cultuur</a:t>
            </a:r>
          </a:p>
          <a:p>
            <a:pPr algn="l"/>
            <a:r>
              <a:rPr lang="en-GB" b="0" i="0" dirty="0">
                <a:effectLst/>
              </a:rPr>
              <a:t>6.8.5 Creëren van werkgelegenheid en ontwikkelen van vaardigheden</a:t>
            </a:r>
          </a:p>
          <a:p>
            <a:pPr algn="l"/>
            <a:r>
              <a:rPr lang="en-GB" b="0" i="0" dirty="0">
                <a:effectLst/>
              </a:rPr>
              <a:t>6.8.6 Technologieontwikkeling en toegang</a:t>
            </a:r>
          </a:p>
          <a:p>
            <a:pPr algn="l"/>
            <a:r>
              <a:rPr lang="en-GB" b="0" i="0" dirty="0">
                <a:effectLst/>
              </a:rPr>
              <a:t>6.8.7 Het creëren van rijkdom en inkomen</a:t>
            </a:r>
          </a:p>
          <a:p>
            <a:pPr algn="l"/>
            <a:r>
              <a:rPr lang="en-GB" b="0" i="0" dirty="0">
                <a:effectLst/>
              </a:rPr>
              <a:t>6.8.8 Gezondheid</a:t>
            </a:r>
          </a:p>
          <a:p>
            <a:pPr algn="l"/>
            <a:r>
              <a:rPr lang="en-GB" b="0" i="0" dirty="0">
                <a:effectLst/>
              </a:rPr>
              <a:t>6.8.9 Sociale investeringen</a:t>
            </a:r>
          </a:p>
          <a:p>
            <a:endParaRPr lang="en-IE" dirty="0"/>
          </a:p>
        </p:txBody>
      </p:sp>
      <p:pic>
        <p:nvPicPr>
          <p:cNvPr id="4" name="Picture Placeholder 3" descr="A picture containing tree, outdoor, person, plant&#10;&#10;Description automatically generated">
            <a:extLst>
              <a:ext uri="{FF2B5EF4-FFF2-40B4-BE49-F238E27FC236}">
                <a16:creationId xmlns:a16="http://schemas.microsoft.com/office/drawing/2014/main" id="{15A13A5B-E719-DC0C-9C31-BE2010C94B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4969" b="4969"/>
          <a:stretch>
            <a:fillRect/>
          </a:stretch>
        </p:blipFill>
        <p:spPr>
          <a:xfrm>
            <a:off x="5629275" y="0"/>
            <a:ext cx="6559550" cy="3930650"/>
          </a:xfrm>
        </p:spPr>
      </p:pic>
      <p:sp>
        <p:nvSpPr>
          <p:cNvPr id="3" name="TextBox 2">
            <a:extLst>
              <a:ext uri="{FF2B5EF4-FFF2-40B4-BE49-F238E27FC236}">
                <a16:creationId xmlns:a16="http://schemas.microsoft.com/office/drawing/2014/main" id="{FDDCE5E0-1C5C-7D95-D098-4C17905F4828}"/>
              </a:ext>
            </a:extLst>
          </p:cNvPr>
          <p:cNvSpPr txBox="1"/>
          <p:nvPr/>
        </p:nvSpPr>
        <p:spPr>
          <a:xfrm>
            <a:off x="9580534" y="4600119"/>
            <a:ext cx="2076040" cy="1200329"/>
          </a:xfrm>
          <a:prstGeom prst="rect">
            <a:avLst/>
          </a:prstGeom>
          <a:noFill/>
        </p:spPr>
        <p:txBody>
          <a:bodyPr wrap="square" rtlCol="0">
            <a:spAutoFit/>
          </a:bodyPr>
          <a:lstStyle/>
          <a:p>
            <a:r>
              <a:rPr lang="en-IE" dirty="0">
                <a:hlinkClick r:id="rId3"/>
              </a:rPr>
              <a:t>Zie pagina 50 voor meer informatie over gemeenschapsontwikkeling</a:t>
            </a:r>
            <a:endParaRPr lang="en-IE" dirty="0"/>
          </a:p>
        </p:txBody>
      </p:sp>
      <p:pic>
        <p:nvPicPr>
          <p:cNvPr id="5" name="Picture 4">
            <a:hlinkClick r:id="rId3"/>
            <a:extLst>
              <a:ext uri="{FF2B5EF4-FFF2-40B4-BE49-F238E27FC236}">
                <a16:creationId xmlns:a16="http://schemas.microsoft.com/office/drawing/2014/main" id="{790E9083-33E1-3855-F4F2-8AAB3677BC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4301"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057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761263"/>
            <a:ext cx="7071952" cy="697353"/>
          </a:xfrm>
          <a:solidFill>
            <a:schemeClr val="bg1"/>
          </a:solidFill>
        </p:spPr>
        <p:txBody>
          <a:bodyPr/>
          <a:lstStyle/>
          <a:p>
            <a:r>
              <a:rPr lang="en-IE" sz="3200" dirty="0">
                <a:solidFill>
                  <a:srgbClr val="027354"/>
                </a:solidFill>
              </a:rPr>
              <a:t>ISO 26000 7 CSR-</a:t>
            </a:r>
            <a:r>
              <a:rPr lang="en-IE" sz="3200" dirty="0" err="1">
                <a:solidFill>
                  <a:srgbClr val="027354"/>
                </a:solidFill>
              </a:rPr>
              <a:t>kernprincipes</a:t>
            </a:r>
            <a:r>
              <a:rPr lang="en-IE" sz="3200" dirty="0">
                <a:solidFill>
                  <a:srgbClr val="027354"/>
                </a:solidFill>
              </a:rPr>
              <a:t> waar mkb-bedrijven rekening mee moeten houden bij het vormgeven van </a:t>
            </a:r>
            <a:r>
              <a:rPr lang="en-IE" sz="3200" dirty="0" err="1">
                <a:solidFill>
                  <a:srgbClr val="027354"/>
                </a:solidFill>
              </a:rPr>
              <a:t>hun</a:t>
            </a:r>
            <a:r>
              <a:rPr lang="en-IE" sz="3200" dirty="0">
                <a:solidFill>
                  <a:srgbClr val="027354"/>
                </a:solidFill>
              </a:rPr>
              <a:t> CSR</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303474"/>
            <a:ext cx="5967052" cy="1193534"/>
          </a:xfrm>
        </p:spPr>
        <p:txBody>
          <a:bodyPr/>
          <a:lstStyle/>
          <a:p>
            <a:r>
              <a:rPr lang="en-IE" sz="2400" dirty="0">
                <a:solidFill>
                  <a:srgbClr val="027354"/>
                </a:solidFill>
                <a:hlinkClick r:id="rId2">
                  <a:extLst>
                    <a:ext uri="{A12FA001-AC4F-418D-AE19-62706E023703}">
                      <ahyp:hlinkClr xmlns:ahyp="http://schemas.microsoft.com/office/drawing/2018/hyperlinkcolor" val="tx"/>
                    </a:ext>
                  </a:extLst>
                </a:hlinkClick>
              </a:rPr>
              <a:t>Inleidende blog over 7 basisprincipes</a:t>
            </a:r>
            <a:r>
              <a:rPr lang="en-IE" sz="2400" dirty="0">
                <a:solidFill>
                  <a:srgbClr val="027354"/>
                </a:solidFill>
                <a:hlinkClick r:id="rId3">
                  <a:extLst>
                    <a:ext uri="{A12FA001-AC4F-418D-AE19-62706E023703}">
                      <ahyp:hlinkClr xmlns:ahyp="http://schemas.microsoft.com/office/drawing/2018/hyperlinkcolor" val="tx"/>
                    </a:ext>
                  </a:extLst>
                </a:hlinkClick>
              </a:rPr>
              <a:t>. </a:t>
            </a:r>
            <a:endParaRPr lang="en-IE" sz="2400" dirty="0">
              <a:solidFill>
                <a:srgbClr val="027354"/>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Sectie 3</a:t>
            </a:r>
          </a:p>
        </p:txBody>
      </p:sp>
    </p:spTree>
    <p:extLst>
      <p:ext uri="{BB962C8B-B14F-4D97-AF65-F5344CB8AC3E}">
        <p14:creationId xmlns:p14="http://schemas.microsoft.com/office/powerpoint/2010/main" val="320432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3F0C2E-6E64-A041-D168-5B1FD181433A}"/>
              </a:ext>
            </a:extLst>
          </p:cNvPr>
          <p:cNvSpPr>
            <a:spLocks noGrp="1"/>
          </p:cNvSpPr>
          <p:nvPr>
            <p:ph type="body" sz="quarter" idx="22"/>
          </p:nvPr>
        </p:nvSpPr>
        <p:spPr>
          <a:xfrm>
            <a:off x="5593730" y="220205"/>
            <a:ext cx="5579898" cy="857158"/>
          </a:xfrm>
        </p:spPr>
        <p:txBody>
          <a:bodyPr/>
          <a:lstStyle/>
          <a:p>
            <a:pPr algn="ctr"/>
            <a:r>
              <a:rPr lang="en-IE" b="1" dirty="0"/>
              <a:t>7 kernvakken</a:t>
            </a:r>
          </a:p>
          <a:p>
            <a:pPr algn="ctr"/>
            <a:endParaRPr lang="en-IE" b="1" dirty="0"/>
          </a:p>
        </p:txBody>
      </p:sp>
      <p:sp>
        <p:nvSpPr>
          <p:cNvPr id="6" name="Text Placeholder 5">
            <a:extLst>
              <a:ext uri="{FF2B5EF4-FFF2-40B4-BE49-F238E27FC236}">
                <a16:creationId xmlns:a16="http://schemas.microsoft.com/office/drawing/2014/main" id="{DA8FD02A-8610-B9D4-0B17-F1ED558EEC53}"/>
              </a:ext>
            </a:extLst>
          </p:cNvPr>
          <p:cNvSpPr>
            <a:spLocks noGrp="1"/>
          </p:cNvSpPr>
          <p:nvPr>
            <p:ph type="body" sz="quarter" idx="23"/>
          </p:nvPr>
        </p:nvSpPr>
        <p:spPr>
          <a:xfrm>
            <a:off x="126749" y="222101"/>
            <a:ext cx="3974080" cy="5616451"/>
          </a:xfrm>
          <a:solidFill>
            <a:schemeClr val="bg1"/>
          </a:solidFill>
        </p:spPr>
        <p:txBody>
          <a:bodyPr>
            <a:normAutofit fontScale="62500" lnSpcReduction="20000"/>
          </a:bodyPr>
          <a:lstStyle/>
          <a:p>
            <a:pPr algn="ctr">
              <a:lnSpc>
                <a:spcPct val="120000"/>
              </a:lnSpc>
              <a:spcBef>
                <a:spcPts val="0"/>
              </a:spcBef>
            </a:pPr>
            <a:r>
              <a:rPr lang="en-US" sz="5100" b="1" dirty="0">
                <a:solidFill>
                  <a:srgbClr val="027354"/>
                </a:solidFill>
              </a:rPr>
              <a:t>7 Principes</a:t>
            </a:r>
          </a:p>
          <a:p>
            <a:pPr>
              <a:lnSpc>
                <a:spcPct val="120000"/>
              </a:lnSpc>
              <a:spcBef>
                <a:spcPts val="0"/>
              </a:spcBef>
            </a:pPr>
            <a:endParaRPr lang="en-US" sz="3600" b="1" dirty="0">
              <a:solidFill>
                <a:srgbClr val="027354"/>
              </a:solidFill>
            </a:endParaRPr>
          </a:p>
          <a:p>
            <a:pPr marL="514350" indent="-514350">
              <a:lnSpc>
                <a:spcPct val="120000"/>
              </a:lnSpc>
              <a:spcBef>
                <a:spcPts val="0"/>
              </a:spcBef>
              <a:buFont typeface="+mj-lt"/>
              <a:buAutoNum type="arabicPeriod"/>
            </a:pPr>
            <a:r>
              <a:rPr lang="en-US" sz="3600" dirty="0"/>
              <a:t>Verantwoordingsplicht</a:t>
            </a:r>
          </a:p>
          <a:p>
            <a:pPr marL="514350" indent="-514350">
              <a:lnSpc>
                <a:spcPct val="120000"/>
              </a:lnSpc>
              <a:spcBef>
                <a:spcPts val="0"/>
              </a:spcBef>
              <a:buFont typeface="+mj-lt"/>
              <a:buAutoNum type="arabicPeriod"/>
            </a:pPr>
            <a:r>
              <a:rPr lang="en-US" sz="3600" dirty="0"/>
              <a:t>Transparantie</a:t>
            </a:r>
          </a:p>
          <a:p>
            <a:pPr marL="514350" indent="-514350">
              <a:lnSpc>
                <a:spcPct val="120000"/>
              </a:lnSpc>
              <a:spcBef>
                <a:spcPts val="0"/>
              </a:spcBef>
              <a:buFont typeface="+mj-lt"/>
              <a:buAutoNum type="arabicPeriod"/>
            </a:pPr>
            <a:r>
              <a:rPr lang="en-US" sz="3600" dirty="0"/>
              <a:t>Ethisch </a:t>
            </a:r>
            <a:r>
              <a:rPr lang="en-US" sz="3600" dirty="0" err="1"/>
              <a:t>gedrag</a:t>
            </a:r>
            <a:endParaRPr lang="en-US" sz="3600" dirty="0"/>
          </a:p>
          <a:p>
            <a:pPr marL="514350" indent="-514350">
              <a:lnSpc>
                <a:spcPct val="120000"/>
              </a:lnSpc>
              <a:spcBef>
                <a:spcPts val="0"/>
              </a:spcBef>
              <a:buFont typeface="+mj-lt"/>
              <a:buAutoNum type="arabicPeriod"/>
            </a:pPr>
            <a:r>
              <a:rPr lang="en-US" sz="3600" dirty="0"/>
              <a:t>Respect voor de belangen van belanghebbenden</a:t>
            </a:r>
          </a:p>
          <a:p>
            <a:pPr marL="514350" indent="-514350">
              <a:lnSpc>
                <a:spcPct val="120000"/>
              </a:lnSpc>
              <a:spcBef>
                <a:spcPts val="0"/>
              </a:spcBef>
              <a:buFont typeface="+mj-lt"/>
              <a:buAutoNum type="arabicPeriod"/>
            </a:pPr>
            <a:r>
              <a:rPr lang="en-US" sz="3600" dirty="0"/>
              <a:t>Respect voor de rechtsstaat</a:t>
            </a:r>
          </a:p>
          <a:p>
            <a:pPr marL="514350" indent="-514350">
              <a:lnSpc>
                <a:spcPct val="120000"/>
              </a:lnSpc>
              <a:spcBef>
                <a:spcPts val="0"/>
              </a:spcBef>
              <a:buFont typeface="+mj-lt"/>
              <a:buAutoNum type="arabicPeriod"/>
            </a:pPr>
            <a:r>
              <a:rPr lang="en-US" sz="3600" dirty="0"/>
              <a:t>Respect voor internationale </a:t>
            </a:r>
            <a:r>
              <a:rPr lang="en-US" sz="3600" dirty="0" err="1"/>
              <a:t>gedragsnormen</a:t>
            </a:r>
            <a:endParaRPr lang="en-US" sz="3600" dirty="0"/>
          </a:p>
          <a:p>
            <a:pPr marL="514350" indent="-514350">
              <a:lnSpc>
                <a:spcPct val="120000"/>
              </a:lnSpc>
              <a:spcBef>
                <a:spcPts val="0"/>
              </a:spcBef>
              <a:buFont typeface="+mj-lt"/>
              <a:buAutoNum type="arabicPeriod"/>
            </a:pPr>
            <a:r>
              <a:rPr lang="en-US" sz="3600" dirty="0"/>
              <a:t>Respect voor mensenrechten</a:t>
            </a:r>
            <a:endParaRPr lang="en-IE" dirty="0"/>
          </a:p>
        </p:txBody>
      </p:sp>
      <p:sp>
        <p:nvSpPr>
          <p:cNvPr id="24" name="TextBox 23">
            <a:extLst>
              <a:ext uri="{FF2B5EF4-FFF2-40B4-BE49-F238E27FC236}">
                <a16:creationId xmlns:a16="http://schemas.microsoft.com/office/drawing/2014/main" id="{20D837D6-A5C2-4E56-5773-95033CBAD960}"/>
              </a:ext>
            </a:extLst>
          </p:cNvPr>
          <p:cNvSpPr txBox="1"/>
          <p:nvPr/>
        </p:nvSpPr>
        <p:spPr>
          <a:xfrm>
            <a:off x="850392" y="6115385"/>
            <a:ext cx="2103120" cy="369332"/>
          </a:xfrm>
          <a:prstGeom prst="rect">
            <a:avLst/>
          </a:prstGeom>
          <a:noFill/>
        </p:spPr>
        <p:txBody>
          <a:bodyPr wrap="square" rtlCol="0">
            <a:spAutoFit/>
          </a:bodyPr>
          <a:lstStyle/>
          <a:p>
            <a:r>
              <a:rPr lang="en-IE" dirty="0">
                <a:hlinkClick r:id="rId2"/>
              </a:rPr>
              <a:t>Bron</a:t>
            </a:r>
            <a:endParaRPr lang="en-IE" dirty="0"/>
          </a:p>
        </p:txBody>
      </p:sp>
      <p:grpSp>
        <p:nvGrpSpPr>
          <p:cNvPr id="25" name="Group 13">
            <a:extLst>
              <a:ext uri="{FF2B5EF4-FFF2-40B4-BE49-F238E27FC236}">
                <a16:creationId xmlns:a16="http://schemas.microsoft.com/office/drawing/2014/main" id="{78FDA3CD-5991-123F-613B-A19BBA4EC601}"/>
              </a:ext>
            </a:extLst>
          </p:cNvPr>
          <p:cNvGrpSpPr>
            <a:grpSpLocks/>
          </p:cNvGrpSpPr>
          <p:nvPr/>
        </p:nvGrpSpPr>
        <p:grpSpPr bwMode="auto">
          <a:xfrm>
            <a:off x="5541963" y="1021506"/>
            <a:ext cx="5611339" cy="5315920"/>
            <a:chOff x="1953273" y="1214422"/>
            <a:chExt cx="5237454" cy="5237454"/>
          </a:xfrm>
        </p:grpSpPr>
        <p:sp>
          <p:nvSpPr>
            <p:cNvPr id="26" name="Oval 25">
              <a:extLst>
                <a:ext uri="{FF2B5EF4-FFF2-40B4-BE49-F238E27FC236}">
                  <a16:creationId xmlns:a16="http://schemas.microsoft.com/office/drawing/2014/main" id="{6186A747-D926-6FD7-793F-6EA46B350768}"/>
                </a:ext>
              </a:extLst>
            </p:cNvPr>
            <p:cNvSpPr/>
            <p:nvPr/>
          </p:nvSpPr>
          <p:spPr>
            <a:xfrm>
              <a:off x="1953273" y="1214422"/>
              <a:ext cx="5237454" cy="5237454"/>
            </a:xfrm>
            <a:prstGeom prst="ellipse">
              <a:avLst/>
            </a:prstGeom>
            <a:noFill/>
            <a:ln w="38100">
              <a:solidFill>
                <a:srgbClr val="0070C0"/>
              </a:solidFill>
              <a:prstDash val="sysDash"/>
            </a:ln>
            <a:effectLst/>
          </p:spPr>
          <p:style>
            <a:lnRef idx="2">
              <a:schemeClr val="accent2"/>
            </a:lnRef>
            <a:fillRef idx="1">
              <a:schemeClr val="lt1"/>
            </a:fillRef>
            <a:effectRef idx="0">
              <a:schemeClr val="accent2"/>
            </a:effectRef>
            <a:fontRef idx="minor">
              <a:schemeClr val="dk1"/>
            </a:fontRef>
          </p:style>
          <p:txBody>
            <a:bodyPr spcFirstLastPara="1" anchor="b">
              <a:prstTxWarp prst="textButton">
                <a:avLst/>
              </a:prstTxWarp>
            </a:bodyPr>
            <a:lstStyle/>
            <a:p>
              <a:pPr algn="ctr">
                <a:defRPr/>
              </a:pPr>
              <a:r>
                <a:rPr lang="en-US" b="1" dirty="0">
                  <a:solidFill>
                    <a:schemeClr val="tx1"/>
                  </a:solidFill>
                  <a:latin typeface="Calibri"/>
                  <a:cs typeface="Calibri"/>
                </a:rPr>
                <a:t>Holistische geïntegreerde aanpak</a:t>
              </a:r>
            </a:p>
            <a:p>
              <a:pPr algn="ctr">
                <a:defRPr/>
              </a:pPr>
              <a:endParaRPr lang="en-US" b="1" dirty="0">
                <a:solidFill>
                  <a:schemeClr val="tx1"/>
                </a:solidFill>
                <a:latin typeface="Calibri"/>
                <a:cs typeface="Calibri"/>
              </a:endParaRPr>
            </a:p>
            <a:p>
              <a:pPr algn="ctr">
                <a:defRPr/>
              </a:pPr>
              <a:endParaRPr lang="en-US" sz="2000"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r>
                <a:rPr lang="en-US" b="1" dirty="0">
                  <a:solidFill>
                    <a:schemeClr val="tx1"/>
                  </a:solidFill>
                  <a:latin typeface="Calibri"/>
                  <a:cs typeface="Calibri"/>
                </a:rPr>
                <a:t>Onderlinge afhankelijkheid</a:t>
              </a:r>
            </a:p>
          </p:txBody>
        </p:sp>
        <p:sp>
          <p:nvSpPr>
            <p:cNvPr id="27" name="Oval 26">
              <a:extLst>
                <a:ext uri="{FF2B5EF4-FFF2-40B4-BE49-F238E27FC236}">
                  <a16:creationId xmlns:a16="http://schemas.microsoft.com/office/drawing/2014/main" id="{346DB953-20E3-0075-BFE1-09959432D220}"/>
                </a:ext>
              </a:extLst>
            </p:cNvPr>
            <p:cNvSpPr/>
            <p:nvPr/>
          </p:nvSpPr>
          <p:spPr>
            <a:xfrm>
              <a:off x="3032590" y="1717961"/>
              <a:ext cx="1505768" cy="1505768"/>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72000" bIns="360000" anchor="ctr"/>
            <a:lstStyle/>
            <a:p>
              <a:pPr algn="ctr">
                <a:lnSpc>
                  <a:spcPct val="80000"/>
                </a:lnSpc>
                <a:defRPr/>
              </a:pPr>
              <a:r>
                <a:rPr lang="en-US" sz="1400" b="1" dirty="0">
                  <a:solidFill>
                    <a:schemeClr val="bg1"/>
                  </a:solidFill>
                  <a:latin typeface="Calibri"/>
                  <a:cs typeface="Calibri"/>
                </a:rPr>
                <a:t>Betrokkenheid bij de gemeenschap en </a:t>
              </a:r>
            </a:p>
            <a:p>
              <a:pPr algn="ctr">
                <a:lnSpc>
                  <a:spcPct val="80000"/>
                </a:lnSpc>
                <a:defRPr/>
              </a:pPr>
              <a:r>
                <a:rPr lang="en-US" sz="1400" b="1" dirty="0">
                  <a:solidFill>
                    <a:schemeClr val="bg1"/>
                  </a:solidFill>
                  <a:latin typeface="Calibri"/>
                  <a:cs typeface="Calibri"/>
                </a:rPr>
                <a:t>Ontwikkeling</a:t>
              </a:r>
            </a:p>
          </p:txBody>
        </p:sp>
        <p:sp>
          <p:nvSpPr>
            <p:cNvPr id="28" name="Oval 27">
              <a:extLst>
                <a:ext uri="{FF2B5EF4-FFF2-40B4-BE49-F238E27FC236}">
                  <a16:creationId xmlns:a16="http://schemas.microsoft.com/office/drawing/2014/main" id="{16BEF757-88B0-DBE4-314D-9462FB43A33B}"/>
                </a:ext>
              </a:extLst>
            </p:cNvPr>
            <p:cNvSpPr/>
            <p:nvPr/>
          </p:nvSpPr>
          <p:spPr>
            <a:xfrm>
              <a:off x="4605645" y="1717960"/>
              <a:ext cx="1505768" cy="150576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0" rIns="0" bIns="360000" anchor="ctr"/>
            <a:lstStyle/>
            <a:p>
              <a:pPr algn="ctr">
                <a:lnSpc>
                  <a:spcPct val="80000"/>
                </a:lnSpc>
                <a:defRPr/>
              </a:pPr>
              <a:endParaRPr lang="en-US" sz="1400" b="1">
                <a:solidFill>
                  <a:schemeClr val="bg1"/>
                </a:solidFill>
                <a:latin typeface="Calibri"/>
                <a:cs typeface="Calibri"/>
              </a:endParaRPr>
            </a:p>
            <a:p>
              <a:pPr algn="ctr">
                <a:lnSpc>
                  <a:spcPct val="80000"/>
                </a:lnSpc>
                <a:defRPr/>
              </a:pPr>
              <a:r>
                <a:rPr lang="en-US" sz="1400" b="1">
                  <a:solidFill>
                    <a:schemeClr val="bg1"/>
                  </a:solidFill>
                  <a:latin typeface="Calibri"/>
                  <a:cs typeface="Calibri"/>
                </a:rPr>
                <a:t>Mens </a:t>
              </a:r>
              <a:endParaRPr lang="en-US" sz="1400" b="1" dirty="0">
                <a:solidFill>
                  <a:schemeClr val="bg1"/>
                </a:solidFill>
                <a:latin typeface="Calibri"/>
                <a:cs typeface="Calibri"/>
              </a:endParaRPr>
            </a:p>
            <a:p>
              <a:pPr algn="ctr">
                <a:lnSpc>
                  <a:spcPct val="80000"/>
                </a:lnSpc>
                <a:defRPr/>
              </a:pPr>
              <a:r>
                <a:rPr lang="en-US" sz="1400" b="1" dirty="0">
                  <a:solidFill>
                    <a:schemeClr val="bg1"/>
                  </a:solidFill>
                  <a:latin typeface="Calibri"/>
                  <a:cs typeface="Calibri"/>
                </a:rPr>
                <a:t>Rechten</a:t>
              </a:r>
            </a:p>
          </p:txBody>
        </p:sp>
        <p:sp>
          <p:nvSpPr>
            <p:cNvPr id="29" name="Oval 28">
              <a:extLst>
                <a:ext uri="{FF2B5EF4-FFF2-40B4-BE49-F238E27FC236}">
                  <a16:creationId xmlns:a16="http://schemas.microsoft.com/office/drawing/2014/main" id="{20249276-89D8-2564-F858-677F8A4A670C}"/>
                </a:ext>
              </a:extLst>
            </p:cNvPr>
            <p:cNvSpPr/>
            <p:nvPr/>
          </p:nvSpPr>
          <p:spPr>
            <a:xfrm>
              <a:off x="5392173" y="3080264"/>
              <a:ext cx="1505768" cy="1505768"/>
            </a:xfrm>
            <a:prstGeom prst="ellipse">
              <a:avLst/>
            </a:prstGeom>
            <a:solidFill>
              <a:srgbClr val="FF5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52000" tIns="0" rIns="0" bIns="0" anchor="ctr"/>
            <a:lstStyle/>
            <a:p>
              <a:pPr algn="ctr">
                <a:lnSpc>
                  <a:spcPct val="80000"/>
                </a:lnSpc>
                <a:defRPr/>
              </a:pPr>
              <a:r>
                <a:rPr lang="en-US" sz="1400" b="1" dirty="0">
                  <a:solidFill>
                    <a:schemeClr val="bg1"/>
                  </a:solidFill>
                  <a:latin typeface="Calibri"/>
                  <a:cs typeface="Calibri"/>
                </a:rPr>
                <a:t>Arbeidspraktijken</a:t>
              </a:r>
            </a:p>
          </p:txBody>
        </p:sp>
        <p:sp>
          <p:nvSpPr>
            <p:cNvPr id="30" name="Oval 29">
              <a:extLst>
                <a:ext uri="{FF2B5EF4-FFF2-40B4-BE49-F238E27FC236}">
                  <a16:creationId xmlns:a16="http://schemas.microsoft.com/office/drawing/2014/main" id="{7F06F98A-6646-441D-17A9-4C866C998379}"/>
                </a:ext>
              </a:extLst>
            </p:cNvPr>
            <p:cNvSpPr/>
            <p:nvPr/>
          </p:nvSpPr>
          <p:spPr>
            <a:xfrm>
              <a:off x="2875222" y="4497602"/>
              <a:ext cx="1505768" cy="1505768"/>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360000" rIns="0" bIns="0" anchor="ctr"/>
            <a:lstStyle/>
            <a:p>
              <a:pPr algn="ctr">
                <a:lnSpc>
                  <a:spcPct val="80000"/>
                </a:lnSpc>
                <a:defRPr/>
              </a:pPr>
              <a:r>
                <a:rPr lang="en-US" sz="1400" b="1" dirty="0">
                  <a:solidFill>
                    <a:schemeClr val="bg1"/>
                  </a:solidFill>
                  <a:latin typeface="Calibri"/>
                  <a:cs typeface="Calibri"/>
                </a:rPr>
                <a:t>Eerlijke bedrijfspraktijken</a:t>
              </a:r>
            </a:p>
          </p:txBody>
        </p:sp>
        <p:sp>
          <p:nvSpPr>
            <p:cNvPr id="31" name="Oval 30">
              <a:extLst>
                <a:ext uri="{FF2B5EF4-FFF2-40B4-BE49-F238E27FC236}">
                  <a16:creationId xmlns:a16="http://schemas.microsoft.com/office/drawing/2014/main" id="{19D6F16F-002A-8F1C-5353-9A5D7CC7240A}"/>
                </a:ext>
              </a:extLst>
            </p:cNvPr>
            <p:cNvSpPr/>
            <p:nvPr/>
          </p:nvSpPr>
          <p:spPr>
            <a:xfrm>
              <a:off x="2090585" y="2934183"/>
              <a:ext cx="1505768" cy="150576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360000" rIns="72000" bIns="0" anchor="t"/>
            <a:lstStyle/>
            <a:p>
              <a:pPr algn="ctr">
                <a:lnSpc>
                  <a:spcPct val="80000"/>
                </a:lnSpc>
                <a:defRPr/>
              </a:pPr>
              <a:r>
                <a:rPr lang="en-US" sz="1400" b="1" dirty="0">
                  <a:latin typeface="Calibri"/>
                  <a:cs typeface="Calibri"/>
                </a:rPr>
                <a:t>Consumentenzaken</a:t>
              </a:r>
            </a:p>
          </p:txBody>
        </p:sp>
        <p:sp>
          <p:nvSpPr>
            <p:cNvPr id="32" name="Oval 31">
              <a:extLst>
                <a:ext uri="{FF2B5EF4-FFF2-40B4-BE49-F238E27FC236}">
                  <a16:creationId xmlns:a16="http://schemas.microsoft.com/office/drawing/2014/main" id="{10991A4C-20C3-416C-FEFE-CE1929C98F1D}"/>
                </a:ext>
              </a:extLst>
            </p:cNvPr>
            <p:cNvSpPr/>
            <p:nvPr/>
          </p:nvSpPr>
          <p:spPr>
            <a:xfrm>
              <a:off x="4663809" y="4497602"/>
              <a:ext cx="1586862" cy="1580171"/>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252000" bIns="0" anchor="ctr"/>
            <a:lstStyle/>
            <a:p>
              <a:pPr algn="ctr">
                <a:lnSpc>
                  <a:spcPct val="80000"/>
                </a:lnSpc>
                <a:defRPr/>
              </a:pPr>
              <a:r>
                <a:rPr lang="en-US" sz="1400" b="1">
                  <a:solidFill>
                    <a:schemeClr val="bg1"/>
                  </a:solidFill>
                  <a:latin typeface="Calibri"/>
                  <a:cs typeface="Calibri"/>
                </a:rPr>
                <a:t>      De omgeving</a:t>
              </a:r>
              <a:endParaRPr lang="en-US" sz="1400" b="1" dirty="0">
                <a:solidFill>
                  <a:schemeClr val="bg1"/>
                </a:solidFill>
                <a:latin typeface="Calibri"/>
                <a:cs typeface="Calibri"/>
              </a:endParaRPr>
            </a:p>
          </p:txBody>
        </p:sp>
        <p:sp>
          <p:nvSpPr>
            <p:cNvPr id="33" name="Oval 32">
              <a:extLst>
                <a:ext uri="{FF2B5EF4-FFF2-40B4-BE49-F238E27FC236}">
                  <a16:creationId xmlns:a16="http://schemas.microsoft.com/office/drawing/2014/main" id="{229877A2-6DA0-C049-7EC7-727C79992579}"/>
                </a:ext>
              </a:extLst>
            </p:cNvPr>
            <p:cNvSpPr/>
            <p:nvPr/>
          </p:nvSpPr>
          <p:spPr>
            <a:xfrm>
              <a:off x="3267540" y="2699670"/>
              <a:ext cx="2532832" cy="2415511"/>
            </a:xfrm>
            <a:prstGeom prst="ellipse">
              <a:avLst/>
            </a:prstGeom>
            <a:solidFill>
              <a:srgbClr val="FFFF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lstStyle/>
            <a:p>
              <a:pPr algn="ctr">
                <a:defRPr/>
              </a:pPr>
              <a:r>
                <a:rPr lang="en-US" sz="1600" b="1" dirty="0">
                  <a:latin typeface="Calibri"/>
                  <a:cs typeface="Calibri"/>
                </a:rPr>
                <a:t>Organisatie</a:t>
              </a: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200" b="1" dirty="0">
                <a:latin typeface="Calibri"/>
                <a:cs typeface="Calibri"/>
              </a:endParaRPr>
            </a:p>
            <a:p>
              <a:pPr algn="ctr">
                <a:defRPr/>
              </a:pPr>
              <a:endParaRPr lang="en-US" sz="12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r>
                <a:rPr lang="en-US" sz="1600" b="1" dirty="0">
                  <a:latin typeface="Calibri"/>
                  <a:cs typeface="Calibri"/>
                </a:rPr>
                <a:t>Bestuur</a:t>
              </a:r>
            </a:p>
          </p:txBody>
        </p:sp>
        <p:sp>
          <p:nvSpPr>
            <p:cNvPr id="34" name="Oval 33">
              <a:extLst>
                <a:ext uri="{FF2B5EF4-FFF2-40B4-BE49-F238E27FC236}">
                  <a16:creationId xmlns:a16="http://schemas.microsoft.com/office/drawing/2014/main" id="{226076B7-B9F1-C0EA-4B43-BD79EA598B75}"/>
                </a:ext>
              </a:extLst>
            </p:cNvPr>
            <p:cNvSpPr/>
            <p:nvPr/>
          </p:nvSpPr>
          <p:spPr>
            <a:xfrm>
              <a:off x="3770015" y="3196161"/>
              <a:ext cx="1473453" cy="1438972"/>
            </a:xfrm>
            <a:prstGeom prst="ellipse">
              <a:avLst/>
            </a:prstGeom>
            <a:solidFill>
              <a:srgbClr val="0066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rIns="0" anchor="ctr"/>
            <a:lstStyle/>
            <a:p>
              <a:pPr algn="ctr">
                <a:defRPr/>
              </a:pPr>
              <a:r>
                <a:rPr lang="en-GB" sz="2000" b="1" dirty="0">
                  <a:solidFill>
                    <a:schemeClr val="bg1"/>
                  </a:solidFill>
                  <a:latin typeface="Calibri"/>
                  <a:cs typeface="Calibri"/>
                </a:rPr>
                <a:t>Bedrijf</a:t>
              </a:r>
              <a:endParaRPr lang="en-US" sz="2000" b="1" dirty="0">
                <a:solidFill>
                  <a:schemeClr val="bg1"/>
                </a:solidFill>
                <a:latin typeface="Calibri"/>
                <a:cs typeface="Calibri"/>
              </a:endParaRPr>
            </a:p>
          </p:txBody>
        </p:sp>
      </p:grpSp>
      <p:sp>
        <p:nvSpPr>
          <p:cNvPr id="2" name="TextBox 1">
            <a:extLst>
              <a:ext uri="{FF2B5EF4-FFF2-40B4-BE49-F238E27FC236}">
                <a16:creationId xmlns:a16="http://schemas.microsoft.com/office/drawing/2014/main" id="{D7341AE3-99D7-1802-D6B5-E494E27DE695}"/>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3"/>
              </a:rPr>
              <a:t>Bron ISO Maatschappelijke verantwoordelijkheid</a:t>
            </a:r>
            <a:endParaRPr lang="en-IE" dirty="0"/>
          </a:p>
        </p:txBody>
      </p:sp>
    </p:spTree>
    <p:extLst>
      <p:ext uri="{BB962C8B-B14F-4D97-AF65-F5344CB8AC3E}">
        <p14:creationId xmlns:p14="http://schemas.microsoft.com/office/powerpoint/2010/main" val="13588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5550" y="589390"/>
            <a:ext cx="6830322" cy="4188673"/>
          </a:xfrm>
        </p:spPr>
        <p:txBody>
          <a:bodyPr/>
          <a:lstStyle/>
          <a:p>
            <a:r>
              <a:rPr lang="en-US" sz="3200" b="1" dirty="0">
                <a:solidFill>
                  <a:srgbClr val="027354"/>
                </a:solidFill>
              </a:rPr>
              <a:t>Verantwoordingsplicht </a:t>
            </a:r>
            <a:r>
              <a:rPr lang="en-US" dirty="0"/>
              <a:t>is de: </a:t>
            </a:r>
            <a:r>
              <a:rPr lang="en-US" i="1" dirty="0">
                <a:solidFill>
                  <a:srgbClr val="027354"/>
                </a:solidFill>
              </a:rPr>
              <a:t>"het verantwoording afleggen voor beslissingen en activiteiten aan de bestuursorganen, wettelijke autoriteiten en, in bredere zin, aan de belanghebbenden van het bedrijf" </a:t>
            </a:r>
            <a:r>
              <a:rPr lang="en-US" dirty="0"/>
              <a:t>(degenen die gevolgen ondervinden van de acties van het bedrijf).</a:t>
            </a:r>
          </a:p>
          <a:p>
            <a:endParaRPr lang="en-US" dirty="0"/>
          </a:p>
          <a:p>
            <a:r>
              <a:rPr lang="en-US" sz="3200" b="1" dirty="0">
                <a:solidFill>
                  <a:srgbClr val="027354"/>
                </a:solidFill>
              </a:rPr>
              <a:t>Transparantie </a:t>
            </a:r>
            <a:r>
              <a:rPr lang="en-US" dirty="0"/>
              <a:t>is </a:t>
            </a:r>
            <a:r>
              <a:rPr lang="en-US" i="1" dirty="0">
                <a:solidFill>
                  <a:srgbClr val="027354"/>
                </a:solidFill>
              </a:rPr>
              <a:t>"openheid over beslissingen en activiteiten die van invloed zijn op de samenleving, de economie en het milieu, en de bereidheid om hierover op een duidelijke, nauwkeurige, tijdige, eerlijke en volledige manier te communiceren".</a:t>
            </a:r>
          </a:p>
          <a:p>
            <a:endParaRPr lang="en-US" sz="1400" dirty="0"/>
          </a:p>
          <a:p>
            <a:pPr>
              <a:buNone/>
            </a:pPr>
            <a:r>
              <a:rPr lang="en-US" sz="1800" dirty="0"/>
              <a:t>Bron:  ISO 26000:2010 Clausule 2.1 en 2.24</a:t>
            </a:r>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sz="3200" dirty="0">
                <a:solidFill>
                  <a:schemeClr val="bg1"/>
                </a:solidFill>
              </a:rPr>
              <a:t>Principes 1 &amp; 2 </a:t>
            </a:r>
            <a:r>
              <a:rPr lang="en-IE" sz="3200" b="1" dirty="0">
                <a:solidFill>
                  <a:schemeClr val="bg1"/>
                </a:solidFill>
              </a:rPr>
              <a:t>Verantwoording en transparantie</a:t>
            </a:r>
          </a:p>
          <a:p>
            <a:endParaRPr lang="en-IE" sz="3200" b="1" dirty="0">
              <a:solidFill>
                <a:srgbClr val="027354"/>
              </a:solidFill>
            </a:endParaRPr>
          </a:p>
          <a:p>
            <a:endParaRPr lang="en-IE" sz="3200" b="1" dirty="0">
              <a:solidFill>
                <a:srgbClr val="027354"/>
              </a:solidFill>
            </a:endParaRPr>
          </a:p>
          <a:p>
            <a:r>
              <a:rPr lang="en-IE" sz="2400" dirty="0">
                <a:solidFill>
                  <a:srgbClr val="CC6A62"/>
                </a:solidFill>
              </a:rPr>
              <a:t>Open voor en verantwoording afleggend aan besluiten en activiteiten van bestuurlijke en juridische organen</a:t>
            </a:r>
          </a:p>
          <a:p>
            <a:endParaRPr lang="en-IE" sz="3200" dirty="0"/>
          </a:p>
        </p:txBody>
      </p:sp>
      <p:grpSp>
        <p:nvGrpSpPr>
          <p:cNvPr id="7" name="Graphic 4">
            <a:extLst>
              <a:ext uri="{FF2B5EF4-FFF2-40B4-BE49-F238E27FC236}">
                <a16:creationId xmlns:a16="http://schemas.microsoft.com/office/drawing/2014/main" id="{D5F8A97F-94C6-4652-C173-AB9141D77586}"/>
              </a:ext>
            </a:extLst>
          </p:cNvPr>
          <p:cNvGrpSpPr/>
          <p:nvPr/>
        </p:nvGrpSpPr>
        <p:grpSpPr>
          <a:xfrm>
            <a:off x="731261" y="5131548"/>
            <a:ext cx="2815929" cy="1474653"/>
            <a:chOff x="3322320" y="5270917"/>
            <a:chExt cx="1710689" cy="831324"/>
          </a:xfrm>
        </p:grpSpPr>
        <p:sp>
          <p:nvSpPr>
            <p:cNvPr id="8" name="Freeform 262">
              <a:extLst>
                <a:ext uri="{FF2B5EF4-FFF2-40B4-BE49-F238E27FC236}">
                  <a16:creationId xmlns:a16="http://schemas.microsoft.com/office/drawing/2014/main" id="{9B8674AB-DF7B-8479-BE49-819FA1B57DB8}"/>
                </a:ext>
              </a:extLst>
            </p:cNvPr>
            <p:cNvSpPr/>
            <p:nvPr/>
          </p:nvSpPr>
          <p:spPr>
            <a:xfrm>
              <a:off x="3818572" y="5963602"/>
              <a:ext cx="20954" cy="8572"/>
            </a:xfrm>
            <a:custGeom>
              <a:avLst/>
              <a:gdLst>
                <a:gd name="connsiteX0" fmla="*/ 20955 w 20954"/>
                <a:gd name="connsiteY0" fmla="*/ 0 h 8572"/>
                <a:gd name="connsiteX1" fmla="*/ 0 w 20954"/>
                <a:gd name="connsiteY1" fmla="*/ 8573 h 8572"/>
                <a:gd name="connsiteX2" fmla="*/ 20955 w 20954"/>
                <a:gd name="connsiteY2" fmla="*/ 0 h 8572"/>
              </a:gdLst>
              <a:ahLst/>
              <a:cxnLst>
                <a:cxn ang="0">
                  <a:pos x="connsiteX0" y="connsiteY0"/>
                </a:cxn>
                <a:cxn ang="0">
                  <a:pos x="connsiteX1" y="connsiteY1"/>
                </a:cxn>
                <a:cxn ang="0">
                  <a:pos x="connsiteX2" y="connsiteY2"/>
                </a:cxn>
              </a:cxnLst>
              <a:rect l="l" t="t" r="r" b="b"/>
              <a:pathLst>
                <a:path w="20954" h="8572">
                  <a:moveTo>
                    <a:pt x="20955" y="0"/>
                  </a:moveTo>
                  <a:cubicBezTo>
                    <a:pt x="13335" y="2858"/>
                    <a:pt x="6667" y="5715"/>
                    <a:pt x="0" y="8573"/>
                  </a:cubicBezTo>
                  <a:cubicBezTo>
                    <a:pt x="6667" y="5715"/>
                    <a:pt x="13335" y="2858"/>
                    <a:pt x="20955" y="0"/>
                  </a:cubicBezTo>
                  <a:close/>
                </a:path>
              </a:pathLst>
            </a:custGeom>
            <a:solidFill>
              <a:srgbClr val="FFFFFF"/>
            </a:solidFill>
            <a:ln w="9525" cap="flat">
              <a:noFill/>
              <a:prstDash val="solid"/>
              <a:miter/>
            </a:ln>
          </p:spPr>
          <p:txBody>
            <a:bodyPr rtlCol="0" anchor="ctr"/>
            <a:lstStyle/>
            <a:p>
              <a:endParaRPr lang="en-US"/>
            </a:p>
          </p:txBody>
        </p:sp>
        <p:sp>
          <p:nvSpPr>
            <p:cNvPr id="9" name="Freeform 263">
              <a:extLst>
                <a:ext uri="{FF2B5EF4-FFF2-40B4-BE49-F238E27FC236}">
                  <a16:creationId xmlns:a16="http://schemas.microsoft.com/office/drawing/2014/main" id="{4D59CBBD-87A5-8513-8280-A8783186AEE4}"/>
                </a:ext>
              </a:extLst>
            </p:cNvPr>
            <p:cNvSpPr/>
            <p:nvPr/>
          </p:nvSpPr>
          <p:spPr>
            <a:xfrm>
              <a:off x="3467100" y="5753100"/>
              <a:ext cx="430529" cy="249522"/>
            </a:xfrm>
            <a:custGeom>
              <a:avLst/>
              <a:gdLst>
                <a:gd name="connsiteX0" fmla="*/ 10477 w 430529"/>
                <a:gd name="connsiteY0" fmla="*/ 246698 h 249522"/>
                <a:gd name="connsiteX1" fmla="*/ 77152 w 430529"/>
                <a:gd name="connsiteY1" fmla="*/ 245745 h 249522"/>
                <a:gd name="connsiteX2" fmla="*/ 152400 w 430529"/>
                <a:gd name="connsiteY2" fmla="*/ 224790 h 249522"/>
                <a:gd name="connsiteX3" fmla="*/ 411480 w 430529"/>
                <a:gd name="connsiteY3" fmla="*/ 122873 h 249522"/>
                <a:gd name="connsiteX4" fmla="*/ 430530 w 430529"/>
                <a:gd name="connsiteY4" fmla="*/ 113348 h 249522"/>
                <a:gd name="connsiteX5" fmla="*/ 430530 w 430529"/>
                <a:gd name="connsiteY5" fmla="*/ 113348 h 249522"/>
                <a:gd name="connsiteX6" fmla="*/ 387667 w 430529"/>
                <a:gd name="connsiteY6" fmla="*/ 0 h 249522"/>
                <a:gd name="connsiteX7" fmla="*/ 368617 w 430529"/>
                <a:gd name="connsiteY7" fmla="*/ 18098 h 249522"/>
                <a:gd name="connsiteX8" fmla="*/ 272415 w 430529"/>
                <a:gd name="connsiteY8" fmla="*/ 86677 h 249522"/>
                <a:gd name="connsiteX9" fmla="*/ 29527 w 430529"/>
                <a:gd name="connsiteY9" fmla="*/ 202882 h 249522"/>
                <a:gd name="connsiteX10" fmla="*/ 0 w 430529"/>
                <a:gd name="connsiteY10" fmla="*/ 246698 h 249522"/>
                <a:gd name="connsiteX11" fmla="*/ 0 w 430529"/>
                <a:gd name="connsiteY11" fmla="*/ 243840 h 249522"/>
                <a:gd name="connsiteX12" fmla="*/ 10477 w 430529"/>
                <a:gd name="connsiteY12" fmla="*/ 246698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9" h="249522">
                  <a:moveTo>
                    <a:pt x="10477" y="246698"/>
                  </a:moveTo>
                  <a:cubicBezTo>
                    <a:pt x="34290" y="251460"/>
                    <a:pt x="53340" y="249555"/>
                    <a:pt x="77152" y="245745"/>
                  </a:cubicBezTo>
                  <a:cubicBezTo>
                    <a:pt x="102870" y="241935"/>
                    <a:pt x="127635" y="232410"/>
                    <a:pt x="152400" y="224790"/>
                  </a:cubicBezTo>
                  <a:cubicBezTo>
                    <a:pt x="183833" y="215265"/>
                    <a:pt x="387667" y="134302"/>
                    <a:pt x="411480" y="122873"/>
                  </a:cubicBezTo>
                  <a:cubicBezTo>
                    <a:pt x="418148" y="120015"/>
                    <a:pt x="423863" y="117157"/>
                    <a:pt x="430530" y="113348"/>
                  </a:cubicBezTo>
                  <a:cubicBezTo>
                    <a:pt x="430530" y="113348"/>
                    <a:pt x="430530" y="113348"/>
                    <a:pt x="430530" y="113348"/>
                  </a:cubicBezTo>
                  <a:cubicBezTo>
                    <a:pt x="411480" y="78105"/>
                    <a:pt x="395288" y="40957"/>
                    <a:pt x="387667" y="0"/>
                  </a:cubicBezTo>
                  <a:cubicBezTo>
                    <a:pt x="377190" y="5715"/>
                    <a:pt x="372428" y="11430"/>
                    <a:pt x="368617" y="18098"/>
                  </a:cubicBezTo>
                  <a:cubicBezTo>
                    <a:pt x="346710" y="55245"/>
                    <a:pt x="309563" y="71438"/>
                    <a:pt x="272415" y="86677"/>
                  </a:cubicBezTo>
                  <a:cubicBezTo>
                    <a:pt x="259080" y="92393"/>
                    <a:pt x="68580" y="184785"/>
                    <a:pt x="29527" y="202882"/>
                  </a:cubicBezTo>
                  <a:cubicBezTo>
                    <a:pt x="9525" y="212407"/>
                    <a:pt x="1905" y="227648"/>
                    <a:pt x="0" y="246698"/>
                  </a:cubicBezTo>
                  <a:cubicBezTo>
                    <a:pt x="0" y="245745"/>
                    <a:pt x="0" y="244793"/>
                    <a:pt x="0" y="243840"/>
                  </a:cubicBezTo>
                  <a:cubicBezTo>
                    <a:pt x="4763" y="244793"/>
                    <a:pt x="7620" y="245745"/>
                    <a:pt x="10477" y="246698"/>
                  </a:cubicBezTo>
                  <a:close/>
                </a:path>
              </a:pathLst>
            </a:custGeom>
            <a:solidFill>
              <a:srgbClr val="FFFFFF"/>
            </a:solidFill>
            <a:ln w="9525" cap="flat">
              <a:noFill/>
              <a:prstDash val="solid"/>
              <a:miter/>
            </a:ln>
          </p:spPr>
          <p:txBody>
            <a:bodyPr rtlCol="0" anchor="ctr"/>
            <a:lstStyle/>
            <a:p>
              <a:endParaRPr lang="en-US"/>
            </a:p>
          </p:txBody>
        </p:sp>
        <p:sp>
          <p:nvSpPr>
            <p:cNvPr id="10" name="Freeform 264">
              <a:extLst>
                <a:ext uri="{FF2B5EF4-FFF2-40B4-BE49-F238E27FC236}">
                  <a16:creationId xmlns:a16="http://schemas.microsoft.com/office/drawing/2014/main" id="{D177148B-2DB0-376B-D3D0-91163A3A98EA}"/>
                </a:ext>
              </a:extLst>
            </p:cNvPr>
            <p:cNvSpPr/>
            <p:nvPr/>
          </p:nvSpPr>
          <p:spPr>
            <a:xfrm>
              <a:off x="3775710" y="5984557"/>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4763"/>
                    <a:pt x="0" y="6668"/>
                  </a:cubicBezTo>
                  <a:cubicBezTo>
                    <a:pt x="4763" y="4763"/>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1" name="Freeform 265">
              <a:extLst>
                <a:ext uri="{FF2B5EF4-FFF2-40B4-BE49-F238E27FC236}">
                  <a16:creationId xmlns:a16="http://schemas.microsoft.com/office/drawing/2014/main" id="{8A6AD8EB-CF8D-E696-5F88-F565463FF6D7}"/>
                </a:ext>
              </a:extLst>
            </p:cNvPr>
            <p:cNvSpPr/>
            <p:nvPr/>
          </p:nvSpPr>
          <p:spPr>
            <a:xfrm>
              <a:off x="3720464" y="6007417"/>
              <a:ext cx="20955" cy="9525"/>
            </a:xfrm>
            <a:custGeom>
              <a:avLst/>
              <a:gdLst>
                <a:gd name="connsiteX0" fmla="*/ 20955 w 20955"/>
                <a:gd name="connsiteY0" fmla="*/ 0 h 9525"/>
                <a:gd name="connsiteX1" fmla="*/ 0 w 20955"/>
                <a:gd name="connsiteY1" fmla="*/ 9525 h 9525"/>
                <a:gd name="connsiteX2" fmla="*/ 20955 w 20955"/>
                <a:gd name="connsiteY2" fmla="*/ 0 h 9525"/>
              </a:gdLst>
              <a:ahLst/>
              <a:cxnLst>
                <a:cxn ang="0">
                  <a:pos x="connsiteX0" y="connsiteY0"/>
                </a:cxn>
                <a:cxn ang="0">
                  <a:pos x="connsiteX1" y="connsiteY1"/>
                </a:cxn>
                <a:cxn ang="0">
                  <a:pos x="connsiteX2" y="connsiteY2"/>
                </a:cxn>
              </a:cxnLst>
              <a:rect l="l" t="t" r="r" b="b"/>
              <a:pathLst>
                <a:path w="20955" h="9525">
                  <a:moveTo>
                    <a:pt x="20955" y="0"/>
                  </a:moveTo>
                  <a:cubicBezTo>
                    <a:pt x="14288" y="2857"/>
                    <a:pt x="6668" y="6668"/>
                    <a:pt x="0" y="9525"/>
                  </a:cubicBezTo>
                  <a:cubicBezTo>
                    <a:pt x="6668" y="6668"/>
                    <a:pt x="13335" y="2857"/>
                    <a:pt x="20955" y="0"/>
                  </a:cubicBezTo>
                  <a:close/>
                </a:path>
              </a:pathLst>
            </a:custGeom>
            <a:solidFill>
              <a:srgbClr val="FFFFFF"/>
            </a:solidFill>
            <a:ln w="9525" cap="flat">
              <a:noFill/>
              <a:prstDash val="solid"/>
              <a:miter/>
            </a:ln>
          </p:spPr>
          <p:txBody>
            <a:bodyPr rtlCol="0" anchor="ctr"/>
            <a:lstStyle/>
            <a:p>
              <a:endParaRPr lang="en-US"/>
            </a:p>
          </p:txBody>
        </p:sp>
        <p:sp>
          <p:nvSpPr>
            <p:cNvPr id="12" name="Freeform 266">
              <a:extLst>
                <a:ext uri="{FF2B5EF4-FFF2-40B4-BE49-F238E27FC236}">
                  <a16:creationId xmlns:a16="http://schemas.microsoft.com/office/drawing/2014/main" id="{B701F5E8-9DBB-6132-4017-426C74F717A1}"/>
                </a:ext>
              </a:extLst>
            </p:cNvPr>
            <p:cNvSpPr/>
            <p:nvPr/>
          </p:nvSpPr>
          <p:spPr>
            <a:xfrm>
              <a:off x="3468052" y="6005512"/>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13" name="Freeform 267">
              <a:extLst>
                <a:ext uri="{FF2B5EF4-FFF2-40B4-BE49-F238E27FC236}">
                  <a16:creationId xmlns:a16="http://schemas.microsoft.com/office/drawing/2014/main" id="{F97E498B-0688-1956-8D9C-EB79BA8B328E}"/>
                </a:ext>
              </a:extLst>
            </p:cNvPr>
            <p:cNvSpPr/>
            <p:nvPr/>
          </p:nvSpPr>
          <p:spPr>
            <a:xfrm>
              <a:off x="3930015" y="593216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0" y="953"/>
                    <a:pt x="0" y="1905"/>
                  </a:cubicBezTo>
                  <a:cubicBezTo>
                    <a:pt x="0" y="953"/>
                    <a:pt x="952" y="953"/>
                    <a:pt x="1905" y="0"/>
                  </a:cubicBezTo>
                  <a:close/>
                </a:path>
              </a:pathLst>
            </a:custGeom>
            <a:solidFill>
              <a:srgbClr val="FFFFFF"/>
            </a:solidFill>
            <a:ln w="9525" cap="flat">
              <a:noFill/>
              <a:prstDash val="solid"/>
              <a:miter/>
            </a:ln>
          </p:spPr>
          <p:txBody>
            <a:bodyPr rtlCol="0" anchor="ctr"/>
            <a:lstStyle/>
            <a:p>
              <a:endParaRPr lang="en-US"/>
            </a:p>
          </p:txBody>
        </p:sp>
        <p:sp>
          <p:nvSpPr>
            <p:cNvPr id="14" name="Freeform 268">
              <a:extLst>
                <a:ext uri="{FF2B5EF4-FFF2-40B4-BE49-F238E27FC236}">
                  <a16:creationId xmlns:a16="http://schemas.microsoft.com/office/drawing/2014/main" id="{A3A66BDE-ED58-A44C-2E29-FA5895B959A6}"/>
                </a:ext>
              </a:extLst>
            </p:cNvPr>
            <p:cNvSpPr/>
            <p:nvPr/>
          </p:nvSpPr>
          <p:spPr>
            <a:xfrm>
              <a:off x="3804285" y="5972175"/>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3810"/>
                    <a:pt x="0" y="6668"/>
                  </a:cubicBezTo>
                  <a:cubicBezTo>
                    <a:pt x="4763" y="3810"/>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5" name="Freeform 269">
              <a:extLst>
                <a:ext uri="{FF2B5EF4-FFF2-40B4-BE49-F238E27FC236}">
                  <a16:creationId xmlns:a16="http://schemas.microsoft.com/office/drawing/2014/main" id="{D1F7335B-B0C1-B8A0-3091-6433259E635B}"/>
                </a:ext>
              </a:extLst>
            </p:cNvPr>
            <p:cNvSpPr/>
            <p:nvPr/>
          </p:nvSpPr>
          <p:spPr>
            <a:xfrm>
              <a:off x="3540442" y="6083617"/>
              <a:ext cx="4762" cy="9525"/>
            </a:xfrm>
            <a:custGeom>
              <a:avLst/>
              <a:gdLst>
                <a:gd name="connsiteX0" fmla="*/ 4763 w 4762"/>
                <a:gd name="connsiteY0" fmla="*/ 0 h 9525"/>
                <a:gd name="connsiteX1" fmla="*/ 0 w 4762"/>
                <a:gd name="connsiteY1" fmla="*/ 0 h 9525"/>
                <a:gd name="connsiteX2" fmla="*/ 4763 w 4762"/>
                <a:gd name="connsiteY2" fmla="*/ 0 h 9525"/>
              </a:gdLst>
              <a:ahLst/>
              <a:cxnLst>
                <a:cxn ang="0">
                  <a:pos x="connsiteX0" y="connsiteY0"/>
                </a:cxn>
                <a:cxn ang="0">
                  <a:pos x="connsiteX1" y="connsiteY1"/>
                </a:cxn>
                <a:cxn ang="0">
                  <a:pos x="connsiteX2" y="connsiteY2"/>
                </a:cxn>
              </a:cxnLst>
              <a:rect l="l" t="t" r="r" b="b"/>
              <a:pathLst>
                <a:path w="4762" h="9525">
                  <a:moveTo>
                    <a:pt x="4763" y="0"/>
                  </a:moveTo>
                  <a:cubicBezTo>
                    <a:pt x="2858" y="0"/>
                    <a:pt x="1905" y="0"/>
                    <a:pt x="0" y="0"/>
                  </a:cubicBezTo>
                  <a:cubicBezTo>
                    <a:pt x="1905" y="0"/>
                    <a:pt x="2858" y="0"/>
                    <a:pt x="4763" y="0"/>
                  </a:cubicBezTo>
                  <a:close/>
                </a:path>
              </a:pathLst>
            </a:custGeom>
            <a:solidFill>
              <a:srgbClr val="FFFFFF"/>
            </a:solidFill>
            <a:ln w="9525" cap="flat">
              <a:noFill/>
              <a:prstDash val="solid"/>
              <a:miter/>
            </a:ln>
          </p:spPr>
          <p:txBody>
            <a:bodyPr rtlCol="0" anchor="ctr"/>
            <a:lstStyle/>
            <a:p>
              <a:endParaRPr lang="en-US"/>
            </a:p>
          </p:txBody>
        </p:sp>
        <p:sp>
          <p:nvSpPr>
            <p:cNvPr id="16" name="Freeform 270">
              <a:extLst>
                <a:ext uri="{FF2B5EF4-FFF2-40B4-BE49-F238E27FC236}">
                  <a16:creationId xmlns:a16="http://schemas.microsoft.com/office/drawing/2014/main" id="{7C5E4813-F4F9-B8EF-FCCB-510B9F3B99A0}"/>
                </a:ext>
              </a:extLst>
            </p:cNvPr>
            <p:cNvSpPr/>
            <p:nvPr/>
          </p:nvSpPr>
          <p:spPr>
            <a:xfrm>
              <a:off x="3468052" y="6000750"/>
              <a:ext cx="9525" cy="2857"/>
            </a:xfrm>
            <a:custGeom>
              <a:avLst/>
              <a:gdLst>
                <a:gd name="connsiteX0" fmla="*/ 0 w 9525"/>
                <a:gd name="connsiteY0" fmla="*/ 2857 h 2857"/>
                <a:gd name="connsiteX1" fmla="*/ 0 w 9525"/>
                <a:gd name="connsiteY1" fmla="*/ 0 h 2857"/>
                <a:gd name="connsiteX2" fmla="*/ 0 w 9525"/>
                <a:gd name="connsiteY2" fmla="*/ 2857 h 2857"/>
              </a:gdLst>
              <a:ahLst/>
              <a:cxnLst>
                <a:cxn ang="0">
                  <a:pos x="connsiteX0" y="connsiteY0"/>
                </a:cxn>
                <a:cxn ang="0">
                  <a:pos x="connsiteX1" y="connsiteY1"/>
                </a:cxn>
                <a:cxn ang="0">
                  <a:pos x="connsiteX2" y="connsiteY2"/>
                </a:cxn>
              </a:cxnLst>
              <a:rect l="l" t="t" r="r" b="b"/>
              <a:pathLst>
                <a:path w="9525" h="2857">
                  <a:moveTo>
                    <a:pt x="0" y="2857"/>
                  </a:moveTo>
                  <a:cubicBezTo>
                    <a:pt x="0" y="1905"/>
                    <a:pt x="0" y="952"/>
                    <a:pt x="0" y="0"/>
                  </a:cubicBezTo>
                  <a:cubicBezTo>
                    <a:pt x="0" y="952"/>
                    <a:pt x="0" y="1905"/>
                    <a:pt x="0" y="2857"/>
                  </a:cubicBezTo>
                  <a:close/>
                </a:path>
              </a:pathLst>
            </a:custGeom>
            <a:solidFill>
              <a:srgbClr val="FFFFFF"/>
            </a:solidFill>
            <a:ln w="9525" cap="flat">
              <a:noFill/>
              <a:prstDash val="solid"/>
              <a:miter/>
            </a:ln>
          </p:spPr>
          <p:txBody>
            <a:bodyPr rtlCol="0" anchor="ctr"/>
            <a:lstStyle/>
            <a:p>
              <a:endParaRPr lang="en-US"/>
            </a:p>
          </p:txBody>
        </p:sp>
        <p:sp>
          <p:nvSpPr>
            <p:cNvPr id="17" name="Freeform 271">
              <a:extLst>
                <a:ext uri="{FF2B5EF4-FFF2-40B4-BE49-F238E27FC236}">
                  <a16:creationId xmlns:a16="http://schemas.microsoft.com/office/drawing/2014/main" id="{81C4FADC-90A9-3361-AD6F-B05FBC53208C}"/>
                </a:ext>
              </a:extLst>
            </p:cNvPr>
            <p:cNvSpPr/>
            <p:nvPr/>
          </p:nvSpPr>
          <p:spPr>
            <a:xfrm>
              <a:off x="3929062" y="5922644"/>
              <a:ext cx="4762" cy="7619"/>
            </a:xfrm>
            <a:custGeom>
              <a:avLst/>
              <a:gdLst>
                <a:gd name="connsiteX0" fmla="*/ 4763 w 4762"/>
                <a:gd name="connsiteY0" fmla="*/ 7620 h 7619"/>
                <a:gd name="connsiteX1" fmla="*/ 0 w 4762"/>
                <a:gd name="connsiteY1" fmla="*/ 0 h 7619"/>
                <a:gd name="connsiteX2" fmla="*/ 4763 w 4762"/>
                <a:gd name="connsiteY2" fmla="*/ 7620 h 7619"/>
                <a:gd name="connsiteX3" fmla="*/ 4763 w 4762"/>
                <a:gd name="connsiteY3" fmla="*/ 7620 h 7619"/>
              </a:gdLst>
              <a:ahLst/>
              <a:cxnLst>
                <a:cxn ang="0">
                  <a:pos x="connsiteX0" y="connsiteY0"/>
                </a:cxn>
                <a:cxn ang="0">
                  <a:pos x="connsiteX1" y="connsiteY1"/>
                </a:cxn>
                <a:cxn ang="0">
                  <a:pos x="connsiteX2" y="connsiteY2"/>
                </a:cxn>
                <a:cxn ang="0">
                  <a:pos x="connsiteX3" y="connsiteY3"/>
                </a:cxn>
              </a:cxnLst>
              <a:rect l="l" t="t" r="r" b="b"/>
              <a:pathLst>
                <a:path w="4762" h="7619">
                  <a:moveTo>
                    <a:pt x="4763" y="7620"/>
                  </a:moveTo>
                  <a:cubicBezTo>
                    <a:pt x="2858" y="4763"/>
                    <a:pt x="1905" y="2857"/>
                    <a:pt x="0" y="0"/>
                  </a:cubicBezTo>
                  <a:cubicBezTo>
                    <a:pt x="1905" y="2857"/>
                    <a:pt x="3810" y="5715"/>
                    <a:pt x="4763" y="7620"/>
                  </a:cubicBezTo>
                  <a:lnTo>
                    <a:pt x="4763" y="7620"/>
                  </a:lnTo>
                  <a:close/>
                </a:path>
              </a:pathLst>
            </a:custGeom>
            <a:solidFill>
              <a:srgbClr val="FFFFFF"/>
            </a:solidFill>
            <a:ln w="9525" cap="flat">
              <a:noFill/>
              <a:prstDash val="solid"/>
              <a:miter/>
            </a:ln>
          </p:spPr>
          <p:txBody>
            <a:bodyPr rtlCol="0" anchor="ctr"/>
            <a:lstStyle/>
            <a:p>
              <a:endParaRPr lang="en-US"/>
            </a:p>
          </p:txBody>
        </p:sp>
        <p:sp>
          <p:nvSpPr>
            <p:cNvPr id="18" name="Freeform 272">
              <a:extLst>
                <a:ext uri="{FF2B5EF4-FFF2-40B4-BE49-F238E27FC236}">
                  <a16:creationId xmlns:a16="http://schemas.microsoft.com/office/drawing/2014/main" id="{494EB6C0-9C4A-FBCE-EDBC-CE5002F7F951}"/>
                </a:ext>
              </a:extLst>
            </p:cNvPr>
            <p:cNvSpPr/>
            <p:nvPr/>
          </p:nvSpPr>
          <p:spPr>
            <a:xfrm>
              <a:off x="3945254" y="5905500"/>
              <a:ext cx="10477" cy="11430"/>
            </a:xfrm>
            <a:custGeom>
              <a:avLst/>
              <a:gdLst>
                <a:gd name="connsiteX0" fmla="*/ 10478 w 10477"/>
                <a:gd name="connsiteY0" fmla="*/ 11430 h 11430"/>
                <a:gd name="connsiteX1" fmla="*/ 0 w 10477"/>
                <a:gd name="connsiteY1" fmla="*/ 0 h 11430"/>
                <a:gd name="connsiteX2" fmla="*/ 10478 w 10477"/>
                <a:gd name="connsiteY2" fmla="*/ 11430 h 11430"/>
              </a:gdLst>
              <a:ahLst/>
              <a:cxnLst>
                <a:cxn ang="0">
                  <a:pos x="connsiteX0" y="connsiteY0"/>
                </a:cxn>
                <a:cxn ang="0">
                  <a:pos x="connsiteX1" y="connsiteY1"/>
                </a:cxn>
                <a:cxn ang="0">
                  <a:pos x="connsiteX2" y="connsiteY2"/>
                </a:cxn>
              </a:cxnLst>
              <a:rect l="l" t="t" r="r" b="b"/>
              <a:pathLst>
                <a:path w="10477" h="11430">
                  <a:moveTo>
                    <a:pt x="10478" y="11430"/>
                  </a:moveTo>
                  <a:cubicBezTo>
                    <a:pt x="6667" y="7620"/>
                    <a:pt x="3810" y="3810"/>
                    <a:pt x="0" y="0"/>
                  </a:cubicBezTo>
                  <a:cubicBezTo>
                    <a:pt x="2858" y="3810"/>
                    <a:pt x="6667" y="7620"/>
                    <a:pt x="10478" y="11430"/>
                  </a:cubicBezTo>
                  <a:close/>
                </a:path>
              </a:pathLst>
            </a:custGeom>
            <a:solidFill>
              <a:srgbClr val="FFFFFF"/>
            </a:solidFill>
            <a:ln w="9525" cap="flat">
              <a:noFill/>
              <a:prstDash val="solid"/>
              <a:miter/>
            </a:ln>
          </p:spPr>
          <p:txBody>
            <a:bodyPr rtlCol="0" anchor="ctr"/>
            <a:lstStyle/>
            <a:p>
              <a:endParaRPr lang="en-US"/>
            </a:p>
          </p:txBody>
        </p:sp>
        <p:sp>
          <p:nvSpPr>
            <p:cNvPr id="19" name="Freeform 273">
              <a:extLst>
                <a:ext uri="{FF2B5EF4-FFF2-40B4-BE49-F238E27FC236}">
                  <a16:creationId xmlns:a16="http://schemas.microsoft.com/office/drawing/2014/main" id="{0A9A1A47-EE99-CEEB-59A1-E64291D8C31A}"/>
                </a:ext>
              </a:extLst>
            </p:cNvPr>
            <p:cNvSpPr/>
            <p:nvPr/>
          </p:nvSpPr>
          <p:spPr>
            <a:xfrm>
              <a:off x="3882389" y="5785485"/>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952" y="952"/>
                    <a:pt x="0" y="0"/>
                  </a:cubicBezTo>
                  <a:cubicBezTo>
                    <a:pt x="952" y="0"/>
                    <a:pt x="952" y="952"/>
                    <a:pt x="952" y="1905"/>
                  </a:cubicBezTo>
                  <a:close/>
                </a:path>
              </a:pathLst>
            </a:custGeom>
            <a:solidFill>
              <a:srgbClr val="FFFFFF"/>
            </a:solidFill>
            <a:ln w="9525" cap="flat">
              <a:noFill/>
              <a:prstDash val="solid"/>
              <a:miter/>
            </a:ln>
          </p:spPr>
          <p:txBody>
            <a:bodyPr rtlCol="0" anchor="ctr"/>
            <a:lstStyle/>
            <a:p>
              <a:endParaRPr lang="en-US"/>
            </a:p>
          </p:txBody>
        </p:sp>
        <p:sp>
          <p:nvSpPr>
            <p:cNvPr id="20" name="Freeform 274">
              <a:extLst>
                <a:ext uri="{FF2B5EF4-FFF2-40B4-BE49-F238E27FC236}">
                  <a16:creationId xmlns:a16="http://schemas.microsoft.com/office/drawing/2014/main" id="{9B79CDAA-2708-9A0A-DE99-4F17645331C4}"/>
                </a:ext>
              </a:extLst>
            </p:cNvPr>
            <p:cNvSpPr/>
            <p:nvPr/>
          </p:nvSpPr>
          <p:spPr>
            <a:xfrm>
              <a:off x="3880485" y="5773102"/>
              <a:ext cx="952" cy="3810"/>
            </a:xfrm>
            <a:custGeom>
              <a:avLst/>
              <a:gdLst>
                <a:gd name="connsiteX0" fmla="*/ 952 w 952"/>
                <a:gd name="connsiteY0" fmla="*/ 3810 h 3810"/>
                <a:gd name="connsiteX1" fmla="*/ 0 w 952"/>
                <a:gd name="connsiteY1" fmla="*/ 0 h 3810"/>
                <a:gd name="connsiteX2" fmla="*/ 952 w 952"/>
                <a:gd name="connsiteY2" fmla="*/ 3810 h 3810"/>
              </a:gdLst>
              <a:ahLst/>
              <a:cxnLst>
                <a:cxn ang="0">
                  <a:pos x="connsiteX0" y="connsiteY0"/>
                </a:cxn>
                <a:cxn ang="0">
                  <a:pos x="connsiteX1" y="connsiteY1"/>
                </a:cxn>
                <a:cxn ang="0">
                  <a:pos x="connsiteX2" y="connsiteY2"/>
                </a:cxn>
              </a:cxnLst>
              <a:rect l="l" t="t" r="r" b="b"/>
              <a:pathLst>
                <a:path w="952" h="3810">
                  <a:moveTo>
                    <a:pt x="952" y="3810"/>
                  </a:moveTo>
                  <a:cubicBezTo>
                    <a:pt x="952" y="2858"/>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21" name="Freeform 275">
              <a:extLst>
                <a:ext uri="{FF2B5EF4-FFF2-40B4-BE49-F238E27FC236}">
                  <a16:creationId xmlns:a16="http://schemas.microsoft.com/office/drawing/2014/main" id="{67F1DDE6-6E65-20B4-8E7F-1DAADE761460}"/>
                </a:ext>
              </a:extLst>
            </p:cNvPr>
            <p:cNvSpPr/>
            <p:nvPr/>
          </p:nvSpPr>
          <p:spPr>
            <a:xfrm>
              <a:off x="3878579" y="5759767"/>
              <a:ext cx="952" cy="7619"/>
            </a:xfrm>
            <a:custGeom>
              <a:avLst/>
              <a:gdLst>
                <a:gd name="connsiteX0" fmla="*/ 953 w 952"/>
                <a:gd name="connsiteY0" fmla="*/ 7620 h 7619"/>
                <a:gd name="connsiteX1" fmla="*/ 0 w 952"/>
                <a:gd name="connsiteY1" fmla="*/ 0 h 7619"/>
                <a:gd name="connsiteX2" fmla="*/ 953 w 952"/>
                <a:gd name="connsiteY2" fmla="*/ 7620 h 7619"/>
              </a:gdLst>
              <a:ahLst/>
              <a:cxnLst>
                <a:cxn ang="0">
                  <a:pos x="connsiteX0" y="connsiteY0"/>
                </a:cxn>
                <a:cxn ang="0">
                  <a:pos x="connsiteX1" y="connsiteY1"/>
                </a:cxn>
                <a:cxn ang="0">
                  <a:pos x="connsiteX2" y="connsiteY2"/>
                </a:cxn>
              </a:cxnLst>
              <a:rect l="l" t="t" r="r" b="b"/>
              <a:pathLst>
                <a:path w="952" h="7619">
                  <a:moveTo>
                    <a:pt x="953" y="7620"/>
                  </a:moveTo>
                  <a:cubicBezTo>
                    <a:pt x="0" y="4763"/>
                    <a:pt x="0" y="2857"/>
                    <a:pt x="0" y="0"/>
                  </a:cubicBezTo>
                  <a:cubicBezTo>
                    <a:pt x="0" y="1905"/>
                    <a:pt x="0" y="4763"/>
                    <a:pt x="953" y="7620"/>
                  </a:cubicBezTo>
                  <a:close/>
                </a:path>
              </a:pathLst>
            </a:custGeom>
            <a:solidFill>
              <a:srgbClr val="FFFFFF"/>
            </a:solidFill>
            <a:ln w="9525" cap="flat">
              <a:noFill/>
              <a:prstDash val="solid"/>
              <a:miter/>
            </a:ln>
          </p:spPr>
          <p:txBody>
            <a:bodyPr rtlCol="0" anchor="ctr"/>
            <a:lstStyle/>
            <a:p>
              <a:endParaRPr lang="en-US"/>
            </a:p>
          </p:txBody>
        </p:sp>
        <p:sp>
          <p:nvSpPr>
            <p:cNvPr id="22" name="Freeform 276">
              <a:extLst>
                <a:ext uri="{FF2B5EF4-FFF2-40B4-BE49-F238E27FC236}">
                  <a16:creationId xmlns:a16="http://schemas.microsoft.com/office/drawing/2014/main" id="{7AEB3871-260B-3CA0-F5E8-36AE721A8DC4}"/>
                </a:ext>
              </a:extLst>
            </p:cNvPr>
            <p:cNvSpPr/>
            <p:nvPr/>
          </p:nvSpPr>
          <p:spPr>
            <a:xfrm>
              <a:off x="3891914" y="5813107"/>
              <a:ext cx="9525" cy="23812"/>
            </a:xfrm>
            <a:custGeom>
              <a:avLst/>
              <a:gdLst>
                <a:gd name="connsiteX0" fmla="*/ 9525 w 9525"/>
                <a:gd name="connsiteY0" fmla="*/ 23813 h 23812"/>
                <a:gd name="connsiteX1" fmla="*/ 0 w 9525"/>
                <a:gd name="connsiteY1" fmla="*/ 0 h 23812"/>
                <a:gd name="connsiteX2" fmla="*/ 9525 w 9525"/>
                <a:gd name="connsiteY2" fmla="*/ 23813 h 23812"/>
              </a:gdLst>
              <a:ahLst/>
              <a:cxnLst>
                <a:cxn ang="0">
                  <a:pos x="connsiteX0" y="connsiteY0"/>
                </a:cxn>
                <a:cxn ang="0">
                  <a:pos x="connsiteX1" y="connsiteY1"/>
                </a:cxn>
                <a:cxn ang="0">
                  <a:pos x="connsiteX2" y="connsiteY2"/>
                </a:cxn>
              </a:cxnLst>
              <a:rect l="l" t="t" r="r" b="b"/>
              <a:pathLst>
                <a:path w="9525" h="23812">
                  <a:moveTo>
                    <a:pt x="9525" y="23813"/>
                  </a:moveTo>
                  <a:cubicBezTo>
                    <a:pt x="5715" y="16193"/>
                    <a:pt x="2858" y="8573"/>
                    <a:pt x="0" y="0"/>
                  </a:cubicBezTo>
                  <a:cubicBezTo>
                    <a:pt x="2858" y="8573"/>
                    <a:pt x="5715" y="16193"/>
                    <a:pt x="9525" y="23813"/>
                  </a:cubicBezTo>
                  <a:close/>
                </a:path>
              </a:pathLst>
            </a:custGeom>
            <a:solidFill>
              <a:srgbClr val="FFFFFF"/>
            </a:solidFill>
            <a:ln w="9525" cap="flat">
              <a:noFill/>
              <a:prstDash val="solid"/>
              <a:miter/>
            </a:ln>
          </p:spPr>
          <p:txBody>
            <a:bodyPr rtlCol="0" anchor="ctr"/>
            <a:lstStyle/>
            <a:p>
              <a:endParaRPr lang="en-US"/>
            </a:p>
          </p:txBody>
        </p:sp>
        <p:sp>
          <p:nvSpPr>
            <p:cNvPr id="23" name="Freeform 277">
              <a:extLst>
                <a:ext uri="{FF2B5EF4-FFF2-40B4-BE49-F238E27FC236}">
                  <a16:creationId xmlns:a16="http://schemas.microsoft.com/office/drawing/2014/main" id="{5DA2FC88-501F-F9BF-B757-72CC41349415}"/>
                </a:ext>
              </a:extLst>
            </p:cNvPr>
            <p:cNvSpPr/>
            <p:nvPr/>
          </p:nvSpPr>
          <p:spPr>
            <a:xfrm>
              <a:off x="3875722" y="5746432"/>
              <a:ext cx="1904" cy="11430"/>
            </a:xfrm>
            <a:custGeom>
              <a:avLst/>
              <a:gdLst>
                <a:gd name="connsiteX0" fmla="*/ 1905 w 1904"/>
                <a:gd name="connsiteY0" fmla="*/ 11430 h 11430"/>
                <a:gd name="connsiteX1" fmla="*/ 0 w 1904"/>
                <a:gd name="connsiteY1" fmla="*/ 0 h 11430"/>
                <a:gd name="connsiteX2" fmla="*/ 1905 w 1904"/>
                <a:gd name="connsiteY2" fmla="*/ 11430 h 11430"/>
              </a:gdLst>
              <a:ahLst/>
              <a:cxnLst>
                <a:cxn ang="0">
                  <a:pos x="connsiteX0" y="connsiteY0"/>
                </a:cxn>
                <a:cxn ang="0">
                  <a:pos x="connsiteX1" y="connsiteY1"/>
                </a:cxn>
                <a:cxn ang="0">
                  <a:pos x="connsiteX2" y="connsiteY2"/>
                </a:cxn>
              </a:cxnLst>
              <a:rect l="l" t="t" r="r" b="b"/>
              <a:pathLst>
                <a:path w="1904" h="11430">
                  <a:moveTo>
                    <a:pt x="1905" y="11430"/>
                  </a:moveTo>
                  <a:cubicBezTo>
                    <a:pt x="952" y="7620"/>
                    <a:pt x="952" y="3810"/>
                    <a:pt x="0" y="0"/>
                  </a:cubicBezTo>
                  <a:cubicBezTo>
                    <a:pt x="0" y="2857"/>
                    <a:pt x="952" y="7620"/>
                    <a:pt x="1905" y="11430"/>
                  </a:cubicBezTo>
                  <a:close/>
                </a:path>
              </a:pathLst>
            </a:custGeom>
            <a:solidFill>
              <a:srgbClr val="FFFFFF"/>
            </a:solidFill>
            <a:ln w="9525" cap="flat">
              <a:noFill/>
              <a:prstDash val="solid"/>
              <a:miter/>
            </a:ln>
          </p:spPr>
          <p:txBody>
            <a:bodyPr rtlCol="0" anchor="ctr"/>
            <a:lstStyle/>
            <a:p>
              <a:endParaRPr lang="en-US"/>
            </a:p>
          </p:txBody>
        </p:sp>
        <p:sp>
          <p:nvSpPr>
            <p:cNvPr id="24" name="Freeform 278">
              <a:extLst>
                <a:ext uri="{FF2B5EF4-FFF2-40B4-BE49-F238E27FC236}">
                  <a16:creationId xmlns:a16="http://schemas.microsoft.com/office/drawing/2014/main" id="{96B93A53-BA3C-5164-9751-AE3AC766F452}"/>
                </a:ext>
              </a:extLst>
            </p:cNvPr>
            <p:cNvSpPr/>
            <p:nvPr/>
          </p:nvSpPr>
          <p:spPr>
            <a:xfrm>
              <a:off x="3901439" y="5837872"/>
              <a:ext cx="11430" cy="21907"/>
            </a:xfrm>
            <a:custGeom>
              <a:avLst/>
              <a:gdLst>
                <a:gd name="connsiteX0" fmla="*/ 11430 w 11430"/>
                <a:gd name="connsiteY0" fmla="*/ 21907 h 21907"/>
                <a:gd name="connsiteX1" fmla="*/ 0 w 11430"/>
                <a:gd name="connsiteY1" fmla="*/ 0 h 21907"/>
                <a:gd name="connsiteX2" fmla="*/ 11430 w 11430"/>
                <a:gd name="connsiteY2" fmla="*/ 21907 h 21907"/>
              </a:gdLst>
              <a:ahLst/>
              <a:cxnLst>
                <a:cxn ang="0">
                  <a:pos x="connsiteX0" y="connsiteY0"/>
                </a:cxn>
                <a:cxn ang="0">
                  <a:pos x="connsiteX1" y="connsiteY1"/>
                </a:cxn>
                <a:cxn ang="0">
                  <a:pos x="connsiteX2" y="connsiteY2"/>
                </a:cxn>
              </a:cxnLst>
              <a:rect l="l" t="t" r="r" b="b"/>
              <a:pathLst>
                <a:path w="11430" h="21907">
                  <a:moveTo>
                    <a:pt x="11430" y="21907"/>
                  </a:moveTo>
                  <a:cubicBezTo>
                    <a:pt x="7620" y="15240"/>
                    <a:pt x="3810" y="7620"/>
                    <a:pt x="0" y="0"/>
                  </a:cubicBezTo>
                  <a:cubicBezTo>
                    <a:pt x="3810" y="6667"/>
                    <a:pt x="7620" y="14288"/>
                    <a:pt x="11430" y="21907"/>
                  </a:cubicBezTo>
                  <a:close/>
                </a:path>
              </a:pathLst>
            </a:custGeom>
            <a:solidFill>
              <a:srgbClr val="FFFFFF"/>
            </a:solidFill>
            <a:ln w="9525" cap="flat">
              <a:noFill/>
              <a:prstDash val="solid"/>
              <a:miter/>
            </a:ln>
          </p:spPr>
          <p:txBody>
            <a:bodyPr rtlCol="0" anchor="ctr"/>
            <a:lstStyle/>
            <a:p>
              <a:endParaRPr lang="en-US"/>
            </a:p>
          </p:txBody>
        </p:sp>
        <p:sp>
          <p:nvSpPr>
            <p:cNvPr id="25" name="Freeform 279">
              <a:extLst>
                <a:ext uri="{FF2B5EF4-FFF2-40B4-BE49-F238E27FC236}">
                  <a16:creationId xmlns:a16="http://schemas.microsoft.com/office/drawing/2014/main" id="{14326542-53FD-CB69-E9E7-DB05DD2244D0}"/>
                </a:ext>
              </a:extLst>
            </p:cNvPr>
            <p:cNvSpPr/>
            <p:nvPr/>
          </p:nvSpPr>
          <p:spPr>
            <a:xfrm>
              <a:off x="3955732" y="5916930"/>
              <a:ext cx="10477" cy="11430"/>
            </a:xfrm>
            <a:custGeom>
              <a:avLst/>
              <a:gdLst>
                <a:gd name="connsiteX0" fmla="*/ 10477 w 10477"/>
                <a:gd name="connsiteY0" fmla="*/ 11430 h 11430"/>
                <a:gd name="connsiteX1" fmla="*/ 0 w 10477"/>
                <a:gd name="connsiteY1" fmla="*/ 0 h 11430"/>
                <a:gd name="connsiteX2" fmla="*/ 10477 w 10477"/>
                <a:gd name="connsiteY2" fmla="*/ 11430 h 11430"/>
              </a:gdLst>
              <a:ahLst/>
              <a:cxnLst>
                <a:cxn ang="0">
                  <a:pos x="connsiteX0" y="connsiteY0"/>
                </a:cxn>
                <a:cxn ang="0">
                  <a:pos x="connsiteX1" y="connsiteY1"/>
                </a:cxn>
                <a:cxn ang="0">
                  <a:pos x="connsiteX2" y="connsiteY2"/>
                </a:cxn>
              </a:cxnLst>
              <a:rect l="l" t="t" r="r" b="b"/>
              <a:pathLst>
                <a:path w="10477" h="11430">
                  <a:moveTo>
                    <a:pt x="10477" y="11430"/>
                  </a:moveTo>
                  <a:cubicBezTo>
                    <a:pt x="6667" y="7620"/>
                    <a:pt x="2858" y="3810"/>
                    <a:pt x="0" y="0"/>
                  </a:cubicBezTo>
                  <a:cubicBezTo>
                    <a:pt x="2858" y="3810"/>
                    <a:pt x="6667" y="7620"/>
                    <a:pt x="10477" y="11430"/>
                  </a:cubicBezTo>
                  <a:close/>
                </a:path>
              </a:pathLst>
            </a:custGeom>
            <a:solidFill>
              <a:srgbClr val="FFFFFF"/>
            </a:solidFill>
            <a:ln w="9525" cap="flat">
              <a:noFill/>
              <a:prstDash val="solid"/>
              <a:miter/>
            </a:ln>
          </p:spPr>
          <p:txBody>
            <a:bodyPr rtlCol="0" anchor="ctr"/>
            <a:lstStyle/>
            <a:p>
              <a:endParaRPr lang="en-US"/>
            </a:p>
          </p:txBody>
        </p:sp>
        <p:sp>
          <p:nvSpPr>
            <p:cNvPr id="26" name="Freeform 280">
              <a:extLst>
                <a:ext uri="{FF2B5EF4-FFF2-40B4-BE49-F238E27FC236}">
                  <a16:creationId xmlns:a16="http://schemas.microsoft.com/office/drawing/2014/main" id="{4866FE1C-2E61-A2E5-5265-7EAC90AC5C5D}"/>
                </a:ext>
              </a:extLst>
            </p:cNvPr>
            <p:cNvSpPr/>
            <p:nvPr/>
          </p:nvSpPr>
          <p:spPr>
            <a:xfrm>
              <a:off x="3966209" y="5928360"/>
              <a:ext cx="11430" cy="10477"/>
            </a:xfrm>
            <a:custGeom>
              <a:avLst/>
              <a:gdLst>
                <a:gd name="connsiteX0" fmla="*/ 11430 w 11430"/>
                <a:gd name="connsiteY0" fmla="*/ 10477 h 10477"/>
                <a:gd name="connsiteX1" fmla="*/ 0 w 11430"/>
                <a:gd name="connsiteY1" fmla="*/ 0 h 10477"/>
                <a:gd name="connsiteX2" fmla="*/ 11430 w 11430"/>
                <a:gd name="connsiteY2" fmla="*/ 10477 h 10477"/>
              </a:gdLst>
              <a:ahLst/>
              <a:cxnLst>
                <a:cxn ang="0">
                  <a:pos x="connsiteX0" y="connsiteY0"/>
                </a:cxn>
                <a:cxn ang="0">
                  <a:pos x="connsiteX1" y="connsiteY1"/>
                </a:cxn>
                <a:cxn ang="0">
                  <a:pos x="connsiteX2" y="connsiteY2"/>
                </a:cxn>
              </a:cxnLst>
              <a:rect l="l" t="t" r="r" b="b"/>
              <a:pathLst>
                <a:path w="11430" h="10477">
                  <a:moveTo>
                    <a:pt x="11430" y="10477"/>
                  </a:moveTo>
                  <a:cubicBezTo>
                    <a:pt x="7620" y="6667"/>
                    <a:pt x="3810" y="3810"/>
                    <a:pt x="0" y="0"/>
                  </a:cubicBezTo>
                  <a:cubicBezTo>
                    <a:pt x="3810" y="2857"/>
                    <a:pt x="7620" y="6667"/>
                    <a:pt x="11430" y="10477"/>
                  </a:cubicBezTo>
                  <a:close/>
                </a:path>
              </a:pathLst>
            </a:custGeom>
            <a:solidFill>
              <a:srgbClr val="FFFFFF"/>
            </a:solidFill>
            <a:ln w="9525" cap="flat">
              <a:noFill/>
              <a:prstDash val="solid"/>
              <a:miter/>
            </a:ln>
          </p:spPr>
          <p:txBody>
            <a:bodyPr rtlCol="0" anchor="ctr"/>
            <a:lstStyle/>
            <a:p>
              <a:endParaRPr lang="en-US"/>
            </a:p>
          </p:txBody>
        </p:sp>
        <p:sp>
          <p:nvSpPr>
            <p:cNvPr id="27" name="Freeform 281">
              <a:extLst>
                <a:ext uri="{FF2B5EF4-FFF2-40B4-BE49-F238E27FC236}">
                  <a16:creationId xmlns:a16="http://schemas.microsoft.com/office/drawing/2014/main" id="{89075D8A-8C1C-6871-5458-52F9502EE66A}"/>
                </a:ext>
              </a:extLst>
            </p:cNvPr>
            <p:cNvSpPr/>
            <p:nvPr/>
          </p:nvSpPr>
          <p:spPr>
            <a:xfrm>
              <a:off x="3870064" y="5289988"/>
              <a:ext cx="786188" cy="699100"/>
            </a:xfrm>
            <a:custGeom>
              <a:avLst/>
              <a:gdLst>
                <a:gd name="connsiteX0" fmla="*/ 319983 w 786188"/>
                <a:gd name="connsiteY0" fmla="*/ 689806 h 699100"/>
                <a:gd name="connsiteX1" fmla="*/ 531438 w 786188"/>
                <a:gd name="connsiteY1" fmla="*/ 683139 h 699100"/>
                <a:gd name="connsiteX2" fmla="*/ 625735 w 786188"/>
                <a:gd name="connsiteY2" fmla="*/ 641229 h 699100"/>
                <a:gd name="connsiteX3" fmla="*/ 781945 w 786188"/>
                <a:gd name="connsiteY3" fmla="*/ 442156 h 699100"/>
                <a:gd name="connsiteX4" fmla="*/ 785755 w 786188"/>
                <a:gd name="connsiteY4" fmla="*/ 387864 h 699100"/>
                <a:gd name="connsiteX5" fmla="*/ 779088 w 786188"/>
                <a:gd name="connsiteY5" fmla="*/ 309759 h 699100"/>
                <a:gd name="connsiteX6" fmla="*/ 755275 w 786188"/>
                <a:gd name="connsiteY6" fmla="*/ 229749 h 699100"/>
                <a:gd name="connsiteX7" fmla="*/ 727653 w 786188"/>
                <a:gd name="connsiteY7" fmla="*/ 217367 h 699100"/>
                <a:gd name="connsiteX8" fmla="*/ 708603 w 786188"/>
                <a:gd name="connsiteY8" fmla="*/ 222129 h 699100"/>
                <a:gd name="connsiteX9" fmla="*/ 679075 w 786188"/>
                <a:gd name="connsiteY9" fmla="*/ 214509 h 699100"/>
                <a:gd name="connsiteX10" fmla="*/ 649548 w 786188"/>
                <a:gd name="connsiteY10" fmla="*/ 169742 h 699100"/>
                <a:gd name="connsiteX11" fmla="*/ 665740 w 786188"/>
                <a:gd name="connsiteY11" fmla="*/ 131642 h 699100"/>
                <a:gd name="connsiteX12" fmla="*/ 697173 w 786188"/>
                <a:gd name="connsiteY12" fmla="*/ 118306 h 699100"/>
                <a:gd name="connsiteX13" fmla="*/ 691458 w 786188"/>
                <a:gd name="connsiteY13" fmla="*/ 96399 h 699100"/>
                <a:gd name="connsiteX14" fmla="*/ 87573 w 786188"/>
                <a:gd name="connsiteY14" fmla="*/ 125926 h 699100"/>
                <a:gd name="connsiteX15" fmla="*/ 5658 w 786188"/>
                <a:gd name="connsiteY15" fmla="*/ 325951 h 699100"/>
                <a:gd name="connsiteX16" fmla="*/ 3753 w 786188"/>
                <a:gd name="connsiteY16" fmla="*/ 454539 h 699100"/>
                <a:gd name="connsiteX17" fmla="*/ 319983 w 786188"/>
                <a:gd name="connsiteY17" fmla="*/ 689806 h 699100"/>
                <a:gd name="connsiteX18" fmla="*/ 116148 w 786188"/>
                <a:gd name="connsiteY18" fmla="*/ 306901 h 699100"/>
                <a:gd name="connsiteX19" fmla="*/ 118053 w 786188"/>
                <a:gd name="connsiteY19" fmla="*/ 299281 h 699100"/>
                <a:gd name="connsiteX20" fmla="*/ 121863 w 786188"/>
                <a:gd name="connsiteY20" fmla="*/ 284042 h 699100"/>
                <a:gd name="connsiteX21" fmla="*/ 129483 w 786188"/>
                <a:gd name="connsiteY21" fmla="*/ 259276 h 699100"/>
                <a:gd name="connsiteX22" fmla="*/ 132340 w 786188"/>
                <a:gd name="connsiteY22" fmla="*/ 244989 h 699100"/>
                <a:gd name="connsiteX23" fmla="*/ 299980 w 786188"/>
                <a:gd name="connsiteY23" fmla="*/ 77349 h 699100"/>
                <a:gd name="connsiteX24" fmla="*/ 530485 w 786188"/>
                <a:gd name="connsiteY24" fmla="*/ 95447 h 699100"/>
                <a:gd name="connsiteX25" fmla="*/ 666693 w 786188"/>
                <a:gd name="connsiteY25" fmla="*/ 289756 h 699100"/>
                <a:gd name="connsiteX26" fmla="*/ 668598 w 786188"/>
                <a:gd name="connsiteY26" fmla="*/ 299281 h 699100"/>
                <a:gd name="connsiteX27" fmla="*/ 671455 w 786188"/>
                <a:gd name="connsiteY27" fmla="*/ 313569 h 699100"/>
                <a:gd name="connsiteX28" fmla="*/ 674313 w 786188"/>
                <a:gd name="connsiteY28" fmla="*/ 343097 h 699100"/>
                <a:gd name="connsiteX29" fmla="*/ 674313 w 786188"/>
                <a:gd name="connsiteY29" fmla="*/ 345001 h 699100"/>
                <a:gd name="connsiteX30" fmla="*/ 674313 w 786188"/>
                <a:gd name="connsiteY30" fmla="*/ 359289 h 699100"/>
                <a:gd name="connsiteX31" fmla="*/ 674313 w 786188"/>
                <a:gd name="connsiteY31" fmla="*/ 366909 h 699100"/>
                <a:gd name="connsiteX32" fmla="*/ 674313 w 786188"/>
                <a:gd name="connsiteY32" fmla="*/ 367861 h 699100"/>
                <a:gd name="connsiteX33" fmla="*/ 674313 w 786188"/>
                <a:gd name="connsiteY33" fmla="*/ 377386 h 699100"/>
                <a:gd name="connsiteX34" fmla="*/ 670503 w 786188"/>
                <a:gd name="connsiteY34" fmla="*/ 418344 h 699100"/>
                <a:gd name="connsiteX35" fmla="*/ 634308 w 786188"/>
                <a:gd name="connsiteY35" fmla="*/ 517404 h 699100"/>
                <a:gd name="connsiteX36" fmla="*/ 625735 w 786188"/>
                <a:gd name="connsiteY36" fmla="*/ 528834 h 699100"/>
                <a:gd name="connsiteX37" fmla="*/ 588588 w 786188"/>
                <a:gd name="connsiteY37" fmla="*/ 566934 h 699100"/>
                <a:gd name="connsiteX38" fmla="*/ 585730 w 786188"/>
                <a:gd name="connsiteY38" fmla="*/ 569792 h 699100"/>
                <a:gd name="connsiteX39" fmla="*/ 580015 w 786188"/>
                <a:gd name="connsiteY39" fmla="*/ 575506 h 699100"/>
                <a:gd name="connsiteX40" fmla="*/ 567633 w 786188"/>
                <a:gd name="connsiteY40" fmla="*/ 585984 h 699100"/>
                <a:gd name="connsiteX41" fmla="*/ 548583 w 786188"/>
                <a:gd name="connsiteY41" fmla="*/ 600272 h 699100"/>
                <a:gd name="connsiteX42" fmla="*/ 545725 w 786188"/>
                <a:gd name="connsiteY42" fmla="*/ 602176 h 699100"/>
                <a:gd name="connsiteX43" fmla="*/ 539058 w 786188"/>
                <a:gd name="connsiteY43" fmla="*/ 605986 h 699100"/>
                <a:gd name="connsiteX44" fmla="*/ 471430 w 786188"/>
                <a:gd name="connsiteY44" fmla="*/ 634561 h 699100"/>
                <a:gd name="connsiteX45" fmla="*/ 445713 w 786188"/>
                <a:gd name="connsiteY45" fmla="*/ 641229 h 699100"/>
                <a:gd name="connsiteX46" fmla="*/ 439045 w 786188"/>
                <a:gd name="connsiteY46" fmla="*/ 642181 h 699100"/>
                <a:gd name="connsiteX47" fmla="*/ 429520 w 786188"/>
                <a:gd name="connsiteY47" fmla="*/ 644086 h 699100"/>
                <a:gd name="connsiteX48" fmla="*/ 422853 w 786188"/>
                <a:gd name="connsiteY48" fmla="*/ 645039 h 699100"/>
                <a:gd name="connsiteX49" fmla="*/ 419995 w 786188"/>
                <a:gd name="connsiteY49" fmla="*/ 645039 h 699100"/>
                <a:gd name="connsiteX50" fmla="*/ 393325 w 786188"/>
                <a:gd name="connsiteY50" fmla="*/ 646944 h 699100"/>
                <a:gd name="connsiteX51" fmla="*/ 389515 w 786188"/>
                <a:gd name="connsiteY51" fmla="*/ 646944 h 699100"/>
                <a:gd name="connsiteX52" fmla="*/ 378085 w 786188"/>
                <a:gd name="connsiteY52" fmla="*/ 646944 h 699100"/>
                <a:gd name="connsiteX53" fmla="*/ 360940 w 786188"/>
                <a:gd name="connsiteY53" fmla="*/ 645039 h 699100"/>
                <a:gd name="connsiteX54" fmla="*/ 313315 w 786188"/>
                <a:gd name="connsiteY54" fmla="*/ 633609 h 699100"/>
                <a:gd name="connsiteX55" fmla="*/ 242830 w 786188"/>
                <a:gd name="connsiteY55" fmla="*/ 605034 h 699100"/>
                <a:gd name="connsiteX56" fmla="*/ 234258 w 786188"/>
                <a:gd name="connsiteY56" fmla="*/ 600272 h 699100"/>
                <a:gd name="connsiteX57" fmla="*/ 218065 w 786188"/>
                <a:gd name="connsiteY57" fmla="*/ 589794 h 699100"/>
                <a:gd name="connsiteX58" fmla="*/ 189490 w 786188"/>
                <a:gd name="connsiteY58" fmla="*/ 565981 h 699100"/>
                <a:gd name="connsiteX59" fmla="*/ 171393 w 786188"/>
                <a:gd name="connsiteY59" fmla="*/ 546931 h 699100"/>
                <a:gd name="connsiteX60" fmla="*/ 165678 w 786188"/>
                <a:gd name="connsiteY60" fmla="*/ 540264 h 699100"/>
                <a:gd name="connsiteX61" fmla="*/ 113290 w 786188"/>
                <a:gd name="connsiteY61" fmla="*/ 419297 h 699100"/>
                <a:gd name="connsiteX62" fmla="*/ 112338 w 786188"/>
                <a:gd name="connsiteY62" fmla="*/ 411676 h 699100"/>
                <a:gd name="connsiteX63" fmla="*/ 110433 w 786188"/>
                <a:gd name="connsiteY63" fmla="*/ 370719 h 699100"/>
                <a:gd name="connsiteX64" fmla="*/ 110433 w 786188"/>
                <a:gd name="connsiteY64" fmla="*/ 368814 h 699100"/>
                <a:gd name="connsiteX65" fmla="*/ 116148 w 786188"/>
                <a:gd name="connsiteY65" fmla="*/ 311664 h 699100"/>
                <a:gd name="connsiteX66" fmla="*/ 116148 w 786188"/>
                <a:gd name="connsiteY66" fmla="*/ 306901 h 69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6188" h="699100">
                  <a:moveTo>
                    <a:pt x="319983" y="689806"/>
                  </a:moveTo>
                  <a:cubicBezTo>
                    <a:pt x="389515" y="703142"/>
                    <a:pt x="462858" y="703142"/>
                    <a:pt x="531438" y="683139"/>
                  </a:cubicBezTo>
                  <a:cubicBezTo>
                    <a:pt x="563823" y="673614"/>
                    <a:pt x="597160" y="659326"/>
                    <a:pt x="625735" y="641229"/>
                  </a:cubicBezTo>
                  <a:cubicBezTo>
                    <a:pt x="659073" y="619322"/>
                    <a:pt x="741940" y="543122"/>
                    <a:pt x="781945" y="442156"/>
                  </a:cubicBezTo>
                  <a:cubicBezTo>
                    <a:pt x="783850" y="424059"/>
                    <a:pt x="785755" y="405961"/>
                    <a:pt x="785755" y="387864"/>
                  </a:cubicBezTo>
                  <a:cubicBezTo>
                    <a:pt x="787660" y="361194"/>
                    <a:pt x="782898" y="335476"/>
                    <a:pt x="779088" y="309759"/>
                  </a:cubicBezTo>
                  <a:cubicBezTo>
                    <a:pt x="774325" y="282136"/>
                    <a:pt x="768610" y="255467"/>
                    <a:pt x="755275" y="229749"/>
                  </a:cubicBezTo>
                  <a:cubicBezTo>
                    <a:pt x="747655" y="214509"/>
                    <a:pt x="744798" y="213556"/>
                    <a:pt x="727653" y="217367"/>
                  </a:cubicBezTo>
                  <a:cubicBezTo>
                    <a:pt x="720985" y="219272"/>
                    <a:pt x="715270" y="222129"/>
                    <a:pt x="708603" y="222129"/>
                  </a:cubicBezTo>
                  <a:cubicBezTo>
                    <a:pt x="698125" y="223081"/>
                    <a:pt x="686695" y="223081"/>
                    <a:pt x="679075" y="214509"/>
                  </a:cubicBezTo>
                  <a:cubicBezTo>
                    <a:pt x="666693" y="201174"/>
                    <a:pt x="655263" y="187839"/>
                    <a:pt x="649548" y="169742"/>
                  </a:cubicBezTo>
                  <a:cubicBezTo>
                    <a:pt x="643833" y="150692"/>
                    <a:pt x="647643" y="140214"/>
                    <a:pt x="665740" y="131642"/>
                  </a:cubicBezTo>
                  <a:cubicBezTo>
                    <a:pt x="676218" y="126879"/>
                    <a:pt x="686695" y="123069"/>
                    <a:pt x="697173" y="118306"/>
                  </a:cubicBezTo>
                  <a:cubicBezTo>
                    <a:pt x="713365" y="111639"/>
                    <a:pt x="704793" y="109734"/>
                    <a:pt x="691458" y="96399"/>
                  </a:cubicBezTo>
                  <a:cubicBezTo>
                    <a:pt x="578110" y="4006"/>
                    <a:pt x="282835" y="-76004"/>
                    <a:pt x="87573" y="125926"/>
                  </a:cubicBezTo>
                  <a:cubicBezTo>
                    <a:pt x="38995" y="181172"/>
                    <a:pt x="17088" y="252609"/>
                    <a:pt x="5658" y="325951"/>
                  </a:cubicBezTo>
                  <a:cubicBezTo>
                    <a:pt x="-1010" y="368814"/>
                    <a:pt x="-1962" y="411676"/>
                    <a:pt x="3753" y="454539"/>
                  </a:cubicBezTo>
                  <a:cubicBezTo>
                    <a:pt x="121863" y="663136"/>
                    <a:pt x="285693" y="683139"/>
                    <a:pt x="319983" y="689806"/>
                  </a:cubicBezTo>
                  <a:close/>
                  <a:moveTo>
                    <a:pt x="116148" y="306901"/>
                  </a:moveTo>
                  <a:cubicBezTo>
                    <a:pt x="117100" y="304044"/>
                    <a:pt x="117100" y="302139"/>
                    <a:pt x="118053" y="299281"/>
                  </a:cubicBezTo>
                  <a:cubicBezTo>
                    <a:pt x="119005" y="294519"/>
                    <a:pt x="120910" y="288804"/>
                    <a:pt x="121863" y="284042"/>
                  </a:cubicBezTo>
                  <a:cubicBezTo>
                    <a:pt x="123768" y="275469"/>
                    <a:pt x="126625" y="266897"/>
                    <a:pt x="129483" y="259276"/>
                  </a:cubicBezTo>
                  <a:cubicBezTo>
                    <a:pt x="130435" y="254514"/>
                    <a:pt x="131388" y="249751"/>
                    <a:pt x="132340" y="244989"/>
                  </a:cubicBezTo>
                  <a:cubicBezTo>
                    <a:pt x="137103" y="223081"/>
                    <a:pt x="146628" y="132594"/>
                    <a:pt x="299980" y="77349"/>
                  </a:cubicBezTo>
                  <a:cubicBezTo>
                    <a:pt x="386658" y="45917"/>
                    <a:pt x="510483" y="87826"/>
                    <a:pt x="530485" y="95447"/>
                  </a:cubicBezTo>
                  <a:cubicBezTo>
                    <a:pt x="666693" y="165931"/>
                    <a:pt x="668598" y="287851"/>
                    <a:pt x="666693" y="289756"/>
                  </a:cubicBezTo>
                  <a:cubicBezTo>
                    <a:pt x="667645" y="292614"/>
                    <a:pt x="667645" y="295472"/>
                    <a:pt x="668598" y="299281"/>
                  </a:cubicBezTo>
                  <a:cubicBezTo>
                    <a:pt x="669550" y="304044"/>
                    <a:pt x="670503" y="308806"/>
                    <a:pt x="671455" y="313569"/>
                  </a:cubicBezTo>
                  <a:cubicBezTo>
                    <a:pt x="673360" y="324999"/>
                    <a:pt x="673360" y="334524"/>
                    <a:pt x="674313" y="343097"/>
                  </a:cubicBezTo>
                  <a:cubicBezTo>
                    <a:pt x="674313" y="344049"/>
                    <a:pt x="674313" y="344049"/>
                    <a:pt x="674313" y="345001"/>
                  </a:cubicBezTo>
                  <a:cubicBezTo>
                    <a:pt x="674313" y="350717"/>
                    <a:pt x="674313" y="355479"/>
                    <a:pt x="674313" y="359289"/>
                  </a:cubicBezTo>
                  <a:cubicBezTo>
                    <a:pt x="674313" y="362147"/>
                    <a:pt x="674313" y="365004"/>
                    <a:pt x="674313" y="366909"/>
                  </a:cubicBezTo>
                  <a:cubicBezTo>
                    <a:pt x="674313" y="366909"/>
                    <a:pt x="674313" y="366909"/>
                    <a:pt x="674313" y="367861"/>
                  </a:cubicBezTo>
                  <a:cubicBezTo>
                    <a:pt x="674313" y="370719"/>
                    <a:pt x="674313" y="374529"/>
                    <a:pt x="674313" y="377386"/>
                  </a:cubicBezTo>
                  <a:cubicBezTo>
                    <a:pt x="674313" y="391674"/>
                    <a:pt x="672408" y="405009"/>
                    <a:pt x="670503" y="418344"/>
                  </a:cubicBezTo>
                  <a:cubicBezTo>
                    <a:pt x="664788" y="453586"/>
                    <a:pt x="654310" y="486924"/>
                    <a:pt x="634308" y="517404"/>
                  </a:cubicBezTo>
                  <a:cubicBezTo>
                    <a:pt x="631450" y="521214"/>
                    <a:pt x="628593" y="525024"/>
                    <a:pt x="625735" y="528834"/>
                  </a:cubicBezTo>
                  <a:cubicBezTo>
                    <a:pt x="615258" y="542169"/>
                    <a:pt x="602875" y="555504"/>
                    <a:pt x="588588" y="566934"/>
                  </a:cubicBezTo>
                  <a:cubicBezTo>
                    <a:pt x="587635" y="567886"/>
                    <a:pt x="586683" y="568839"/>
                    <a:pt x="585730" y="569792"/>
                  </a:cubicBezTo>
                  <a:cubicBezTo>
                    <a:pt x="583825" y="571697"/>
                    <a:pt x="581920" y="573601"/>
                    <a:pt x="580015" y="575506"/>
                  </a:cubicBezTo>
                  <a:cubicBezTo>
                    <a:pt x="576205" y="579317"/>
                    <a:pt x="571443" y="582174"/>
                    <a:pt x="567633" y="585984"/>
                  </a:cubicBezTo>
                  <a:cubicBezTo>
                    <a:pt x="560965" y="590747"/>
                    <a:pt x="555250" y="596461"/>
                    <a:pt x="548583" y="600272"/>
                  </a:cubicBezTo>
                  <a:cubicBezTo>
                    <a:pt x="547630" y="601224"/>
                    <a:pt x="546678" y="601224"/>
                    <a:pt x="545725" y="602176"/>
                  </a:cubicBezTo>
                  <a:cubicBezTo>
                    <a:pt x="543820" y="603129"/>
                    <a:pt x="540963" y="605034"/>
                    <a:pt x="539058" y="605986"/>
                  </a:cubicBezTo>
                  <a:cubicBezTo>
                    <a:pt x="517150" y="616464"/>
                    <a:pt x="495243" y="627894"/>
                    <a:pt x="471430" y="634561"/>
                  </a:cubicBezTo>
                  <a:cubicBezTo>
                    <a:pt x="462858" y="636467"/>
                    <a:pt x="454285" y="639324"/>
                    <a:pt x="445713" y="641229"/>
                  </a:cubicBezTo>
                  <a:cubicBezTo>
                    <a:pt x="443808" y="642181"/>
                    <a:pt x="441903" y="642181"/>
                    <a:pt x="439045" y="642181"/>
                  </a:cubicBezTo>
                  <a:cubicBezTo>
                    <a:pt x="436188" y="643134"/>
                    <a:pt x="433330" y="643134"/>
                    <a:pt x="429520" y="644086"/>
                  </a:cubicBezTo>
                  <a:cubicBezTo>
                    <a:pt x="427615" y="644086"/>
                    <a:pt x="425710" y="645039"/>
                    <a:pt x="422853" y="645039"/>
                  </a:cubicBezTo>
                  <a:cubicBezTo>
                    <a:pt x="421900" y="645039"/>
                    <a:pt x="420948" y="645039"/>
                    <a:pt x="419995" y="645039"/>
                  </a:cubicBezTo>
                  <a:cubicBezTo>
                    <a:pt x="411423" y="645992"/>
                    <a:pt x="402850" y="646944"/>
                    <a:pt x="393325" y="646944"/>
                  </a:cubicBezTo>
                  <a:cubicBezTo>
                    <a:pt x="392373" y="646944"/>
                    <a:pt x="390468" y="646944"/>
                    <a:pt x="389515" y="646944"/>
                  </a:cubicBezTo>
                  <a:cubicBezTo>
                    <a:pt x="385705" y="646944"/>
                    <a:pt x="381895" y="646944"/>
                    <a:pt x="378085" y="646944"/>
                  </a:cubicBezTo>
                  <a:cubicBezTo>
                    <a:pt x="372370" y="646944"/>
                    <a:pt x="367608" y="645992"/>
                    <a:pt x="360940" y="645039"/>
                  </a:cubicBezTo>
                  <a:cubicBezTo>
                    <a:pt x="343795" y="642181"/>
                    <a:pt x="327603" y="638372"/>
                    <a:pt x="313315" y="633609"/>
                  </a:cubicBezTo>
                  <a:cubicBezTo>
                    <a:pt x="286645" y="625989"/>
                    <a:pt x="263785" y="616464"/>
                    <a:pt x="242830" y="605034"/>
                  </a:cubicBezTo>
                  <a:cubicBezTo>
                    <a:pt x="239973" y="603129"/>
                    <a:pt x="237115" y="602176"/>
                    <a:pt x="234258" y="600272"/>
                  </a:cubicBezTo>
                  <a:cubicBezTo>
                    <a:pt x="228543" y="596461"/>
                    <a:pt x="222828" y="593604"/>
                    <a:pt x="218065" y="589794"/>
                  </a:cubicBezTo>
                  <a:cubicBezTo>
                    <a:pt x="207588" y="582174"/>
                    <a:pt x="198063" y="574554"/>
                    <a:pt x="189490" y="565981"/>
                  </a:cubicBezTo>
                  <a:cubicBezTo>
                    <a:pt x="182823" y="560267"/>
                    <a:pt x="177108" y="553599"/>
                    <a:pt x="171393" y="546931"/>
                  </a:cubicBezTo>
                  <a:cubicBezTo>
                    <a:pt x="169488" y="545026"/>
                    <a:pt x="167583" y="542169"/>
                    <a:pt x="165678" y="540264"/>
                  </a:cubicBezTo>
                  <a:cubicBezTo>
                    <a:pt x="137103" y="504069"/>
                    <a:pt x="119958" y="462159"/>
                    <a:pt x="113290" y="419297"/>
                  </a:cubicBezTo>
                  <a:cubicBezTo>
                    <a:pt x="113290" y="416439"/>
                    <a:pt x="112338" y="413581"/>
                    <a:pt x="112338" y="411676"/>
                  </a:cubicBezTo>
                  <a:cubicBezTo>
                    <a:pt x="110433" y="398342"/>
                    <a:pt x="109480" y="384054"/>
                    <a:pt x="110433" y="370719"/>
                  </a:cubicBezTo>
                  <a:cubicBezTo>
                    <a:pt x="110433" y="369767"/>
                    <a:pt x="110433" y="369767"/>
                    <a:pt x="110433" y="368814"/>
                  </a:cubicBezTo>
                  <a:cubicBezTo>
                    <a:pt x="110433" y="349764"/>
                    <a:pt x="112338" y="330714"/>
                    <a:pt x="116148" y="311664"/>
                  </a:cubicBezTo>
                  <a:cubicBezTo>
                    <a:pt x="115195" y="309759"/>
                    <a:pt x="116148" y="308806"/>
                    <a:pt x="116148" y="306901"/>
                  </a:cubicBezTo>
                  <a:close/>
                </a:path>
              </a:pathLst>
            </a:custGeom>
            <a:solidFill>
              <a:srgbClr val="FFFFFF"/>
            </a:solidFill>
            <a:ln w="9525" cap="flat">
              <a:noFill/>
              <a:prstDash val="solid"/>
              <a:miter/>
            </a:ln>
          </p:spPr>
          <p:txBody>
            <a:bodyPr rtlCol="0" anchor="ctr"/>
            <a:lstStyle/>
            <a:p>
              <a:endParaRPr lang="en-US"/>
            </a:p>
          </p:txBody>
        </p:sp>
        <p:sp>
          <p:nvSpPr>
            <p:cNvPr id="28" name="Freeform 282">
              <a:extLst>
                <a:ext uri="{FF2B5EF4-FFF2-40B4-BE49-F238E27FC236}">
                  <a16:creationId xmlns:a16="http://schemas.microsoft.com/office/drawing/2014/main" id="{18565093-C834-2FAB-FE24-8B432A38E980}"/>
                </a:ext>
              </a:extLst>
            </p:cNvPr>
            <p:cNvSpPr/>
            <p:nvPr/>
          </p:nvSpPr>
          <p:spPr>
            <a:xfrm>
              <a:off x="3935729" y="5893117"/>
              <a:ext cx="9525" cy="12382"/>
            </a:xfrm>
            <a:custGeom>
              <a:avLst/>
              <a:gdLst>
                <a:gd name="connsiteX0" fmla="*/ 9525 w 9525"/>
                <a:gd name="connsiteY0" fmla="*/ 12382 h 12382"/>
                <a:gd name="connsiteX1" fmla="*/ 0 w 9525"/>
                <a:gd name="connsiteY1" fmla="*/ 0 h 12382"/>
                <a:gd name="connsiteX2" fmla="*/ 9525 w 9525"/>
                <a:gd name="connsiteY2" fmla="*/ 12382 h 12382"/>
              </a:gdLst>
              <a:ahLst/>
              <a:cxnLst>
                <a:cxn ang="0">
                  <a:pos x="connsiteX0" y="connsiteY0"/>
                </a:cxn>
                <a:cxn ang="0">
                  <a:pos x="connsiteX1" y="connsiteY1"/>
                </a:cxn>
                <a:cxn ang="0">
                  <a:pos x="connsiteX2" y="connsiteY2"/>
                </a:cxn>
              </a:cxnLst>
              <a:rect l="l" t="t" r="r" b="b"/>
              <a:pathLst>
                <a:path w="9525" h="12382">
                  <a:moveTo>
                    <a:pt x="9525" y="12382"/>
                  </a:moveTo>
                  <a:cubicBezTo>
                    <a:pt x="5715" y="8572"/>
                    <a:pt x="2858" y="3810"/>
                    <a:pt x="0" y="0"/>
                  </a:cubicBezTo>
                  <a:cubicBezTo>
                    <a:pt x="2858" y="3810"/>
                    <a:pt x="5715" y="7620"/>
                    <a:pt x="9525" y="12382"/>
                  </a:cubicBezTo>
                  <a:close/>
                </a:path>
              </a:pathLst>
            </a:custGeom>
            <a:solidFill>
              <a:srgbClr val="FFFFFF"/>
            </a:solidFill>
            <a:ln w="9525" cap="flat">
              <a:noFill/>
              <a:prstDash val="solid"/>
              <a:miter/>
            </a:ln>
          </p:spPr>
          <p:txBody>
            <a:bodyPr rtlCol="0" anchor="ctr"/>
            <a:lstStyle/>
            <a:p>
              <a:endParaRPr lang="en-US"/>
            </a:p>
          </p:txBody>
        </p:sp>
        <p:sp>
          <p:nvSpPr>
            <p:cNvPr id="29" name="Freeform 283">
              <a:extLst>
                <a:ext uri="{FF2B5EF4-FFF2-40B4-BE49-F238E27FC236}">
                  <a16:creationId xmlns:a16="http://schemas.microsoft.com/office/drawing/2014/main" id="{A19CD551-0430-C8E8-BBF1-F147BCCFD370}"/>
                </a:ext>
              </a:extLst>
            </p:cNvPr>
            <p:cNvSpPr/>
            <p:nvPr/>
          </p:nvSpPr>
          <p:spPr>
            <a:xfrm>
              <a:off x="4625340" y="5830252"/>
              <a:ext cx="1904" cy="5715"/>
            </a:xfrm>
            <a:custGeom>
              <a:avLst/>
              <a:gdLst>
                <a:gd name="connsiteX0" fmla="*/ 1905 w 1904"/>
                <a:gd name="connsiteY0" fmla="*/ 0 h 5715"/>
                <a:gd name="connsiteX1" fmla="*/ 0 w 1904"/>
                <a:gd name="connsiteY1" fmla="*/ 5715 h 5715"/>
                <a:gd name="connsiteX2" fmla="*/ 1905 w 1904"/>
                <a:gd name="connsiteY2" fmla="*/ 0 h 5715"/>
              </a:gdLst>
              <a:ahLst/>
              <a:cxnLst>
                <a:cxn ang="0">
                  <a:pos x="connsiteX0" y="connsiteY0"/>
                </a:cxn>
                <a:cxn ang="0">
                  <a:pos x="connsiteX1" y="connsiteY1"/>
                </a:cxn>
                <a:cxn ang="0">
                  <a:pos x="connsiteX2" y="connsiteY2"/>
                </a:cxn>
              </a:cxnLst>
              <a:rect l="l" t="t" r="r" b="b"/>
              <a:pathLst>
                <a:path w="1904" h="5715">
                  <a:moveTo>
                    <a:pt x="1905" y="0"/>
                  </a:moveTo>
                  <a:cubicBezTo>
                    <a:pt x="952" y="1905"/>
                    <a:pt x="0" y="3810"/>
                    <a:pt x="0" y="5715"/>
                  </a:cubicBezTo>
                  <a:cubicBezTo>
                    <a:pt x="952" y="3810"/>
                    <a:pt x="952" y="1905"/>
                    <a:pt x="1905" y="0"/>
                  </a:cubicBezTo>
                  <a:close/>
                </a:path>
              </a:pathLst>
            </a:custGeom>
            <a:solidFill>
              <a:srgbClr val="FFFFFF"/>
            </a:solidFill>
            <a:ln w="9525" cap="flat">
              <a:noFill/>
              <a:prstDash val="solid"/>
              <a:miter/>
            </a:ln>
          </p:spPr>
          <p:txBody>
            <a:bodyPr rtlCol="0" anchor="ctr"/>
            <a:lstStyle/>
            <a:p>
              <a:endParaRPr lang="en-US"/>
            </a:p>
          </p:txBody>
        </p:sp>
        <p:sp>
          <p:nvSpPr>
            <p:cNvPr id="30" name="Freeform 284">
              <a:extLst>
                <a:ext uri="{FF2B5EF4-FFF2-40B4-BE49-F238E27FC236}">
                  <a16:creationId xmlns:a16="http://schemas.microsoft.com/office/drawing/2014/main" id="{B3D840A3-975F-470F-EE58-6B25B10F3016}"/>
                </a:ext>
              </a:extLst>
            </p:cNvPr>
            <p:cNvSpPr/>
            <p:nvPr/>
          </p:nvSpPr>
          <p:spPr>
            <a:xfrm>
              <a:off x="4641532" y="5781675"/>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2" y="2857"/>
                    <a:pt x="952" y="4763"/>
                    <a:pt x="0" y="7620"/>
                  </a:cubicBezTo>
                  <a:cubicBezTo>
                    <a:pt x="0" y="4763"/>
                    <a:pt x="952" y="2857"/>
                    <a:pt x="1905" y="0"/>
                  </a:cubicBezTo>
                  <a:close/>
                </a:path>
              </a:pathLst>
            </a:custGeom>
            <a:solidFill>
              <a:srgbClr val="FFFFFF"/>
            </a:solidFill>
            <a:ln w="9525" cap="flat">
              <a:noFill/>
              <a:prstDash val="solid"/>
              <a:miter/>
            </a:ln>
          </p:spPr>
          <p:txBody>
            <a:bodyPr rtlCol="0" anchor="ctr"/>
            <a:lstStyle/>
            <a:p>
              <a:endParaRPr lang="en-US"/>
            </a:p>
          </p:txBody>
        </p:sp>
        <p:sp>
          <p:nvSpPr>
            <p:cNvPr id="31" name="Freeform 285">
              <a:extLst>
                <a:ext uri="{FF2B5EF4-FFF2-40B4-BE49-F238E27FC236}">
                  <a16:creationId xmlns:a16="http://schemas.microsoft.com/office/drawing/2014/main" id="{B1AC17A1-E4EC-8595-28CF-5CE04358A0F7}"/>
                </a:ext>
              </a:extLst>
            </p:cNvPr>
            <p:cNvSpPr/>
            <p:nvPr/>
          </p:nvSpPr>
          <p:spPr>
            <a:xfrm>
              <a:off x="4638675" y="5790247"/>
              <a:ext cx="1904" cy="6667"/>
            </a:xfrm>
            <a:custGeom>
              <a:avLst/>
              <a:gdLst>
                <a:gd name="connsiteX0" fmla="*/ 1905 w 1904"/>
                <a:gd name="connsiteY0" fmla="*/ 0 h 6667"/>
                <a:gd name="connsiteX1" fmla="*/ 0 w 1904"/>
                <a:gd name="connsiteY1" fmla="*/ 6667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7"/>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2" name="Freeform 286">
              <a:extLst>
                <a:ext uri="{FF2B5EF4-FFF2-40B4-BE49-F238E27FC236}">
                  <a16:creationId xmlns:a16="http://schemas.microsoft.com/office/drawing/2014/main" id="{9DC90418-6DE1-EFCE-3128-8BA27013CD24}"/>
                </a:ext>
              </a:extLst>
            </p:cNvPr>
            <p:cNvSpPr/>
            <p:nvPr/>
          </p:nvSpPr>
          <p:spPr>
            <a:xfrm>
              <a:off x="4633912" y="5797867"/>
              <a:ext cx="4762" cy="14287"/>
            </a:xfrm>
            <a:custGeom>
              <a:avLst/>
              <a:gdLst>
                <a:gd name="connsiteX0" fmla="*/ 4763 w 4762"/>
                <a:gd name="connsiteY0" fmla="*/ 0 h 14287"/>
                <a:gd name="connsiteX1" fmla="*/ 0 w 4762"/>
                <a:gd name="connsiteY1" fmla="*/ 14288 h 14287"/>
                <a:gd name="connsiteX2" fmla="*/ 4763 w 4762"/>
                <a:gd name="connsiteY2" fmla="*/ 0 h 14287"/>
              </a:gdLst>
              <a:ahLst/>
              <a:cxnLst>
                <a:cxn ang="0">
                  <a:pos x="connsiteX0" y="connsiteY0"/>
                </a:cxn>
                <a:cxn ang="0">
                  <a:pos x="connsiteX1" y="connsiteY1"/>
                </a:cxn>
                <a:cxn ang="0">
                  <a:pos x="connsiteX2" y="connsiteY2"/>
                </a:cxn>
              </a:cxnLst>
              <a:rect l="l" t="t" r="r" b="b"/>
              <a:pathLst>
                <a:path w="4762" h="14287">
                  <a:moveTo>
                    <a:pt x="4763" y="0"/>
                  </a:moveTo>
                  <a:cubicBezTo>
                    <a:pt x="2858" y="4763"/>
                    <a:pt x="1905" y="9525"/>
                    <a:pt x="0" y="14288"/>
                  </a:cubicBezTo>
                  <a:cubicBezTo>
                    <a:pt x="1905" y="9525"/>
                    <a:pt x="2858" y="4763"/>
                    <a:pt x="4763" y="0"/>
                  </a:cubicBezTo>
                  <a:close/>
                </a:path>
              </a:pathLst>
            </a:custGeom>
            <a:solidFill>
              <a:srgbClr val="FFFFFF"/>
            </a:solidFill>
            <a:ln w="9525" cap="flat">
              <a:noFill/>
              <a:prstDash val="solid"/>
              <a:miter/>
            </a:ln>
          </p:spPr>
          <p:txBody>
            <a:bodyPr rtlCol="0" anchor="ctr"/>
            <a:lstStyle/>
            <a:p>
              <a:endParaRPr lang="en-US"/>
            </a:p>
          </p:txBody>
        </p:sp>
        <p:sp>
          <p:nvSpPr>
            <p:cNvPr id="33" name="Freeform 287">
              <a:extLst>
                <a:ext uri="{FF2B5EF4-FFF2-40B4-BE49-F238E27FC236}">
                  <a16:creationId xmlns:a16="http://schemas.microsoft.com/office/drawing/2014/main" id="{66A7FD36-8200-F843-2E3A-C3D4FEE6398C}"/>
                </a:ext>
              </a:extLst>
            </p:cNvPr>
            <p:cNvSpPr/>
            <p:nvPr/>
          </p:nvSpPr>
          <p:spPr>
            <a:xfrm>
              <a:off x="4631054" y="5814060"/>
              <a:ext cx="1904" cy="5714"/>
            </a:xfrm>
            <a:custGeom>
              <a:avLst/>
              <a:gdLst>
                <a:gd name="connsiteX0" fmla="*/ 1905 w 1904"/>
                <a:gd name="connsiteY0" fmla="*/ 0 h 5714"/>
                <a:gd name="connsiteX1" fmla="*/ 0 w 1904"/>
                <a:gd name="connsiteY1" fmla="*/ 5715 h 5714"/>
                <a:gd name="connsiteX2" fmla="*/ 1905 w 1904"/>
                <a:gd name="connsiteY2" fmla="*/ 0 h 5714"/>
              </a:gdLst>
              <a:ahLst/>
              <a:cxnLst>
                <a:cxn ang="0">
                  <a:pos x="connsiteX0" y="connsiteY0"/>
                </a:cxn>
                <a:cxn ang="0">
                  <a:pos x="connsiteX1" y="connsiteY1"/>
                </a:cxn>
                <a:cxn ang="0">
                  <a:pos x="connsiteX2" y="connsiteY2"/>
                </a:cxn>
              </a:cxnLst>
              <a:rect l="l" t="t" r="r" b="b"/>
              <a:pathLst>
                <a:path w="1904" h="5714">
                  <a:moveTo>
                    <a:pt x="1905" y="0"/>
                  </a:moveTo>
                  <a:cubicBezTo>
                    <a:pt x="953" y="1905"/>
                    <a:pt x="0" y="3810"/>
                    <a:pt x="0" y="5715"/>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4" name="Freeform 288">
              <a:extLst>
                <a:ext uri="{FF2B5EF4-FFF2-40B4-BE49-F238E27FC236}">
                  <a16:creationId xmlns:a16="http://schemas.microsoft.com/office/drawing/2014/main" id="{23DF5948-CC5B-83B0-D329-69C7B473ECD0}"/>
                </a:ext>
              </a:extLst>
            </p:cNvPr>
            <p:cNvSpPr/>
            <p:nvPr/>
          </p:nvSpPr>
          <p:spPr>
            <a:xfrm>
              <a:off x="4628197" y="5821680"/>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35" name="Freeform 289">
              <a:extLst>
                <a:ext uri="{FF2B5EF4-FFF2-40B4-BE49-F238E27FC236}">
                  <a16:creationId xmlns:a16="http://schemas.microsoft.com/office/drawing/2014/main" id="{AE35C08A-8F61-50DC-59AC-7B70BDAD371D}"/>
                </a:ext>
              </a:extLst>
            </p:cNvPr>
            <p:cNvSpPr/>
            <p:nvPr/>
          </p:nvSpPr>
          <p:spPr>
            <a:xfrm>
              <a:off x="4520565" y="55340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6" name="Freeform 290">
              <a:extLst>
                <a:ext uri="{FF2B5EF4-FFF2-40B4-BE49-F238E27FC236}">
                  <a16:creationId xmlns:a16="http://schemas.microsoft.com/office/drawing/2014/main" id="{852FBA54-34BE-FC2B-C093-DE714AA5D76E}"/>
                </a:ext>
              </a:extLst>
            </p:cNvPr>
            <p:cNvSpPr/>
            <p:nvPr/>
          </p:nvSpPr>
          <p:spPr>
            <a:xfrm>
              <a:off x="4651057" y="5731192"/>
              <a:ext cx="952" cy="7619"/>
            </a:xfrm>
            <a:custGeom>
              <a:avLst/>
              <a:gdLst>
                <a:gd name="connsiteX0" fmla="*/ 952 w 952"/>
                <a:gd name="connsiteY0" fmla="*/ 0 h 7619"/>
                <a:gd name="connsiteX1" fmla="*/ 0 w 952"/>
                <a:gd name="connsiteY1" fmla="*/ 7620 h 7619"/>
                <a:gd name="connsiteX2" fmla="*/ 952 w 952"/>
                <a:gd name="connsiteY2" fmla="*/ 0 h 7619"/>
              </a:gdLst>
              <a:ahLst/>
              <a:cxnLst>
                <a:cxn ang="0">
                  <a:pos x="connsiteX0" y="connsiteY0"/>
                </a:cxn>
                <a:cxn ang="0">
                  <a:pos x="connsiteX1" y="connsiteY1"/>
                </a:cxn>
                <a:cxn ang="0">
                  <a:pos x="connsiteX2" y="connsiteY2"/>
                </a:cxn>
              </a:cxnLst>
              <a:rect l="l" t="t" r="r" b="b"/>
              <a:pathLst>
                <a:path w="952" h="7619">
                  <a:moveTo>
                    <a:pt x="952" y="0"/>
                  </a:moveTo>
                  <a:cubicBezTo>
                    <a:pt x="952" y="2857"/>
                    <a:pt x="0" y="4763"/>
                    <a:pt x="0" y="7620"/>
                  </a:cubicBezTo>
                  <a:cubicBezTo>
                    <a:pt x="952" y="5715"/>
                    <a:pt x="952" y="2857"/>
                    <a:pt x="952" y="0"/>
                  </a:cubicBezTo>
                  <a:close/>
                </a:path>
              </a:pathLst>
            </a:custGeom>
            <a:solidFill>
              <a:srgbClr val="FFFFFF"/>
            </a:solidFill>
            <a:ln w="9525" cap="flat">
              <a:noFill/>
              <a:prstDash val="solid"/>
              <a:miter/>
            </a:ln>
          </p:spPr>
          <p:txBody>
            <a:bodyPr rtlCol="0" anchor="ctr"/>
            <a:lstStyle/>
            <a:p>
              <a:endParaRPr lang="en-US"/>
            </a:p>
          </p:txBody>
        </p:sp>
        <p:sp>
          <p:nvSpPr>
            <p:cNvPr id="37" name="Freeform 291">
              <a:extLst>
                <a:ext uri="{FF2B5EF4-FFF2-40B4-BE49-F238E27FC236}">
                  <a16:creationId xmlns:a16="http://schemas.microsoft.com/office/drawing/2014/main" id="{968AC035-91A4-81ED-FF3A-46E74A0F5B8E}"/>
                </a:ext>
              </a:extLst>
            </p:cNvPr>
            <p:cNvSpPr/>
            <p:nvPr/>
          </p:nvSpPr>
          <p:spPr>
            <a:xfrm>
              <a:off x="4648200" y="5740717"/>
              <a:ext cx="2857" cy="15239"/>
            </a:xfrm>
            <a:custGeom>
              <a:avLst/>
              <a:gdLst>
                <a:gd name="connsiteX0" fmla="*/ 2858 w 2857"/>
                <a:gd name="connsiteY0" fmla="*/ 0 h 15239"/>
                <a:gd name="connsiteX1" fmla="*/ 0 w 2857"/>
                <a:gd name="connsiteY1" fmla="*/ 15240 h 15239"/>
                <a:gd name="connsiteX2" fmla="*/ 2858 w 2857"/>
                <a:gd name="connsiteY2" fmla="*/ 0 h 15239"/>
              </a:gdLst>
              <a:ahLst/>
              <a:cxnLst>
                <a:cxn ang="0">
                  <a:pos x="connsiteX0" y="connsiteY0"/>
                </a:cxn>
                <a:cxn ang="0">
                  <a:pos x="connsiteX1" y="connsiteY1"/>
                </a:cxn>
                <a:cxn ang="0">
                  <a:pos x="connsiteX2" y="connsiteY2"/>
                </a:cxn>
              </a:cxnLst>
              <a:rect l="l" t="t" r="r" b="b"/>
              <a:pathLst>
                <a:path w="2857" h="15239">
                  <a:moveTo>
                    <a:pt x="2858" y="0"/>
                  </a:moveTo>
                  <a:cubicBezTo>
                    <a:pt x="1905" y="4763"/>
                    <a:pt x="953" y="10477"/>
                    <a:pt x="0" y="15240"/>
                  </a:cubicBezTo>
                  <a:cubicBezTo>
                    <a:pt x="953" y="9525"/>
                    <a:pt x="1905" y="4763"/>
                    <a:pt x="2858" y="0"/>
                  </a:cubicBezTo>
                  <a:close/>
                </a:path>
              </a:pathLst>
            </a:custGeom>
            <a:solidFill>
              <a:srgbClr val="FFFFFF"/>
            </a:solidFill>
            <a:ln w="9525" cap="flat">
              <a:noFill/>
              <a:prstDash val="solid"/>
              <a:miter/>
            </a:ln>
          </p:spPr>
          <p:txBody>
            <a:bodyPr rtlCol="0" anchor="ctr"/>
            <a:lstStyle/>
            <a:p>
              <a:endParaRPr lang="en-US"/>
            </a:p>
          </p:txBody>
        </p:sp>
        <p:sp>
          <p:nvSpPr>
            <p:cNvPr id="38" name="Freeform 292">
              <a:extLst>
                <a:ext uri="{FF2B5EF4-FFF2-40B4-BE49-F238E27FC236}">
                  <a16:creationId xmlns:a16="http://schemas.microsoft.com/office/drawing/2014/main" id="{FA6FAB8F-C027-3D34-E3FB-9C2A087B7E1D}"/>
                </a:ext>
              </a:extLst>
            </p:cNvPr>
            <p:cNvSpPr/>
            <p:nvPr/>
          </p:nvSpPr>
          <p:spPr>
            <a:xfrm>
              <a:off x="4645342" y="5764530"/>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3" y="2857"/>
                    <a:pt x="953" y="4763"/>
                    <a:pt x="0" y="7620"/>
                  </a:cubicBezTo>
                  <a:cubicBezTo>
                    <a:pt x="953" y="5715"/>
                    <a:pt x="953" y="2857"/>
                    <a:pt x="1905" y="0"/>
                  </a:cubicBezTo>
                  <a:close/>
                </a:path>
              </a:pathLst>
            </a:custGeom>
            <a:solidFill>
              <a:srgbClr val="FFFFFF"/>
            </a:solidFill>
            <a:ln w="9525"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1C86AD05-0B4E-9BDB-C398-2B788851364C}"/>
                </a:ext>
              </a:extLst>
            </p:cNvPr>
            <p:cNvSpPr/>
            <p:nvPr/>
          </p:nvSpPr>
          <p:spPr>
            <a:xfrm>
              <a:off x="4647247" y="5756910"/>
              <a:ext cx="952" cy="7619"/>
            </a:xfrm>
            <a:custGeom>
              <a:avLst/>
              <a:gdLst>
                <a:gd name="connsiteX0" fmla="*/ 953 w 952"/>
                <a:gd name="connsiteY0" fmla="*/ 0 h 7619"/>
                <a:gd name="connsiteX1" fmla="*/ 0 w 952"/>
                <a:gd name="connsiteY1" fmla="*/ 7620 h 7619"/>
                <a:gd name="connsiteX2" fmla="*/ 953 w 952"/>
                <a:gd name="connsiteY2" fmla="*/ 0 h 7619"/>
              </a:gdLst>
              <a:ahLst/>
              <a:cxnLst>
                <a:cxn ang="0">
                  <a:pos x="connsiteX0" y="connsiteY0"/>
                </a:cxn>
                <a:cxn ang="0">
                  <a:pos x="connsiteX1" y="connsiteY1"/>
                </a:cxn>
                <a:cxn ang="0">
                  <a:pos x="connsiteX2" y="connsiteY2"/>
                </a:cxn>
              </a:cxnLst>
              <a:rect l="l" t="t" r="r" b="b"/>
              <a:pathLst>
                <a:path w="952" h="7619">
                  <a:moveTo>
                    <a:pt x="953" y="0"/>
                  </a:moveTo>
                  <a:cubicBezTo>
                    <a:pt x="953" y="2857"/>
                    <a:pt x="0" y="4763"/>
                    <a:pt x="0" y="7620"/>
                  </a:cubicBezTo>
                  <a:cubicBezTo>
                    <a:pt x="0" y="4763"/>
                    <a:pt x="953" y="2857"/>
                    <a:pt x="953" y="0"/>
                  </a:cubicBezTo>
                  <a:close/>
                </a:path>
              </a:pathLst>
            </a:custGeom>
            <a:solidFill>
              <a:srgbClr val="FFFFFF"/>
            </a:solidFill>
            <a:ln w="9525"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D23146AC-00BC-A9CA-C6DA-6D136109EB69}"/>
                </a:ext>
              </a:extLst>
            </p:cNvPr>
            <p:cNvSpPr/>
            <p:nvPr/>
          </p:nvSpPr>
          <p:spPr>
            <a:xfrm>
              <a:off x="4643437" y="5774055"/>
              <a:ext cx="1904" cy="6667"/>
            </a:xfrm>
            <a:custGeom>
              <a:avLst/>
              <a:gdLst>
                <a:gd name="connsiteX0" fmla="*/ 1905 w 1904"/>
                <a:gd name="connsiteY0" fmla="*/ 0 h 6667"/>
                <a:gd name="connsiteX1" fmla="*/ 0 w 1904"/>
                <a:gd name="connsiteY1" fmla="*/ 6668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8"/>
                  </a:cubicBezTo>
                  <a:cubicBezTo>
                    <a:pt x="953" y="3810"/>
                    <a:pt x="953" y="1905"/>
                    <a:pt x="1905" y="0"/>
                  </a:cubicBezTo>
                  <a:close/>
                </a:path>
              </a:pathLst>
            </a:custGeom>
            <a:solidFill>
              <a:srgbClr val="FFFFFF"/>
            </a:solidFill>
            <a:ln w="9525" cap="flat">
              <a:noFill/>
              <a:prstDash val="solid"/>
              <a:miter/>
            </a:ln>
          </p:spPr>
          <p:txBody>
            <a:bodyPr rtlCol="0" anchor="ctr"/>
            <a:lstStyle/>
            <a:p>
              <a:endParaRPr lang="en-US"/>
            </a:p>
          </p:txBody>
        </p:sp>
        <p:sp>
          <p:nvSpPr>
            <p:cNvPr id="41" name="Freeform 295">
              <a:extLst>
                <a:ext uri="{FF2B5EF4-FFF2-40B4-BE49-F238E27FC236}">
                  <a16:creationId xmlns:a16="http://schemas.microsoft.com/office/drawing/2014/main" id="{4CE3EF88-0B9C-3B0B-AAC0-B5429CDF8E9A}"/>
                </a:ext>
              </a:extLst>
            </p:cNvPr>
            <p:cNvSpPr/>
            <p:nvPr/>
          </p:nvSpPr>
          <p:spPr>
            <a:xfrm>
              <a:off x="4612957" y="5853112"/>
              <a:ext cx="3809" cy="6667"/>
            </a:xfrm>
            <a:custGeom>
              <a:avLst/>
              <a:gdLst>
                <a:gd name="connsiteX0" fmla="*/ 3810 w 3809"/>
                <a:gd name="connsiteY0" fmla="*/ 0 h 6667"/>
                <a:gd name="connsiteX1" fmla="*/ 0 w 3809"/>
                <a:gd name="connsiteY1" fmla="*/ 6668 h 6667"/>
                <a:gd name="connsiteX2" fmla="*/ 3810 w 3809"/>
                <a:gd name="connsiteY2" fmla="*/ 0 h 6667"/>
              </a:gdLst>
              <a:ahLst/>
              <a:cxnLst>
                <a:cxn ang="0">
                  <a:pos x="connsiteX0" y="connsiteY0"/>
                </a:cxn>
                <a:cxn ang="0">
                  <a:pos x="connsiteX1" y="connsiteY1"/>
                </a:cxn>
                <a:cxn ang="0">
                  <a:pos x="connsiteX2" y="connsiteY2"/>
                </a:cxn>
              </a:cxnLst>
              <a:rect l="l" t="t" r="r" b="b"/>
              <a:pathLst>
                <a:path w="3809" h="6667">
                  <a:moveTo>
                    <a:pt x="3810" y="0"/>
                  </a:moveTo>
                  <a:cubicBezTo>
                    <a:pt x="2858" y="1905"/>
                    <a:pt x="1905" y="4763"/>
                    <a:pt x="0" y="6668"/>
                  </a:cubicBezTo>
                  <a:cubicBezTo>
                    <a:pt x="1905" y="3810"/>
                    <a:pt x="2858" y="1905"/>
                    <a:pt x="3810" y="0"/>
                  </a:cubicBezTo>
                  <a:close/>
                </a:path>
              </a:pathLst>
            </a:custGeom>
            <a:solidFill>
              <a:srgbClr val="FFFFFF"/>
            </a:solidFill>
            <a:ln w="9525" cap="flat">
              <a:noFill/>
              <a:prstDash val="solid"/>
              <a:miter/>
            </a:ln>
          </p:spPr>
          <p:txBody>
            <a:bodyPr rtlCol="0" anchor="ctr"/>
            <a:lstStyle/>
            <a:p>
              <a:endParaRPr lang="en-US"/>
            </a:p>
          </p:txBody>
        </p:sp>
        <p:sp>
          <p:nvSpPr>
            <p:cNvPr id="42" name="Freeform 296">
              <a:extLst>
                <a:ext uri="{FF2B5EF4-FFF2-40B4-BE49-F238E27FC236}">
                  <a16:creationId xmlns:a16="http://schemas.microsoft.com/office/drawing/2014/main" id="{78AEC441-4AF0-9891-EFA6-2D3294DEDD20}"/>
                </a:ext>
              </a:extLst>
            </p:cNvPr>
            <p:cNvSpPr/>
            <p:nvPr/>
          </p:nvSpPr>
          <p:spPr>
            <a:xfrm>
              <a:off x="4036695" y="5982652"/>
              <a:ext cx="18097" cy="10477"/>
            </a:xfrm>
            <a:custGeom>
              <a:avLst/>
              <a:gdLst>
                <a:gd name="connsiteX0" fmla="*/ 18097 w 18097"/>
                <a:gd name="connsiteY0" fmla="*/ 10478 h 10477"/>
                <a:gd name="connsiteX1" fmla="*/ 0 w 18097"/>
                <a:gd name="connsiteY1" fmla="*/ 0 h 10477"/>
                <a:gd name="connsiteX2" fmla="*/ 18097 w 18097"/>
                <a:gd name="connsiteY2" fmla="*/ 10478 h 10477"/>
              </a:gdLst>
              <a:ahLst/>
              <a:cxnLst>
                <a:cxn ang="0">
                  <a:pos x="connsiteX0" y="connsiteY0"/>
                </a:cxn>
                <a:cxn ang="0">
                  <a:pos x="connsiteX1" y="connsiteY1"/>
                </a:cxn>
                <a:cxn ang="0">
                  <a:pos x="connsiteX2" y="connsiteY2"/>
                </a:cxn>
              </a:cxnLst>
              <a:rect l="l" t="t" r="r" b="b"/>
              <a:pathLst>
                <a:path w="18097" h="10477">
                  <a:moveTo>
                    <a:pt x="18097" y="10478"/>
                  </a:moveTo>
                  <a:cubicBezTo>
                    <a:pt x="12383" y="6668"/>
                    <a:pt x="5715" y="3810"/>
                    <a:pt x="0" y="0"/>
                  </a:cubicBezTo>
                  <a:cubicBezTo>
                    <a:pt x="5715" y="3810"/>
                    <a:pt x="11430" y="7620"/>
                    <a:pt x="18097" y="10478"/>
                  </a:cubicBezTo>
                  <a:close/>
                </a:path>
              </a:pathLst>
            </a:custGeom>
            <a:solidFill>
              <a:srgbClr val="FFFFFF"/>
            </a:solidFill>
            <a:ln w="9525" cap="flat">
              <a:noFill/>
              <a:prstDash val="solid"/>
              <a:miter/>
            </a:ln>
          </p:spPr>
          <p:txBody>
            <a:bodyPr rtlCol="0" anchor="ctr"/>
            <a:lstStyle/>
            <a:p>
              <a:endParaRPr lang="en-US"/>
            </a:p>
          </p:txBody>
        </p:sp>
        <p:sp>
          <p:nvSpPr>
            <p:cNvPr id="43" name="Freeform 297">
              <a:extLst>
                <a:ext uri="{FF2B5EF4-FFF2-40B4-BE49-F238E27FC236}">
                  <a16:creationId xmlns:a16="http://schemas.microsoft.com/office/drawing/2014/main" id="{2E5BBECD-C944-8899-437C-548B40B712C1}"/>
                </a:ext>
              </a:extLst>
            </p:cNvPr>
            <p:cNvSpPr/>
            <p:nvPr/>
          </p:nvSpPr>
          <p:spPr>
            <a:xfrm>
              <a:off x="4053840" y="5993130"/>
              <a:ext cx="12382" cy="6667"/>
            </a:xfrm>
            <a:custGeom>
              <a:avLst/>
              <a:gdLst>
                <a:gd name="connsiteX0" fmla="*/ 12382 w 12382"/>
                <a:gd name="connsiteY0" fmla="*/ 6668 h 6667"/>
                <a:gd name="connsiteX1" fmla="*/ 0 w 12382"/>
                <a:gd name="connsiteY1" fmla="*/ 0 h 6667"/>
                <a:gd name="connsiteX2" fmla="*/ 12382 w 12382"/>
                <a:gd name="connsiteY2" fmla="*/ 6668 h 6667"/>
              </a:gdLst>
              <a:ahLst/>
              <a:cxnLst>
                <a:cxn ang="0">
                  <a:pos x="connsiteX0" y="connsiteY0"/>
                </a:cxn>
                <a:cxn ang="0">
                  <a:pos x="connsiteX1" y="connsiteY1"/>
                </a:cxn>
                <a:cxn ang="0">
                  <a:pos x="connsiteX2" y="connsiteY2"/>
                </a:cxn>
              </a:cxnLst>
              <a:rect l="l" t="t" r="r" b="b"/>
              <a:pathLst>
                <a:path w="12382" h="6667">
                  <a:moveTo>
                    <a:pt x="12382" y="6668"/>
                  </a:moveTo>
                  <a:cubicBezTo>
                    <a:pt x="8572" y="4763"/>
                    <a:pt x="4763" y="2857"/>
                    <a:pt x="0" y="0"/>
                  </a:cubicBezTo>
                  <a:cubicBezTo>
                    <a:pt x="4763" y="2857"/>
                    <a:pt x="8572" y="4763"/>
                    <a:pt x="12382" y="6668"/>
                  </a:cubicBezTo>
                  <a:close/>
                </a:path>
              </a:pathLst>
            </a:custGeom>
            <a:solidFill>
              <a:srgbClr val="FFFFFF"/>
            </a:solidFill>
            <a:ln w="9525" cap="flat">
              <a:noFill/>
              <a:prstDash val="solid"/>
              <a:miter/>
            </a:ln>
          </p:spPr>
          <p:txBody>
            <a:bodyPr rtlCol="0" anchor="ctr"/>
            <a:lstStyle/>
            <a:p>
              <a:endParaRPr lang="en-US"/>
            </a:p>
          </p:txBody>
        </p:sp>
        <p:sp>
          <p:nvSpPr>
            <p:cNvPr id="44" name="Freeform 298">
              <a:extLst>
                <a:ext uri="{FF2B5EF4-FFF2-40B4-BE49-F238E27FC236}">
                  <a16:creationId xmlns:a16="http://schemas.microsoft.com/office/drawing/2014/main" id="{70E1FDE0-30A5-8647-5143-B7C1B72BDC7E}"/>
                </a:ext>
              </a:extLst>
            </p:cNvPr>
            <p:cNvSpPr/>
            <p:nvPr/>
          </p:nvSpPr>
          <p:spPr>
            <a:xfrm>
              <a:off x="4006215" y="5962650"/>
              <a:ext cx="18097" cy="12382"/>
            </a:xfrm>
            <a:custGeom>
              <a:avLst/>
              <a:gdLst>
                <a:gd name="connsiteX0" fmla="*/ 18097 w 18097"/>
                <a:gd name="connsiteY0" fmla="*/ 12382 h 12382"/>
                <a:gd name="connsiteX1" fmla="*/ 0 w 18097"/>
                <a:gd name="connsiteY1" fmla="*/ 0 h 12382"/>
                <a:gd name="connsiteX2" fmla="*/ 18097 w 18097"/>
                <a:gd name="connsiteY2" fmla="*/ 12382 h 12382"/>
              </a:gdLst>
              <a:ahLst/>
              <a:cxnLst>
                <a:cxn ang="0">
                  <a:pos x="connsiteX0" y="connsiteY0"/>
                </a:cxn>
                <a:cxn ang="0">
                  <a:pos x="connsiteX1" y="connsiteY1"/>
                </a:cxn>
                <a:cxn ang="0">
                  <a:pos x="connsiteX2" y="connsiteY2"/>
                </a:cxn>
              </a:cxnLst>
              <a:rect l="l" t="t" r="r" b="b"/>
              <a:pathLst>
                <a:path w="18097" h="12382">
                  <a:moveTo>
                    <a:pt x="18097" y="12382"/>
                  </a:moveTo>
                  <a:cubicBezTo>
                    <a:pt x="12382" y="8573"/>
                    <a:pt x="5715" y="3810"/>
                    <a:pt x="0" y="0"/>
                  </a:cubicBezTo>
                  <a:cubicBezTo>
                    <a:pt x="6667" y="3810"/>
                    <a:pt x="12382" y="8573"/>
                    <a:pt x="18097" y="12382"/>
                  </a:cubicBezTo>
                  <a:close/>
                </a:path>
              </a:pathLst>
            </a:custGeom>
            <a:solidFill>
              <a:srgbClr val="FFFFFF"/>
            </a:solidFill>
            <a:ln w="9525" cap="flat">
              <a:noFill/>
              <a:prstDash val="solid"/>
              <a:miter/>
            </a:ln>
          </p:spPr>
          <p:txBody>
            <a:bodyPr rtlCol="0" anchor="ctr"/>
            <a:lstStyle/>
            <a:p>
              <a:endParaRPr lang="en-US"/>
            </a:p>
          </p:txBody>
        </p:sp>
        <p:sp>
          <p:nvSpPr>
            <p:cNvPr id="45" name="Freeform 299">
              <a:extLst>
                <a:ext uri="{FF2B5EF4-FFF2-40B4-BE49-F238E27FC236}">
                  <a16:creationId xmlns:a16="http://schemas.microsoft.com/office/drawing/2014/main" id="{F59D1995-1937-A79F-5574-82F0B302015D}"/>
                </a:ext>
              </a:extLst>
            </p:cNvPr>
            <p:cNvSpPr/>
            <p:nvPr/>
          </p:nvSpPr>
          <p:spPr>
            <a:xfrm>
              <a:off x="4621529" y="5836919"/>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2857"/>
                    <a:pt x="2858" y="0"/>
                  </a:cubicBezTo>
                  <a:close/>
                </a:path>
              </a:pathLst>
            </a:custGeom>
            <a:solidFill>
              <a:srgbClr val="FFFFFF"/>
            </a:solidFill>
            <a:ln w="9525" cap="flat">
              <a:noFill/>
              <a:prstDash val="solid"/>
              <a:miter/>
            </a:ln>
          </p:spPr>
          <p:txBody>
            <a:bodyPr rtlCol="0" anchor="ctr"/>
            <a:lstStyle/>
            <a:p>
              <a:endParaRPr lang="en-US"/>
            </a:p>
          </p:txBody>
        </p:sp>
        <p:sp>
          <p:nvSpPr>
            <p:cNvPr id="46" name="Freeform 300">
              <a:extLst>
                <a:ext uri="{FF2B5EF4-FFF2-40B4-BE49-F238E27FC236}">
                  <a16:creationId xmlns:a16="http://schemas.microsoft.com/office/drawing/2014/main" id="{275A665D-B5C6-E1F3-DC62-B6E2329C28C4}"/>
                </a:ext>
              </a:extLst>
            </p:cNvPr>
            <p:cNvSpPr/>
            <p:nvPr/>
          </p:nvSpPr>
          <p:spPr>
            <a:xfrm>
              <a:off x="4072890" y="6002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1905"/>
                    <a:pt x="5715" y="3810"/>
                    <a:pt x="9525" y="4763"/>
                  </a:cubicBezTo>
                  <a:close/>
                </a:path>
              </a:pathLst>
            </a:custGeom>
            <a:solidFill>
              <a:srgbClr val="FFFFFF"/>
            </a:solidFill>
            <a:ln w="9525" cap="flat">
              <a:noFill/>
              <a:prstDash val="solid"/>
              <a:miter/>
            </a:ln>
          </p:spPr>
          <p:txBody>
            <a:bodyPr rtlCol="0" anchor="ctr"/>
            <a:lstStyle/>
            <a:p>
              <a:endParaRPr lang="en-US"/>
            </a:p>
          </p:txBody>
        </p:sp>
        <p:sp>
          <p:nvSpPr>
            <p:cNvPr id="47" name="Freeform 301">
              <a:extLst>
                <a:ext uri="{FF2B5EF4-FFF2-40B4-BE49-F238E27FC236}">
                  <a16:creationId xmlns:a16="http://schemas.microsoft.com/office/drawing/2014/main" id="{C6ABD897-041E-ED0D-2B9E-59E6CF88AB8E}"/>
                </a:ext>
              </a:extLst>
            </p:cNvPr>
            <p:cNvSpPr/>
            <p:nvPr/>
          </p:nvSpPr>
          <p:spPr>
            <a:xfrm>
              <a:off x="3994784" y="5953125"/>
              <a:ext cx="11430" cy="9525"/>
            </a:xfrm>
            <a:custGeom>
              <a:avLst/>
              <a:gdLst>
                <a:gd name="connsiteX0" fmla="*/ 11430 w 11430"/>
                <a:gd name="connsiteY0" fmla="*/ 9525 h 9525"/>
                <a:gd name="connsiteX1" fmla="*/ 0 w 11430"/>
                <a:gd name="connsiteY1" fmla="*/ 0 h 9525"/>
                <a:gd name="connsiteX2" fmla="*/ 11430 w 11430"/>
                <a:gd name="connsiteY2" fmla="*/ 9525 h 9525"/>
              </a:gdLst>
              <a:ahLst/>
              <a:cxnLst>
                <a:cxn ang="0">
                  <a:pos x="connsiteX0" y="connsiteY0"/>
                </a:cxn>
                <a:cxn ang="0">
                  <a:pos x="connsiteX1" y="connsiteY1"/>
                </a:cxn>
                <a:cxn ang="0">
                  <a:pos x="connsiteX2" y="connsiteY2"/>
                </a:cxn>
              </a:cxnLst>
              <a:rect l="l" t="t" r="r" b="b"/>
              <a:pathLst>
                <a:path w="11430" h="9525">
                  <a:moveTo>
                    <a:pt x="11430" y="9525"/>
                  </a:moveTo>
                  <a:cubicBezTo>
                    <a:pt x="7620" y="6668"/>
                    <a:pt x="3810" y="3810"/>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8" name="Freeform 302">
              <a:extLst>
                <a:ext uri="{FF2B5EF4-FFF2-40B4-BE49-F238E27FC236}">
                  <a16:creationId xmlns:a16="http://schemas.microsoft.com/office/drawing/2014/main" id="{4E8A5698-840E-F0D5-621B-A7B92C9540BD}"/>
                </a:ext>
              </a:extLst>
            </p:cNvPr>
            <p:cNvSpPr/>
            <p:nvPr/>
          </p:nvSpPr>
          <p:spPr>
            <a:xfrm>
              <a:off x="3977640" y="5938837"/>
              <a:ext cx="11429" cy="9525"/>
            </a:xfrm>
            <a:custGeom>
              <a:avLst/>
              <a:gdLst>
                <a:gd name="connsiteX0" fmla="*/ 11430 w 11429"/>
                <a:gd name="connsiteY0" fmla="*/ 9525 h 9525"/>
                <a:gd name="connsiteX1" fmla="*/ 0 w 11429"/>
                <a:gd name="connsiteY1" fmla="*/ 0 h 9525"/>
                <a:gd name="connsiteX2" fmla="*/ 11430 w 11429"/>
                <a:gd name="connsiteY2" fmla="*/ 9525 h 9525"/>
              </a:gdLst>
              <a:ahLst/>
              <a:cxnLst>
                <a:cxn ang="0">
                  <a:pos x="connsiteX0" y="connsiteY0"/>
                </a:cxn>
                <a:cxn ang="0">
                  <a:pos x="connsiteX1" y="connsiteY1"/>
                </a:cxn>
                <a:cxn ang="0">
                  <a:pos x="connsiteX2" y="connsiteY2"/>
                </a:cxn>
              </a:cxnLst>
              <a:rect l="l" t="t" r="r" b="b"/>
              <a:pathLst>
                <a:path w="11429" h="9525">
                  <a:moveTo>
                    <a:pt x="11430" y="9525"/>
                  </a:moveTo>
                  <a:cubicBezTo>
                    <a:pt x="7620" y="6668"/>
                    <a:pt x="3810" y="2857"/>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9" name="Freeform 303">
              <a:extLst>
                <a:ext uri="{FF2B5EF4-FFF2-40B4-BE49-F238E27FC236}">
                  <a16:creationId xmlns:a16="http://schemas.microsoft.com/office/drawing/2014/main" id="{75EF520F-D0E5-7018-AB70-CDA140EDC5F1}"/>
                </a:ext>
              </a:extLst>
            </p:cNvPr>
            <p:cNvSpPr/>
            <p:nvPr/>
          </p:nvSpPr>
          <p:spPr>
            <a:xfrm>
              <a:off x="4127182" y="6027419"/>
              <a:ext cx="8572" cy="2857"/>
            </a:xfrm>
            <a:custGeom>
              <a:avLst/>
              <a:gdLst>
                <a:gd name="connsiteX0" fmla="*/ 8572 w 8572"/>
                <a:gd name="connsiteY0" fmla="*/ 2857 h 2857"/>
                <a:gd name="connsiteX1" fmla="*/ 0 w 8572"/>
                <a:gd name="connsiteY1" fmla="*/ 0 h 2857"/>
                <a:gd name="connsiteX2" fmla="*/ 8572 w 8572"/>
                <a:gd name="connsiteY2" fmla="*/ 2857 h 2857"/>
              </a:gdLst>
              <a:ahLst/>
              <a:cxnLst>
                <a:cxn ang="0">
                  <a:pos x="connsiteX0" y="connsiteY0"/>
                </a:cxn>
                <a:cxn ang="0">
                  <a:pos x="connsiteX1" y="connsiteY1"/>
                </a:cxn>
                <a:cxn ang="0">
                  <a:pos x="connsiteX2" y="connsiteY2"/>
                </a:cxn>
              </a:cxnLst>
              <a:rect l="l" t="t" r="r" b="b"/>
              <a:pathLst>
                <a:path w="8572" h="2857">
                  <a:moveTo>
                    <a:pt x="8572" y="2857"/>
                  </a:moveTo>
                  <a:cubicBezTo>
                    <a:pt x="5715" y="1905"/>
                    <a:pt x="2858" y="953"/>
                    <a:pt x="0" y="0"/>
                  </a:cubicBezTo>
                  <a:cubicBezTo>
                    <a:pt x="2858" y="953"/>
                    <a:pt x="5715" y="1905"/>
                    <a:pt x="8572" y="2857"/>
                  </a:cubicBezTo>
                  <a:close/>
                </a:path>
              </a:pathLst>
            </a:custGeom>
            <a:solidFill>
              <a:srgbClr val="FFFFFF"/>
            </a:solidFill>
            <a:ln w="9525" cap="flat">
              <a:noFill/>
              <a:prstDash val="solid"/>
              <a:miter/>
            </a:ln>
          </p:spPr>
          <p:txBody>
            <a:bodyPr rtlCol="0" anchor="ctr"/>
            <a:lstStyle/>
            <a:p>
              <a:endParaRPr lang="en-US"/>
            </a:p>
          </p:txBody>
        </p:sp>
        <p:sp>
          <p:nvSpPr>
            <p:cNvPr id="50" name="Freeform 304">
              <a:extLst>
                <a:ext uri="{FF2B5EF4-FFF2-40B4-BE49-F238E27FC236}">
                  <a16:creationId xmlns:a16="http://schemas.microsoft.com/office/drawing/2014/main" id="{D777DDDA-3252-42A7-E75A-5AE6CA2A3254}"/>
                </a:ext>
              </a:extLst>
            </p:cNvPr>
            <p:cNvSpPr/>
            <p:nvPr/>
          </p:nvSpPr>
          <p:spPr>
            <a:xfrm>
              <a:off x="4617720" y="5845492"/>
              <a:ext cx="2857" cy="5714"/>
            </a:xfrm>
            <a:custGeom>
              <a:avLst/>
              <a:gdLst>
                <a:gd name="connsiteX0" fmla="*/ 2858 w 2857"/>
                <a:gd name="connsiteY0" fmla="*/ 0 h 5714"/>
                <a:gd name="connsiteX1" fmla="*/ 0 w 2857"/>
                <a:gd name="connsiteY1" fmla="*/ 5715 h 5714"/>
                <a:gd name="connsiteX2" fmla="*/ 2858 w 2857"/>
                <a:gd name="connsiteY2" fmla="*/ 0 h 5714"/>
              </a:gdLst>
              <a:ahLst/>
              <a:cxnLst>
                <a:cxn ang="0">
                  <a:pos x="connsiteX0" y="connsiteY0"/>
                </a:cxn>
                <a:cxn ang="0">
                  <a:pos x="connsiteX1" y="connsiteY1"/>
                </a:cxn>
                <a:cxn ang="0">
                  <a:pos x="connsiteX2" y="connsiteY2"/>
                </a:cxn>
              </a:cxnLst>
              <a:rect l="l" t="t" r="r" b="b"/>
              <a:pathLst>
                <a:path w="2857" h="5714">
                  <a:moveTo>
                    <a:pt x="2858" y="0"/>
                  </a:moveTo>
                  <a:cubicBezTo>
                    <a:pt x="1905" y="1905"/>
                    <a:pt x="952" y="3810"/>
                    <a:pt x="0" y="5715"/>
                  </a:cubicBezTo>
                  <a:cubicBezTo>
                    <a:pt x="952"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51" name="Freeform 305">
              <a:extLst>
                <a:ext uri="{FF2B5EF4-FFF2-40B4-BE49-F238E27FC236}">
                  <a16:creationId xmlns:a16="http://schemas.microsoft.com/office/drawing/2014/main" id="{B5B85C20-8CDA-FE41-61C0-985B30244D40}"/>
                </a:ext>
              </a:extLst>
            </p:cNvPr>
            <p:cNvSpPr/>
            <p:nvPr/>
          </p:nvSpPr>
          <p:spPr>
            <a:xfrm>
              <a:off x="4173854" y="6041707"/>
              <a:ext cx="5715" cy="1905"/>
            </a:xfrm>
            <a:custGeom>
              <a:avLst/>
              <a:gdLst>
                <a:gd name="connsiteX0" fmla="*/ 5715 w 5715"/>
                <a:gd name="connsiteY0" fmla="*/ 1905 h 1905"/>
                <a:gd name="connsiteX1" fmla="*/ 0 w 5715"/>
                <a:gd name="connsiteY1" fmla="*/ 0 h 1905"/>
                <a:gd name="connsiteX2" fmla="*/ 5715 w 5715"/>
                <a:gd name="connsiteY2" fmla="*/ 1905 h 1905"/>
              </a:gdLst>
              <a:ahLst/>
              <a:cxnLst>
                <a:cxn ang="0">
                  <a:pos x="connsiteX0" y="connsiteY0"/>
                </a:cxn>
                <a:cxn ang="0">
                  <a:pos x="connsiteX1" y="connsiteY1"/>
                </a:cxn>
                <a:cxn ang="0">
                  <a:pos x="connsiteX2" y="connsiteY2"/>
                </a:cxn>
              </a:cxnLst>
              <a:rect l="l" t="t" r="r" b="b"/>
              <a:pathLst>
                <a:path w="5715" h="1905">
                  <a:moveTo>
                    <a:pt x="5715" y="1905"/>
                  </a:moveTo>
                  <a:cubicBezTo>
                    <a:pt x="3810" y="1905"/>
                    <a:pt x="1905" y="953"/>
                    <a:pt x="0" y="0"/>
                  </a:cubicBezTo>
                  <a:cubicBezTo>
                    <a:pt x="1905" y="953"/>
                    <a:pt x="3810" y="1905"/>
                    <a:pt x="5715" y="1905"/>
                  </a:cubicBezTo>
                  <a:close/>
                </a:path>
              </a:pathLst>
            </a:custGeom>
            <a:solidFill>
              <a:srgbClr val="FFFFFF"/>
            </a:solidFill>
            <a:ln w="9525" cap="flat">
              <a:noFill/>
              <a:prstDash val="solid"/>
              <a:miter/>
            </a:ln>
          </p:spPr>
          <p:txBody>
            <a:bodyPr rtlCol="0" anchor="ctr"/>
            <a:lstStyle/>
            <a:p>
              <a:endParaRPr lang="en-US"/>
            </a:p>
          </p:txBody>
        </p:sp>
        <p:sp>
          <p:nvSpPr>
            <p:cNvPr id="52" name="Freeform 306">
              <a:extLst>
                <a:ext uri="{FF2B5EF4-FFF2-40B4-BE49-F238E27FC236}">
                  <a16:creationId xmlns:a16="http://schemas.microsoft.com/office/drawing/2014/main" id="{6BD1AC0E-E66F-58F1-8F87-54AB9D0D4D63}"/>
                </a:ext>
              </a:extLst>
            </p:cNvPr>
            <p:cNvSpPr/>
            <p:nvPr/>
          </p:nvSpPr>
          <p:spPr>
            <a:xfrm>
              <a:off x="4485322" y="547973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0"/>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53" name="Freeform 307">
              <a:extLst>
                <a:ext uri="{FF2B5EF4-FFF2-40B4-BE49-F238E27FC236}">
                  <a16:creationId xmlns:a16="http://schemas.microsoft.com/office/drawing/2014/main" id="{374B3133-1E39-B6C8-182D-85E91946C151}"/>
                </a:ext>
              </a:extLst>
            </p:cNvPr>
            <p:cNvSpPr/>
            <p:nvPr/>
          </p:nvSpPr>
          <p:spPr>
            <a:xfrm>
              <a:off x="4489132" y="5482589"/>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54" name="Freeform 308">
              <a:extLst>
                <a:ext uri="{FF2B5EF4-FFF2-40B4-BE49-F238E27FC236}">
                  <a16:creationId xmlns:a16="http://schemas.microsoft.com/office/drawing/2014/main" id="{81DDFF0B-465E-D4EF-4909-CBE42ECA0EB2}"/>
                </a:ext>
              </a:extLst>
            </p:cNvPr>
            <p:cNvSpPr/>
            <p:nvPr/>
          </p:nvSpPr>
          <p:spPr>
            <a:xfrm>
              <a:off x="4482465" y="5475922"/>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0" y="952"/>
                    <a:pt x="0" y="0"/>
                  </a:cubicBezTo>
                  <a:cubicBezTo>
                    <a:pt x="0" y="0"/>
                    <a:pt x="0" y="952"/>
                    <a:pt x="952" y="1905"/>
                  </a:cubicBezTo>
                  <a:close/>
                </a:path>
              </a:pathLst>
            </a:custGeom>
            <a:solidFill>
              <a:srgbClr val="FFFFFF"/>
            </a:solidFill>
            <a:ln w="9525" cap="flat">
              <a:noFill/>
              <a:prstDash val="solid"/>
              <a:miter/>
            </a:ln>
          </p:spPr>
          <p:txBody>
            <a:bodyPr rtlCol="0" anchor="ctr"/>
            <a:lstStyle/>
            <a:p>
              <a:endParaRPr lang="en-US"/>
            </a:p>
          </p:txBody>
        </p:sp>
        <p:sp>
          <p:nvSpPr>
            <p:cNvPr id="55" name="Freeform 309">
              <a:extLst>
                <a:ext uri="{FF2B5EF4-FFF2-40B4-BE49-F238E27FC236}">
                  <a16:creationId xmlns:a16="http://schemas.microsoft.com/office/drawing/2014/main" id="{D92EB4CA-E6DC-3249-FE89-30682455D943}"/>
                </a:ext>
              </a:extLst>
            </p:cNvPr>
            <p:cNvSpPr/>
            <p:nvPr/>
          </p:nvSpPr>
          <p:spPr>
            <a:xfrm>
              <a:off x="4506277" y="5507884"/>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6" name="Freeform 310">
              <a:extLst>
                <a:ext uri="{FF2B5EF4-FFF2-40B4-BE49-F238E27FC236}">
                  <a16:creationId xmlns:a16="http://schemas.microsoft.com/office/drawing/2014/main" id="{1EF40A23-E831-3146-0086-E58F3AC7FB15}"/>
                </a:ext>
              </a:extLst>
            </p:cNvPr>
            <p:cNvSpPr/>
            <p:nvPr/>
          </p:nvSpPr>
          <p:spPr>
            <a:xfrm>
              <a:off x="4477702" y="5472112"/>
              <a:ext cx="1904" cy="1905"/>
            </a:xfrm>
            <a:custGeom>
              <a:avLst/>
              <a:gdLst>
                <a:gd name="connsiteX0" fmla="*/ 1905 w 1904"/>
                <a:gd name="connsiteY0" fmla="*/ 1905 h 1905"/>
                <a:gd name="connsiteX1" fmla="*/ 0 w 1904"/>
                <a:gd name="connsiteY1" fmla="*/ 0 h 1905"/>
                <a:gd name="connsiteX2" fmla="*/ 1905 w 1904"/>
                <a:gd name="connsiteY2" fmla="*/ 1905 h 1905"/>
              </a:gdLst>
              <a:ahLst/>
              <a:cxnLst>
                <a:cxn ang="0">
                  <a:pos x="connsiteX0" y="connsiteY0"/>
                </a:cxn>
                <a:cxn ang="0">
                  <a:pos x="connsiteX1" y="connsiteY1"/>
                </a:cxn>
                <a:cxn ang="0">
                  <a:pos x="connsiteX2" y="connsiteY2"/>
                </a:cxn>
              </a:cxnLst>
              <a:rect l="l" t="t" r="r" b="b"/>
              <a:pathLst>
                <a:path w="1904" h="1905">
                  <a:moveTo>
                    <a:pt x="1905" y="1905"/>
                  </a:moveTo>
                  <a:cubicBezTo>
                    <a:pt x="952" y="952"/>
                    <a:pt x="952" y="952"/>
                    <a:pt x="0" y="0"/>
                  </a:cubicBezTo>
                  <a:cubicBezTo>
                    <a:pt x="952" y="0"/>
                    <a:pt x="1905" y="952"/>
                    <a:pt x="1905" y="1905"/>
                  </a:cubicBezTo>
                  <a:close/>
                </a:path>
              </a:pathLst>
            </a:custGeom>
            <a:solidFill>
              <a:srgbClr val="FFFFFF"/>
            </a:solidFill>
            <a:ln w="9525" cap="flat">
              <a:noFill/>
              <a:prstDash val="solid"/>
              <a:miter/>
            </a:ln>
          </p:spPr>
          <p:txBody>
            <a:bodyPr rtlCol="0" anchor="ctr"/>
            <a:lstStyle/>
            <a:p>
              <a:endParaRPr lang="en-US"/>
            </a:p>
          </p:txBody>
        </p:sp>
        <p:sp>
          <p:nvSpPr>
            <p:cNvPr id="57" name="Freeform 311">
              <a:extLst>
                <a:ext uri="{FF2B5EF4-FFF2-40B4-BE49-F238E27FC236}">
                  <a16:creationId xmlns:a16="http://schemas.microsoft.com/office/drawing/2014/main" id="{CDC95F95-0199-7616-AFB7-ED86D428F485}"/>
                </a:ext>
              </a:extLst>
            </p:cNvPr>
            <p:cNvSpPr/>
            <p:nvPr/>
          </p:nvSpPr>
          <p:spPr>
            <a:xfrm>
              <a:off x="4508182" y="5511164"/>
              <a:ext cx="952" cy="952"/>
            </a:xfrm>
            <a:custGeom>
              <a:avLst/>
              <a:gdLst>
                <a:gd name="connsiteX0" fmla="*/ 952 w 952"/>
                <a:gd name="connsiteY0" fmla="*/ 953 h 952"/>
                <a:gd name="connsiteX1" fmla="*/ 0 w 952"/>
                <a:gd name="connsiteY1" fmla="*/ 0 h 952"/>
                <a:gd name="connsiteX2" fmla="*/ 952 w 952"/>
                <a:gd name="connsiteY2" fmla="*/ 953 h 952"/>
              </a:gdLst>
              <a:ahLst/>
              <a:cxnLst>
                <a:cxn ang="0">
                  <a:pos x="connsiteX0" y="connsiteY0"/>
                </a:cxn>
                <a:cxn ang="0">
                  <a:pos x="connsiteX1" y="connsiteY1"/>
                </a:cxn>
                <a:cxn ang="0">
                  <a:pos x="connsiteX2" y="connsiteY2"/>
                </a:cxn>
              </a:cxnLst>
              <a:rect l="l" t="t" r="r" b="b"/>
              <a:pathLst>
                <a:path w="952" h="952">
                  <a:moveTo>
                    <a:pt x="952" y="953"/>
                  </a:moveTo>
                  <a:cubicBezTo>
                    <a:pt x="952" y="953"/>
                    <a:pt x="952" y="0"/>
                    <a:pt x="0" y="0"/>
                  </a:cubicBezTo>
                  <a:cubicBezTo>
                    <a:pt x="0" y="0"/>
                    <a:pt x="952" y="953"/>
                    <a:pt x="952" y="953"/>
                  </a:cubicBezTo>
                  <a:close/>
                </a:path>
              </a:pathLst>
            </a:custGeom>
            <a:solidFill>
              <a:srgbClr val="FFFFFF"/>
            </a:solidFill>
            <a:ln w="9525" cap="flat">
              <a:noFill/>
              <a:prstDash val="solid"/>
              <a:miter/>
            </a:ln>
          </p:spPr>
          <p:txBody>
            <a:bodyPr rtlCol="0" anchor="ctr"/>
            <a:lstStyle/>
            <a:p>
              <a:endParaRPr lang="en-US"/>
            </a:p>
          </p:txBody>
        </p:sp>
        <p:sp>
          <p:nvSpPr>
            <p:cNvPr id="58" name="Freeform 312">
              <a:extLst>
                <a:ext uri="{FF2B5EF4-FFF2-40B4-BE49-F238E27FC236}">
                  <a16:creationId xmlns:a16="http://schemas.microsoft.com/office/drawing/2014/main" id="{AE3D0882-99D7-496A-9D5E-83A8A57AB65C}"/>
                </a:ext>
              </a:extLst>
            </p:cNvPr>
            <p:cNvSpPr/>
            <p:nvPr/>
          </p:nvSpPr>
          <p:spPr>
            <a:xfrm>
              <a:off x="4008120" y="552926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59" name="Freeform 313">
              <a:extLst>
                <a:ext uri="{FF2B5EF4-FFF2-40B4-BE49-F238E27FC236}">
                  <a16:creationId xmlns:a16="http://schemas.microsoft.com/office/drawing/2014/main" id="{C4F1F277-1053-492A-9C5B-DA98AD893C93}"/>
                </a:ext>
              </a:extLst>
            </p:cNvPr>
            <p:cNvSpPr/>
            <p:nvPr/>
          </p:nvSpPr>
          <p:spPr>
            <a:xfrm>
              <a:off x="4500562" y="5499311"/>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60" name="Freeform 314">
              <a:extLst>
                <a:ext uri="{FF2B5EF4-FFF2-40B4-BE49-F238E27FC236}">
                  <a16:creationId xmlns:a16="http://schemas.microsoft.com/office/drawing/2014/main" id="{D2C2B672-93E2-96C5-18AD-80A7DB6BE0B2}"/>
                </a:ext>
              </a:extLst>
            </p:cNvPr>
            <p:cNvSpPr/>
            <p:nvPr/>
          </p:nvSpPr>
          <p:spPr>
            <a:xfrm>
              <a:off x="4494847" y="5490210"/>
              <a:ext cx="952" cy="1904"/>
            </a:xfrm>
            <a:custGeom>
              <a:avLst/>
              <a:gdLst>
                <a:gd name="connsiteX0" fmla="*/ 953 w 952"/>
                <a:gd name="connsiteY0" fmla="*/ 1905 h 1904"/>
                <a:gd name="connsiteX1" fmla="*/ 0 w 952"/>
                <a:gd name="connsiteY1" fmla="*/ 0 h 1904"/>
                <a:gd name="connsiteX2" fmla="*/ 953 w 952"/>
                <a:gd name="connsiteY2" fmla="*/ 1905 h 1904"/>
              </a:gdLst>
              <a:ahLst/>
              <a:cxnLst>
                <a:cxn ang="0">
                  <a:pos x="connsiteX0" y="connsiteY0"/>
                </a:cxn>
                <a:cxn ang="0">
                  <a:pos x="connsiteX1" y="connsiteY1"/>
                </a:cxn>
                <a:cxn ang="0">
                  <a:pos x="connsiteX2" y="connsiteY2"/>
                </a:cxn>
              </a:cxnLst>
              <a:rect l="l" t="t" r="r" b="b"/>
              <a:pathLst>
                <a:path w="952" h="1904">
                  <a:moveTo>
                    <a:pt x="953" y="1905"/>
                  </a:moveTo>
                  <a:cubicBezTo>
                    <a:pt x="953" y="952"/>
                    <a:pt x="0" y="952"/>
                    <a:pt x="0" y="0"/>
                  </a:cubicBezTo>
                  <a:cubicBezTo>
                    <a:pt x="0" y="952"/>
                    <a:pt x="0" y="1905"/>
                    <a:pt x="953" y="1905"/>
                  </a:cubicBezTo>
                  <a:close/>
                </a:path>
              </a:pathLst>
            </a:custGeom>
            <a:solidFill>
              <a:srgbClr val="FFFFFF"/>
            </a:solidFill>
            <a:ln w="9525" cap="flat">
              <a:noFill/>
              <a:prstDash val="solid"/>
              <a:miter/>
            </a:ln>
          </p:spPr>
          <p:txBody>
            <a:bodyPr rtlCol="0" anchor="ctr"/>
            <a:lstStyle/>
            <a:p>
              <a:endParaRPr lang="en-US"/>
            </a:p>
          </p:txBody>
        </p:sp>
        <p:sp>
          <p:nvSpPr>
            <p:cNvPr id="61" name="Freeform 315">
              <a:extLst>
                <a:ext uri="{FF2B5EF4-FFF2-40B4-BE49-F238E27FC236}">
                  <a16:creationId xmlns:a16="http://schemas.microsoft.com/office/drawing/2014/main" id="{0FE56D1C-5C43-34E1-EA8F-8497FB3950FE}"/>
                </a:ext>
              </a:extLst>
            </p:cNvPr>
            <p:cNvSpPr/>
            <p:nvPr/>
          </p:nvSpPr>
          <p:spPr>
            <a:xfrm>
              <a:off x="4491990" y="5486400"/>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2"/>
                    <a:pt x="0" y="952"/>
                    <a:pt x="0" y="0"/>
                  </a:cubicBezTo>
                  <a:cubicBezTo>
                    <a:pt x="0" y="952"/>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62" name="Freeform 316">
              <a:extLst>
                <a:ext uri="{FF2B5EF4-FFF2-40B4-BE49-F238E27FC236}">
                  <a16:creationId xmlns:a16="http://schemas.microsoft.com/office/drawing/2014/main" id="{9831804E-6EE9-35A2-6B82-9D5FEEEB196F}"/>
                </a:ext>
              </a:extLst>
            </p:cNvPr>
            <p:cNvSpPr/>
            <p:nvPr/>
          </p:nvSpPr>
          <p:spPr>
            <a:xfrm>
              <a:off x="4497704" y="549497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3" name="Freeform 317">
              <a:extLst>
                <a:ext uri="{FF2B5EF4-FFF2-40B4-BE49-F238E27FC236}">
                  <a16:creationId xmlns:a16="http://schemas.microsoft.com/office/drawing/2014/main" id="{0A29E8B9-0839-FDE5-F008-0C1F4593BB12}"/>
                </a:ext>
              </a:extLst>
            </p:cNvPr>
            <p:cNvSpPr/>
            <p:nvPr/>
          </p:nvSpPr>
          <p:spPr>
            <a:xfrm>
              <a:off x="4475797" y="546830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0" y="953"/>
                    <a:pt x="953" y="1905"/>
                  </a:cubicBezTo>
                  <a:close/>
                </a:path>
              </a:pathLst>
            </a:custGeom>
            <a:solidFill>
              <a:srgbClr val="FFFFFF"/>
            </a:solidFill>
            <a:ln w="9525" cap="flat">
              <a:noFill/>
              <a:prstDash val="solid"/>
              <a:miter/>
            </a:ln>
          </p:spPr>
          <p:txBody>
            <a:bodyPr rtlCol="0" anchor="ctr"/>
            <a:lstStyle/>
            <a:p>
              <a:endParaRPr lang="en-US"/>
            </a:p>
          </p:txBody>
        </p:sp>
        <p:sp>
          <p:nvSpPr>
            <p:cNvPr id="64" name="Freeform 318">
              <a:extLst>
                <a:ext uri="{FF2B5EF4-FFF2-40B4-BE49-F238E27FC236}">
                  <a16:creationId xmlns:a16="http://schemas.microsoft.com/office/drawing/2014/main" id="{C540CDC0-56DB-56C1-974F-474532CA23DD}"/>
                </a:ext>
              </a:extLst>
            </p:cNvPr>
            <p:cNvSpPr/>
            <p:nvPr/>
          </p:nvSpPr>
          <p:spPr>
            <a:xfrm>
              <a:off x="4514850" y="55225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65" name="Freeform 319">
              <a:extLst>
                <a:ext uri="{FF2B5EF4-FFF2-40B4-BE49-F238E27FC236}">
                  <a16:creationId xmlns:a16="http://schemas.microsoft.com/office/drawing/2014/main" id="{84666293-3A18-366E-D699-D5FE7AD8A892}"/>
                </a:ext>
              </a:extLst>
            </p:cNvPr>
            <p:cNvSpPr/>
            <p:nvPr/>
          </p:nvSpPr>
          <p:spPr>
            <a:xfrm>
              <a:off x="4516993" y="5526643"/>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66" name="Freeform 320">
              <a:extLst>
                <a:ext uri="{FF2B5EF4-FFF2-40B4-BE49-F238E27FC236}">
                  <a16:creationId xmlns:a16="http://schemas.microsoft.com/office/drawing/2014/main" id="{3CFC2291-C25A-5AA9-5149-CFE8FC4C0922}"/>
                </a:ext>
              </a:extLst>
            </p:cNvPr>
            <p:cNvSpPr/>
            <p:nvPr/>
          </p:nvSpPr>
          <p:spPr>
            <a:xfrm>
              <a:off x="4511992" y="551878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7" name="Freeform 321">
              <a:extLst>
                <a:ext uri="{FF2B5EF4-FFF2-40B4-BE49-F238E27FC236}">
                  <a16:creationId xmlns:a16="http://schemas.microsoft.com/office/drawing/2014/main" id="{2AF9A3AF-9472-C7C5-FC1E-6D1DBAE7F949}"/>
                </a:ext>
              </a:extLst>
            </p:cNvPr>
            <p:cNvSpPr/>
            <p:nvPr/>
          </p:nvSpPr>
          <p:spPr>
            <a:xfrm>
              <a:off x="4518659" y="553021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68" name="Freeform 322">
              <a:extLst>
                <a:ext uri="{FF2B5EF4-FFF2-40B4-BE49-F238E27FC236}">
                  <a16:creationId xmlns:a16="http://schemas.microsoft.com/office/drawing/2014/main" id="{D742B784-C534-C7B0-AC3D-91ED744103D1}"/>
                </a:ext>
              </a:extLst>
            </p:cNvPr>
            <p:cNvSpPr/>
            <p:nvPr/>
          </p:nvSpPr>
          <p:spPr>
            <a:xfrm>
              <a:off x="4011929" y="551973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2"/>
                    <a:pt x="0" y="952"/>
                    <a:pt x="0" y="1905"/>
                  </a:cubicBezTo>
                  <a:cubicBezTo>
                    <a:pt x="0" y="952"/>
                    <a:pt x="953" y="0"/>
                    <a:pt x="953" y="0"/>
                  </a:cubicBezTo>
                  <a:close/>
                </a:path>
              </a:pathLst>
            </a:custGeom>
            <a:solidFill>
              <a:srgbClr val="FFFFFF"/>
            </a:solidFill>
            <a:ln w="9525" cap="flat">
              <a:noFill/>
              <a:prstDash val="solid"/>
              <a:miter/>
            </a:ln>
          </p:spPr>
          <p:txBody>
            <a:bodyPr rtlCol="0" anchor="ctr"/>
            <a:lstStyle/>
            <a:p>
              <a:endParaRPr lang="en-US"/>
            </a:p>
          </p:txBody>
        </p:sp>
        <p:sp>
          <p:nvSpPr>
            <p:cNvPr id="69" name="Freeform 323">
              <a:extLst>
                <a:ext uri="{FF2B5EF4-FFF2-40B4-BE49-F238E27FC236}">
                  <a16:creationId xmlns:a16="http://schemas.microsoft.com/office/drawing/2014/main" id="{846084B1-E4C8-7D7F-301F-36E724DEB1C4}"/>
                </a:ext>
              </a:extLst>
            </p:cNvPr>
            <p:cNvSpPr/>
            <p:nvPr/>
          </p:nvSpPr>
          <p:spPr>
            <a:xfrm>
              <a:off x="4471987" y="546449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70" name="Freeform 324">
              <a:extLst>
                <a:ext uri="{FF2B5EF4-FFF2-40B4-BE49-F238E27FC236}">
                  <a16:creationId xmlns:a16="http://schemas.microsoft.com/office/drawing/2014/main" id="{BCEB3889-3A60-C2E5-14B6-5C4A1D27F797}"/>
                </a:ext>
              </a:extLst>
            </p:cNvPr>
            <p:cNvSpPr/>
            <p:nvPr/>
          </p:nvSpPr>
          <p:spPr>
            <a:xfrm>
              <a:off x="4510087" y="551497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71" name="Freeform 325">
              <a:extLst>
                <a:ext uri="{FF2B5EF4-FFF2-40B4-BE49-F238E27FC236}">
                  <a16:creationId xmlns:a16="http://schemas.microsoft.com/office/drawing/2014/main" id="{F0FF7A32-A79F-CE29-C4EE-80B5761A635A}"/>
                </a:ext>
              </a:extLst>
            </p:cNvPr>
            <p:cNvSpPr/>
            <p:nvPr/>
          </p:nvSpPr>
          <p:spPr>
            <a:xfrm>
              <a:off x="4538581" y="5413905"/>
              <a:ext cx="350393" cy="626849"/>
            </a:xfrm>
            <a:custGeom>
              <a:avLst/>
              <a:gdLst>
                <a:gd name="connsiteX0" fmla="*/ 81 w 350393"/>
                <a:gd name="connsiteY0" fmla="*/ 38205 h 626849"/>
                <a:gd name="connsiteX1" fmla="*/ 53422 w 350393"/>
                <a:gd name="connsiteY1" fmla="*/ 77257 h 626849"/>
                <a:gd name="connsiteX2" fmla="*/ 69614 w 350393"/>
                <a:gd name="connsiteY2" fmla="*/ 72494 h 626849"/>
                <a:gd name="connsiteX3" fmla="*/ 97236 w 350393"/>
                <a:gd name="connsiteY3" fmla="*/ 85830 h 626849"/>
                <a:gd name="connsiteX4" fmla="*/ 116286 w 350393"/>
                <a:gd name="connsiteY4" fmla="*/ 128692 h 626849"/>
                <a:gd name="connsiteX5" fmla="*/ 116286 w 350393"/>
                <a:gd name="connsiteY5" fmla="*/ 384914 h 626849"/>
                <a:gd name="connsiteX6" fmla="*/ 92474 w 350393"/>
                <a:gd name="connsiteY6" fmla="*/ 477307 h 626849"/>
                <a:gd name="connsiteX7" fmla="*/ 73424 w 350393"/>
                <a:gd name="connsiteY7" fmla="*/ 596369 h 626849"/>
                <a:gd name="connsiteX8" fmla="*/ 93426 w 350393"/>
                <a:gd name="connsiteY8" fmla="*/ 622087 h 626849"/>
                <a:gd name="connsiteX9" fmla="*/ 122954 w 350393"/>
                <a:gd name="connsiteY9" fmla="*/ 623992 h 626849"/>
                <a:gd name="connsiteX10" fmla="*/ 154386 w 350393"/>
                <a:gd name="connsiteY10" fmla="*/ 602084 h 626849"/>
                <a:gd name="connsiteX11" fmla="*/ 161054 w 350393"/>
                <a:gd name="connsiteY11" fmla="*/ 570652 h 626849"/>
                <a:gd name="connsiteX12" fmla="*/ 166769 w 350393"/>
                <a:gd name="connsiteY12" fmla="*/ 497309 h 626849"/>
                <a:gd name="connsiteX13" fmla="*/ 182009 w 350393"/>
                <a:gd name="connsiteY13" fmla="*/ 395392 h 626849"/>
                <a:gd name="connsiteX14" fmla="*/ 211536 w 350393"/>
                <a:gd name="connsiteY14" fmla="*/ 370627 h 626849"/>
                <a:gd name="connsiteX15" fmla="*/ 241064 w 350393"/>
                <a:gd name="connsiteY15" fmla="*/ 396344 h 626849"/>
                <a:gd name="connsiteX16" fmla="*/ 263924 w 350393"/>
                <a:gd name="connsiteY16" fmla="*/ 511597 h 626849"/>
                <a:gd name="connsiteX17" fmla="*/ 275354 w 350393"/>
                <a:gd name="connsiteY17" fmla="*/ 599227 h 626849"/>
                <a:gd name="connsiteX18" fmla="*/ 310597 w 350393"/>
                <a:gd name="connsiteY18" fmla="*/ 626849 h 626849"/>
                <a:gd name="connsiteX19" fmla="*/ 349649 w 350393"/>
                <a:gd name="connsiteY19" fmla="*/ 583034 h 626849"/>
                <a:gd name="connsiteX20" fmla="*/ 344886 w 350393"/>
                <a:gd name="connsiteY20" fmla="*/ 542077 h 626849"/>
                <a:gd name="connsiteX21" fmla="*/ 325836 w 350393"/>
                <a:gd name="connsiteY21" fmla="*/ 416347 h 626849"/>
                <a:gd name="connsiteX22" fmla="*/ 308691 w 350393"/>
                <a:gd name="connsiteY22" fmla="*/ 289664 h 626849"/>
                <a:gd name="connsiteX23" fmla="*/ 241064 w 350393"/>
                <a:gd name="connsiteY23" fmla="*/ 174412 h 626849"/>
                <a:gd name="connsiteX24" fmla="*/ 168674 w 350393"/>
                <a:gd name="connsiteY24" fmla="*/ 133455 h 626849"/>
                <a:gd name="connsiteX25" fmla="*/ 142956 w 350393"/>
                <a:gd name="connsiteY25" fmla="*/ 108689 h 626849"/>
                <a:gd name="connsiteX26" fmla="*/ 112476 w 350393"/>
                <a:gd name="connsiteY26" fmla="*/ 28680 h 626849"/>
                <a:gd name="connsiteX27" fmla="*/ 60089 w 350393"/>
                <a:gd name="connsiteY27" fmla="*/ 2962 h 626849"/>
                <a:gd name="connsiteX28" fmla="*/ 11511 w 350393"/>
                <a:gd name="connsiteY28" fmla="*/ 21059 h 626849"/>
                <a:gd name="connsiteX29" fmla="*/ 81 w 350393"/>
                <a:gd name="connsiteY29" fmla="*/ 38205 h 62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393" h="626849">
                  <a:moveTo>
                    <a:pt x="81" y="38205"/>
                  </a:moveTo>
                  <a:cubicBezTo>
                    <a:pt x="81" y="64874"/>
                    <a:pt x="28656" y="85830"/>
                    <a:pt x="53422" y="77257"/>
                  </a:cubicBezTo>
                  <a:cubicBezTo>
                    <a:pt x="59136" y="75352"/>
                    <a:pt x="63899" y="73447"/>
                    <a:pt x="69614" y="72494"/>
                  </a:cubicBezTo>
                  <a:cubicBezTo>
                    <a:pt x="83901" y="69637"/>
                    <a:pt x="91522" y="72494"/>
                    <a:pt x="97236" y="85830"/>
                  </a:cubicBezTo>
                  <a:cubicBezTo>
                    <a:pt x="103904" y="100117"/>
                    <a:pt x="111524" y="113452"/>
                    <a:pt x="116286" y="128692"/>
                  </a:cubicBezTo>
                  <a:cubicBezTo>
                    <a:pt x="141051" y="214417"/>
                    <a:pt x="141051" y="299189"/>
                    <a:pt x="116286" y="384914"/>
                  </a:cubicBezTo>
                  <a:cubicBezTo>
                    <a:pt x="106761" y="415394"/>
                    <a:pt x="97236" y="445874"/>
                    <a:pt x="92474" y="477307"/>
                  </a:cubicBezTo>
                  <a:cubicBezTo>
                    <a:pt x="85806" y="517312"/>
                    <a:pt x="77234" y="556364"/>
                    <a:pt x="73424" y="596369"/>
                  </a:cubicBezTo>
                  <a:cubicBezTo>
                    <a:pt x="71519" y="615419"/>
                    <a:pt x="74376" y="619230"/>
                    <a:pt x="93426" y="622087"/>
                  </a:cubicBezTo>
                  <a:cubicBezTo>
                    <a:pt x="102951" y="623992"/>
                    <a:pt x="113429" y="623992"/>
                    <a:pt x="122954" y="623992"/>
                  </a:cubicBezTo>
                  <a:cubicBezTo>
                    <a:pt x="141051" y="623992"/>
                    <a:pt x="147719" y="619230"/>
                    <a:pt x="154386" y="602084"/>
                  </a:cubicBezTo>
                  <a:cubicBezTo>
                    <a:pt x="158197" y="592559"/>
                    <a:pt x="160101" y="582082"/>
                    <a:pt x="161054" y="570652"/>
                  </a:cubicBezTo>
                  <a:cubicBezTo>
                    <a:pt x="162959" y="545887"/>
                    <a:pt x="164864" y="522074"/>
                    <a:pt x="166769" y="497309"/>
                  </a:cubicBezTo>
                  <a:cubicBezTo>
                    <a:pt x="170579" y="463019"/>
                    <a:pt x="172484" y="428730"/>
                    <a:pt x="182009" y="395392"/>
                  </a:cubicBezTo>
                  <a:cubicBezTo>
                    <a:pt x="186772" y="380152"/>
                    <a:pt x="197249" y="371580"/>
                    <a:pt x="211536" y="370627"/>
                  </a:cubicBezTo>
                  <a:cubicBezTo>
                    <a:pt x="226776" y="369674"/>
                    <a:pt x="235349" y="384914"/>
                    <a:pt x="241064" y="396344"/>
                  </a:cubicBezTo>
                  <a:cubicBezTo>
                    <a:pt x="258209" y="434444"/>
                    <a:pt x="260114" y="470639"/>
                    <a:pt x="263924" y="511597"/>
                  </a:cubicBezTo>
                  <a:cubicBezTo>
                    <a:pt x="266781" y="541124"/>
                    <a:pt x="270591" y="570652"/>
                    <a:pt x="275354" y="599227"/>
                  </a:cubicBezTo>
                  <a:cubicBezTo>
                    <a:pt x="279164" y="623992"/>
                    <a:pt x="284879" y="626849"/>
                    <a:pt x="310597" y="626849"/>
                  </a:cubicBezTo>
                  <a:cubicBezTo>
                    <a:pt x="342981" y="626849"/>
                    <a:pt x="353459" y="614467"/>
                    <a:pt x="349649" y="583034"/>
                  </a:cubicBezTo>
                  <a:cubicBezTo>
                    <a:pt x="347744" y="569699"/>
                    <a:pt x="346791" y="555412"/>
                    <a:pt x="344886" y="542077"/>
                  </a:cubicBezTo>
                  <a:cubicBezTo>
                    <a:pt x="338219" y="500167"/>
                    <a:pt x="331552" y="458257"/>
                    <a:pt x="325836" y="416347"/>
                  </a:cubicBezTo>
                  <a:cubicBezTo>
                    <a:pt x="320122" y="374437"/>
                    <a:pt x="317264" y="331574"/>
                    <a:pt x="308691" y="289664"/>
                  </a:cubicBezTo>
                  <a:cubicBezTo>
                    <a:pt x="299166" y="242992"/>
                    <a:pt x="282974" y="202034"/>
                    <a:pt x="241064" y="174412"/>
                  </a:cubicBezTo>
                  <a:cubicBezTo>
                    <a:pt x="218204" y="159172"/>
                    <a:pt x="194391" y="143932"/>
                    <a:pt x="168674" y="133455"/>
                  </a:cubicBezTo>
                  <a:cubicBezTo>
                    <a:pt x="156291" y="128692"/>
                    <a:pt x="148672" y="121072"/>
                    <a:pt x="142956" y="108689"/>
                  </a:cubicBezTo>
                  <a:cubicBezTo>
                    <a:pt x="131526" y="82972"/>
                    <a:pt x="119144" y="57255"/>
                    <a:pt x="112476" y="28680"/>
                  </a:cubicBezTo>
                  <a:cubicBezTo>
                    <a:pt x="106761" y="4867"/>
                    <a:pt x="83901" y="-5611"/>
                    <a:pt x="60089" y="2962"/>
                  </a:cubicBezTo>
                  <a:cubicBezTo>
                    <a:pt x="43897" y="8677"/>
                    <a:pt x="27704" y="14392"/>
                    <a:pt x="11511" y="21059"/>
                  </a:cubicBezTo>
                  <a:cubicBezTo>
                    <a:pt x="6749" y="23917"/>
                    <a:pt x="-871" y="27727"/>
                    <a:pt x="81" y="38205"/>
                  </a:cubicBezTo>
                  <a:close/>
                </a:path>
              </a:pathLst>
            </a:custGeom>
            <a:solidFill>
              <a:srgbClr val="FFFFFF"/>
            </a:solidFill>
            <a:ln w="9525" cap="flat">
              <a:noFill/>
              <a:prstDash val="solid"/>
              <a:miter/>
            </a:ln>
          </p:spPr>
          <p:txBody>
            <a:bodyPr rtlCol="0" anchor="ctr"/>
            <a:lstStyle/>
            <a:p>
              <a:endParaRPr lang="en-US"/>
            </a:p>
          </p:txBody>
        </p:sp>
        <p:sp>
          <p:nvSpPr>
            <p:cNvPr id="72" name="Freeform 326">
              <a:extLst>
                <a:ext uri="{FF2B5EF4-FFF2-40B4-BE49-F238E27FC236}">
                  <a16:creationId xmlns:a16="http://schemas.microsoft.com/office/drawing/2014/main" id="{6D2BC960-0B83-2054-8D0B-B20033BCC270}"/>
                </a:ext>
              </a:extLst>
            </p:cNvPr>
            <p:cNvSpPr/>
            <p:nvPr/>
          </p:nvSpPr>
          <p:spPr>
            <a:xfrm>
              <a:off x="3469957" y="5866447"/>
              <a:ext cx="464820" cy="219075"/>
            </a:xfrm>
            <a:custGeom>
              <a:avLst/>
              <a:gdLst>
                <a:gd name="connsiteX0" fmla="*/ 249555 w 464820"/>
                <a:gd name="connsiteY0" fmla="*/ 150495 h 219075"/>
                <a:gd name="connsiteX1" fmla="*/ 270510 w 464820"/>
                <a:gd name="connsiteY1" fmla="*/ 140970 h 219075"/>
                <a:gd name="connsiteX2" fmla="*/ 305753 w 464820"/>
                <a:gd name="connsiteY2" fmla="*/ 124777 h 219075"/>
                <a:gd name="connsiteX3" fmla="*/ 320040 w 464820"/>
                <a:gd name="connsiteY3" fmla="*/ 118110 h 219075"/>
                <a:gd name="connsiteX4" fmla="*/ 334328 w 464820"/>
                <a:gd name="connsiteY4" fmla="*/ 111442 h 219075"/>
                <a:gd name="connsiteX5" fmla="*/ 348615 w 464820"/>
                <a:gd name="connsiteY5" fmla="*/ 104775 h 219075"/>
                <a:gd name="connsiteX6" fmla="*/ 369570 w 464820"/>
                <a:gd name="connsiteY6" fmla="*/ 96202 h 219075"/>
                <a:gd name="connsiteX7" fmla="*/ 427672 w 464820"/>
                <a:gd name="connsiteY7" fmla="*/ 75247 h 219075"/>
                <a:gd name="connsiteX8" fmla="*/ 458152 w 464820"/>
                <a:gd name="connsiteY8" fmla="*/ 67627 h 219075"/>
                <a:gd name="connsiteX9" fmla="*/ 459105 w 464820"/>
                <a:gd name="connsiteY9" fmla="*/ 67627 h 219075"/>
                <a:gd name="connsiteX10" fmla="*/ 460058 w 464820"/>
                <a:gd name="connsiteY10" fmla="*/ 67627 h 219075"/>
                <a:gd name="connsiteX11" fmla="*/ 461963 w 464820"/>
                <a:gd name="connsiteY11" fmla="*/ 65722 h 219075"/>
                <a:gd name="connsiteX12" fmla="*/ 462915 w 464820"/>
                <a:gd name="connsiteY12" fmla="*/ 64770 h 219075"/>
                <a:gd name="connsiteX13" fmla="*/ 464820 w 464820"/>
                <a:gd name="connsiteY13" fmla="*/ 63817 h 219075"/>
                <a:gd name="connsiteX14" fmla="*/ 460058 w 464820"/>
                <a:gd name="connsiteY14" fmla="*/ 56197 h 219075"/>
                <a:gd name="connsiteX15" fmla="*/ 428625 w 464820"/>
                <a:gd name="connsiteY15" fmla="*/ 0 h 219075"/>
                <a:gd name="connsiteX16" fmla="*/ 428625 w 464820"/>
                <a:gd name="connsiteY16" fmla="*/ 0 h 219075"/>
                <a:gd name="connsiteX17" fmla="*/ 409575 w 464820"/>
                <a:gd name="connsiteY17" fmla="*/ 9525 h 219075"/>
                <a:gd name="connsiteX18" fmla="*/ 150495 w 464820"/>
                <a:gd name="connsiteY18" fmla="*/ 111442 h 219075"/>
                <a:gd name="connsiteX19" fmla="*/ 75247 w 464820"/>
                <a:gd name="connsiteY19" fmla="*/ 132397 h 219075"/>
                <a:gd name="connsiteX20" fmla="*/ 8572 w 464820"/>
                <a:gd name="connsiteY20" fmla="*/ 133350 h 219075"/>
                <a:gd name="connsiteX21" fmla="*/ 0 w 464820"/>
                <a:gd name="connsiteY21" fmla="*/ 131445 h 219075"/>
                <a:gd name="connsiteX22" fmla="*/ 0 w 464820"/>
                <a:gd name="connsiteY22" fmla="*/ 134302 h 219075"/>
                <a:gd name="connsiteX23" fmla="*/ 0 w 464820"/>
                <a:gd name="connsiteY23" fmla="*/ 135255 h 219075"/>
                <a:gd name="connsiteX24" fmla="*/ 0 w 464820"/>
                <a:gd name="connsiteY24" fmla="*/ 138113 h 219075"/>
                <a:gd name="connsiteX25" fmla="*/ 0 w 464820"/>
                <a:gd name="connsiteY25" fmla="*/ 140017 h 219075"/>
                <a:gd name="connsiteX26" fmla="*/ 0 w 464820"/>
                <a:gd name="connsiteY26" fmla="*/ 141922 h 219075"/>
                <a:gd name="connsiteX27" fmla="*/ 0 w 464820"/>
                <a:gd name="connsiteY27" fmla="*/ 145732 h 219075"/>
                <a:gd name="connsiteX28" fmla="*/ 30480 w 464820"/>
                <a:gd name="connsiteY28" fmla="*/ 203835 h 219075"/>
                <a:gd name="connsiteX29" fmla="*/ 44767 w 464820"/>
                <a:gd name="connsiteY29" fmla="*/ 212407 h 219075"/>
                <a:gd name="connsiteX30" fmla="*/ 52388 w 464820"/>
                <a:gd name="connsiteY30" fmla="*/ 215265 h 219075"/>
                <a:gd name="connsiteX31" fmla="*/ 64770 w 464820"/>
                <a:gd name="connsiteY31" fmla="*/ 218122 h 219075"/>
                <a:gd name="connsiteX32" fmla="*/ 73342 w 464820"/>
                <a:gd name="connsiteY32" fmla="*/ 219075 h 219075"/>
                <a:gd name="connsiteX33" fmla="*/ 78105 w 464820"/>
                <a:gd name="connsiteY33" fmla="*/ 219075 h 219075"/>
                <a:gd name="connsiteX34" fmla="*/ 96202 w 464820"/>
                <a:gd name="connsiteY34" fmla="*/ 217170 h 219075"/>
                <a:gd name="connsiteX35" fmla="*/ 181927 w 464820"/>
                <a:gd name="connsiteY35" fmla="*/ 185738 h 219075"/>
                <a:gd name="connsiteX36" fmla="*/ 231457 w 464820"/>
                <a:gd name="connsiteY36" fmla="*/ 162877 h 219075"/>
                <a:gd name="connsiteX37" fmla="*/ 249555 w 464820"/>
                <a:gd name="connsiteY37" fmla="*/ 1504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4820" h="219075">
                  <a:moveTo>
                    <a:pt x="249555" y="150495"/>
                  </a:moveTo>
                  <a:cubicBezTo>
                    <a:pt x="256222" y="147638"/>
                    <a:pt x="263842" y="143827"/>
                    <a:pt x="270510" y="140970"/>
                  </a:cubicBezTo>
                  <a:cubicBezTo>
                    <a:pt x="281940" y="135255"/>
                    <a:pt x="293370" y="129540"/>
                    <a:pt x="305753" y="124777"/>
                  </a:cubicBezTo>
                  <a:cubicBezTo>
                    <a:pt x="310515" y="122872"/>
                    <a:pt x="315278" y="120015"/>
                    <a:pt x="320040" y="118110"/>
                  </a:cubicBezTo>
                  <a:cubicBezTo>
                    <a:pt x="324803" y="116205"/>
                    <a:pt x="329565" y="114300"/>
                    <a:pt x="334328" y="111442"/>
                  </a:cubicBezTo>
                  <a:cubicBezTo>
                    <a:pt x="339090" y="109538"/>
                    <a:pt x="343853" y="107632"/>
                    <a:pt x="348615" y="104775"/>
                  </a:cubicBezTo>
                  <a:cubicBezTo>
                    <a:pt x="355282" y="101917"/>
                    <a:pt x="362903" y="99060"/>
                    <a:pt x="369570" y="96202"/>
                  </a:cubicBezTo>
                  <a:cubicBezTo>
                    <a:pt x="388620" y="88582"/>
                    <a:pt x="407670" y="81915"/>
                    <a:pt x="427672" y="75247"/>
                  </a:cubicBezTo>
                  <a:cubicBezTo>
                    <a:pt x="437197" y="72390"/>
                    <a:pt x="447675" y="69532"/>
                    <a:pt x="458152" y="67627"/>
                  </a:cubicBezTo>
                  <a:cubicBezTo>
                    <a:pt x="458152" y="67627"/>
                    <a:pt x="459105" y="67627"/>
                    <a:pt x="459105" y="67627"/>
                  </a:cubicBezTo>
                  <a:cubicBezTo>
                    <a:pt x="459105" y="67627"/>
                    <a:pt x="460058" y="67627"/>
                    <a:pt x="460058" y="67627"/>
                  </a:cubicBezTo>
                  <a:cubicBezTo>
                    <a:pt x="461010" y="67627"/>
                    <a:pt x="461963" y="66675"/>
                    <a:pt x="461963" y="65722"/>
                  </a:cubicBezTo>
                  <a:cubicBezTo>
                    <a:pt x="461963" y="65722"/>
                    <a:pt x="462915" y="65722"/>
                    <a:pt x="462915" y="64770"/>
                  </a:cubicBezTo>
                  <a:cubicBezTo>
                    <a:pt x="463867" y="64770"/>
                    <a:pt x="463867" y="63817"/>
                    <a:pt x="464820" y="63817"/>
                  </a:cubicBezTo>
                  <a:cubicBezTo>
                    <a:pt x="462915" y="60960"/>
                    <a:pt x="461963" y="59055"/>
                    <a:pt x="460058" y="56197"/>
                  </a:cubicBezTo>
                  <a:cubicBezTo>
                    <a:pt x="449580" y="38100"/>
                    <a:pt x="438150" y="19050"/>
                    <a:pt x="428625" y="0"/>
                  </a:cubicBezTo>
                  <a:cubicBezTo>
                    <a:pt x="428625" y="0"/>
                    <a:pt x="428625" y="0"/>
                    <a:pt x="428625" y="0"/>
                  </a:cubicBezTo>
                  <a:cubicBezTo>
                    <a:pt x="421957" y="2857"/>
                    <a:pt x="416242" y="5715"/>
                    <a:pt x="409575" y="9525"/>
                  </a:cubicBezTo>
                  <a:cubicBezTo>
                    <a:pt x="385763" y="20955"/>
                    <a:pt x="182880" y="101917"/>
                    <a:pt x="150495" y="111442"/>
                  </a:cubicBezTo>
                  <a:cubicBezTo>
                    <a:pt x="125730" y="119063"/>
                    <a:pt x="100965" y="127635"/>
                    <a:pt x="75247" y="132397"/>
                  </a:cubicBezTo>
                  <a:cubicBezTo>
                    <a:pt x="51435" y="136207"/>
                    <a:pt x="32385" y="138113"/>
                    <a:pt x="8572" y="133350"/>
                  </a:cubicBezTo>
                  <a:cubicBezTo>
                    <a:pt x="5715" y="132397"/>
                    <a:pt x="2857" y="132397"/>
                    <a:pt x="0" y="131445"/>
                  </a:cubicBezTo>
                  <a:cubicBezTo>
                    <a:pt x="0" y="132397"/>
                    <a:pt x="0" y="133350"/>
                    <a:pt x="0" y="134302"/>
                  </a:cubicBezTo>
                  <a:cubicBezTo>
                    <a:pt x="0" y="134302"/>
                    <a:pt x="0" y="135255"/>
                    <a:pt x="0" y="135255"/>
                  </a:cubicBezTo>
                  <a:cubicBezTo>
                    <a:pt x="0" y="136207"/>
                    <a:pt x="0" y="137160"/>
                    <a:pt x="0" y="138113"/>
                  </a:cubicBezTo>
                  <a:cubicBezTo>
                    <a:pt x="0" y="139065"/>
                    <a:pt x="0" y="139065"/>
                    <a:pt x="0" y="140017"/>
                  </a:cubicBezTo>
                  <a:cubicBezTo>
                    <a:pt x="0" y="140970"/>
                    <a:pt x="0" y="140970"/>
                    <a:pt x="0" y="141922"/>
                  </a:cubicBezTo>
                  <a:cubicBezTo>
                    <a:pt x="0" y="142875"/>
                    <a:pt x="0" y="144780"/>
                    <a:pt x="0" y="145732"/>
                  </a:cubicBezTo>
                  <a:cubicBezTo>
                    <a:pt x="952" y="170497"/>
                    <a:pt x="13335" y="190500"/>
                    <a:pt x="30480" y="203835"/>
                  </a:cubicBezTo>
                  <a:cubicBezTo>
                    <a:pt x="35242" y="206692"/>
                    <a:pt x="39052" y="209550"/>
                    <a:pt x="44767" y="212407"/>
                  </a:cubicBezTo>
                  <a:cubicBezTo>
                    <a:pt x="47625" y="213360"/>
                    <a:pt x="49530" y="214313"/>
                    <a:pt x="52388" y="215265"/>
                  </a:cubicBezTo>
                  <a:cubicBezTo>
                    <a:pt x="56197" y="216217"/>
                    <a:pt x="60007" y="217170"/>
                    <a:pt x="64770" y="218122"/>
                  </a:cubicBezTo>
                  <a:cubicBezTo>
                    <a:pt x="67627" y="218122"/>
                    <a:pt x="70485" y="219075"/>
                    <a:pt x="73342" y="219075"/>
                  </a:cubicBezTo>
                  <a:cubicBezTo>
                    <a:pt x="74295" y="219075"/>
                    <a:pt x="76200" y="219075"/>
                    <a:pt x="78105" y="219075"/>
                  </a:cubicBezTo>
                  <a:cubicBezTo>
                    <a:pt x="83820" y="219075"/>
                    <a:pt x="89535" y="218122"/>
                    <a:pt x="96202" y="217170"/>
                  </a:cubicBezTo>
                  <a:cubicBezTo>
                    <a:pt x="125730" y="210502"/>
                    <a:pt x="154305" y="198120"/>
                    <a:pt x="181927" y="185738"/>
                  </a:cubicBezTo>
                  <a:cubicBezTo>
                    <a:pt x="199072" y="178117"/>
                    <a:pt x="215265" y="170497"/>
                    <a:pt x="231457" y="162877"/>
                  </a:cubicBezTo>
                  <a:cubicBezTo>
                    <a:pt x="236220" y="157163"/>
                    <a:pt x="242888" y="154305"/>
                    <a:pt x="249555" y="150495"/>
                  </a:cubicBezTo>
                  <a:close/>
                </a:path>
              </a:pathLst>
            </a:custGeom>
            <a:solidFill>
              <a:srgbClr val="FFFFFF"/>
            </a:solidFill>
            <a:ln w="9525" cap="flat">
              <a:noFill/>
              <a:prstDash val="solid"/>
              <a:miter/>
            </a:ln>
          </p:spPr>
          <p:txBody>
            <a:bodyPr rtlCol="0" anchor="ctr"/>
            <a:lstStyle/>
            <a:p>
              <a:endParaRPr lang="en-US"/>
            </a:p>
          </p:txBody>
        </p:sp>
        <p:sp>
          <p:nvSpPr>
            <p:cNvPr id="73" name="Freeform 327">
              <a:extLst>
                <a:ext uri="{FF2B5EF4-FFF2-40B4-BE49-F238E27FC236}">
                  <a16:creationId xmlns:a16="http://schemas.microsoft.com/office/drawing/2014/main" id="{8EC994CF-B667-6F42-A2BD-462FDDDE25CF}"/>
                </a:ext>
              </a:extLst>
            </p:cNvPr>
            <p:cNvSpPr/>
            <p:nvPr/>
          </p:nvSpPr>
          <p:spPr>
            <a:xfrm>
              <a:off x="4002404" y="5359606"/>
              <a:ext cx="537537" cy="223948"/>
            </a:xfrm>
            <a:custGeom>
              <a:avLst/>
              <a:gdLst>
                <a:gd name="connsiteX0" fmla="*/ 5715 w 537537"/>
                <a:gd name="connsiteY0" fmla="*/ 170608 h 223948"/>
                <a:gd name="connsiteX1" fmla="*/ 5715 w 537537"/>
                <a:gd name="connsiteY1" fmla="*/ 170608 h 223948"/>
                <a:gd name="connsiteX2" fmla="*/ 8573 w 537537"/>
                <a:gd name="connsiteY2" fmla="*/ 164893 h 223948"/>
                <a:gd name="connsiteX3" fmla="*/ 9525 w 537537"/>
                <a:gd name="connsiteY3" fmla="*/ 162036 h 223948"/>
                <a:gd name="connsiteX4" fmla="*/ 10478 w 537537"/>
                <a:gd name="connsiteY4" fmla="*/ 160131 h 223948"/>
                <a:gd name="connsiteX5" fmla="*/ 14288 w 537537"/>
                <a:gd name="connsiteY5" fmla="*/ 151558 h 223948"/>
                <a:gd name="connsiteX6" fmla="*/ 160973 w 537537"/>
                <a:gd name="connsiteY6" fmla="*/ 35353 h 223948"/>
                <a:gd name="connsiteX7" fmla="*/ 236220 w 537537"/>
                <a:gd name="connsiteY7" fmla="*/ 21066 h 223948"/>
                <a:gd name="connsiteX8" fmla="*/ 257175 w 537537"/>
                <a:gd name="connsiteY8" fmla="*/ 20113 h 223948"/>
                <a:gd name="connsiteX9" fmla="*/ 259080 w 537537"/>
                <a:gd name="connsiteY9" fmla="*/ 20113 h 223948"/>
                <a:gd name="connsiteX10" fmla="*/ 260033 w 537537"/>
                <a:gd name="connsiteY10" fmla="*/ 20113 h 223948"/>
                <a:gd name="connsiteX11" fmla="*/ 260985 w 537537"/>
                <a:gd name="connsiteY11" fmla="*/ 20113 h 223948"/>
                <a:gd name="connsiteX12" fmla="*/ 465773 w 537537"/>
                <a:gd name="connsiteY12" fmla="*/ 101076 h 223948"/>
                <a:gd name="connsiteX13" fmla="*/ 469583 w 537537"/>
                <a:gd name="connsiteY13" fmla="*/ 104886 h 223948"/>
                <a:gd name="connsiteX14" fmla="*/ 470535 w 537537"/>
                <a:gd name="connsiteY14" fmla="*/ 105838 h 223948"/>
                <a:gd name="connsiteX15" fmla="*/ 473392 w 537537"/>
                <a:gd name="connsiteY15" fmla="*/ 108695 h 223948"/>
                <a:gd name="connsiteX16" fmla="*/ 474345 w 537537"/>
                <a:gd name="connsiteY16" fmla="*/ 110601 h 223948"/>
                <a:gd name="connsiteX17" fmla="*/ 476250 w 537537"/>
                <a:gd name="connsiteY17" fmla="*/ 112506 h 223948"/>
                <a:gd name="connsiteX18" fmla="*/ 476250 w 537537"/>
                <a:gd name="connsiteY18" fmla="*/ 113458 h 223948"/>
                <a:gd name="connsiteX19" fmla="*/ 478155 w 537537"/>
                <a:gd name="connsiteY19" fmla="*/ 115363 h 223948"/>
                <a:gd name="connsiteX20" fmla="*/ 480060 w 537537"/>
                <a:gd name="connsiteY20" fmla="*/ 117268 h 223948"/>
                <a:gd name="connsiteX21" fmla="*/ 481013 w 537537"/>
                <a:gd name="connsiteY21" fmla="*/ 119173 h 223948"/>
                <a:gd name="connsiteX22" fmla="*/ 481965 w 537537"/>
                <a:gd name="connsiteY22" fmla="*/ 120126 h 223948"/>
                <a:gd name="connsiteX23" fmla="*/ 482917 w 537537"/>
                <a:gd name="connsiteY23" fmla="*/ 121078 h 223948"/>
                <a:gd name="connsiteX24" fmla="*/ 483870 w 537537"/>
                <a:gd name="connsiteY24" fmla="*/ 122983 h 223948"/>
                <a:gd name="connsiteX25" fmla="*/ 485775 w 537537"/>
                <a:gd name="connsiteY25" fmla="*/ 124888 h 223948"/>
                <a:gd name="connsiteX26" fmla="*/ 486728 w 537537"/>
                <a:gd name="connsiteY26" fmla="*/ 126793 h 223948"/>
                <a:gd name="connsiteX27" fmla="*/ 488633 w 537537"/>
                <a:gd name="connsiteY27" fmla="*/ 128698 h 223948"/>
                <a:gd name="connsiteX28" fmla="*/ 489585 w 537537"/>
                <a:gd name="connsiteY28" fmla="*/ 130603 h 223948"/>
                <a:gd name="connsiteX29" fmla="*/ 491490 w 537537"/>
                <a:gd name="connsiteY29" fmla="*/ 132508 h 223948"/>
                <a:gd name="connsiteX30" fmla="*/ 492442 w 537537"/>
                <a:gd name="connsiteY30" fmla="*/ 134413 h 223948"/>
                <a:gd name="connsiteX31" fmla="*/ 492442 w 537537"/>
                <a:gd name="connsiteY31" fmla="*/ 135366 h 223948"/>
                <a:gd name="connsiteX32" fmla="*/ 493395 w 537537"/>
                <a:gd name="connsiteY32" fmla="*/ 137270 h 223948"/>
                <a:gd name="connsiteX33" fmla="*/ 494348 w 537537"/>
                <a:gd name="connsiteY33" fmla="*/ 138223 h 223948"/>
                <a:gd name="connsiteX34" fmla="*/ 496253 w 537537"/>
                <a:gd name="connsiteY34" fmla="*/ 141081 h 223948"/>
                <a:gd name="connsiteX35" fmla="*/ 497205 w 537537"/>
                <a:gd name="connsiteY35" fmla="*/ 142033 h 223948"/>
                <a:gd name="connsiteX36" fmla="*/ 501967 w 537537"/>
                <a:gd name="connsiteY36" fmla="*/ 149653 h 223948"/>
                <a:gd name="connsiteX37" fmla="*/ 502920 w 537537"/>
                <a:gd name="connsiteY37" fmla="*/ 150606 h 223948"/>
                <a:gd name="connsiteX38" fmla="*/ 504825 w 537537"/>
                <a:gd name="connsiteY38" fmla="*/ 153463 h 223948"/>
                <a:gd name="connsiteX39" fmla="*/ 505778 w 537537"/>
                <a:gd name="connsiteY39" fmla="*/ 154416 h 223948"/>
                <a:gd name="connsiteX40" fmla="*/ 507683 w 537537"/>
                <a:gd name="connsiteY40" fmla="*/ 157273 h 223948"/>
                <a:gd name="connsiteX41" fmla="*/ 508635 w 537537"/>
                <a:gd name="connsiteY41" fmla="*/ 158226 h 223948"/>
                <a:gd name="connsiteX42" fmla="*/ 510540 w 537537"/>
                <a:gd name="connsiteY42" fmla="*/ 161083 h 223948"/>
                <a:gd name="connsiteX43" fmla="*/ 511492 w 537537"/>
                <a:gd name="connsiteY43" fmla="*/ 162036 h 223948"/>
                <a:gd name="connsiteX44" fmla="*/ 513398 w 537537"/>
                <a:gd name="connsiteY44" fmla="*/ 164893 h 223948"/>
                <a:gd name="connsiteX45" fmla="*/ 514350 w 537537"/>
                <a:gd name="connsiteY45" fmla="*/ 165845 h 223948"/>
                <a:gd name="connsiteX46" fmla="*/ 516255 w 537537"/>
                <a:gd name="connsiteY46" fmla="*/ 168703 h 223948"/>
                <a:gd name="connsiteX47" fmla="*/ 516255 w 537537"/>
                <a:gd name="connsiteY47" fmla="*/ 169656 h 223948"/>
                <a:gd name="connsiteX48" fmla="*/ 518160 w 537537"/>
                <a:gd name="connsiteY48" fmla="*/ 172513 h 223948"/>
                <a:gd name="connsiteX49" fmla="*/ 518160 w 537537"/>
                <a:gd name="connsiteY49" fmla="*/ 173466 h 223948"/>
                <a:gd name="connsiteX50" fmla="*/ 519113 w 537537"/>
                <a:gd name="connsiteY50" fmla="*/ 174418 h 223948"/>
                <a:gd name="connsiteX51" fmla="*/ 520065 w 537537"/>
                <a:gd name="connsiteY51" fmla="*/ 177276 h 223948"/>
                <a:gd name="connsiteX52" fmla="*/ 520065 w 537537"/>
                <a:gd name="connsiteY52" fmla="*/ 177276 h 223948"/>
                <a:gd name="connsiteX53" fmla="*/ 526733 w 537537"/>
                <a:gd name="connsiteY53" fmla="*/ 191563 h 223948"/>
                <a:gd name="connsiteX54" fmla="*/ 537210 w 537537"/>
                <a:gd name="connsiteY54" fmla="*/ 223948 h 223948"/>
                <a:gd name="connsiteX55" fmla="*/ 401003 w 537537"/>
                <a:gd name="connsiteY55" fmla="*/ 29638 h 223948"/>
                <a:gd name="connsiteX56" fmla="*/ 170498 w 537537"/>
                <a:gd name="connsiteY56" fmla="*/ 11541 h 223948"/>
                <a:gd name="connsiteX57" fmla="*/ 2858 w 537537"/>
                <a:gd name="connsiteY57" fmla="*/ 179181 h 223948"/>
                <a:gd name="connsiteX58" fmla="*/ 0 w 537537"/>
                <a:gd name="connsiteY58" fmla="*/ 193468 h 223948"/>
                <a:gd name="connsiteX59" fmla="*/ 4763 w 537537"/>
                <a:gd name="connsiteY59" fmla="*/ 182038 h 223948"/>
                <a:gd name="connsiteX60" fmla="*/ 5715 w 537537"/>
                <a:gd name="connsiteY60" fmla="*/ 170608 h 2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7537" h="223948">
                  <a:moveTo>
                    <a:pt x="5715" y="170608"/>
                  </a:moveTo>
                  <a:cubicBezTo>
                    <a:pt x="5715" y="169656"/>
                    <a:pt x="5715" y="169656"/>
                    <a:pt x="5715" y="170608"/>
                  </a:cubicBezTo>
                  <a:cubicBezTo>
                    <a:pt x="6667" y="168703"/>
                    <a:pt x="7620" y="166798"/>
                    <a:pt x="8573" y="164893"/>
                  </a:cubicBezTo>
                  <a:cubicBezTo>
                    <a:pt x="8573" y="163941"/>
                    <a:pt x="9525" y="162988"/>
                    <a:pt x="9525" y="162036"/>
                  </a:cubicBezTo>
                  <a:cubicBezTo>
                    <a:pt x="9525" y="161083"/>
                    <a:pt x="10478" y="161083"/>
                    <a:pt x="10478" y="160131"/>
                  </a:cubicBezTo>
                  <a:cubicBezTo>
                    <a:pt x="11430" y="157273"/>
                    <a:pt x="13335" y="154416"/>
                    <a:pt x="14288" y="151558"/>
                  </a:cubicBezTo>
                  <a:cubicBezTo>
                    <a:pt x="47625" y="99170"/>
                    <a:pt x="104775" y="56308"/>
                    <a:pt x="160973" y="35353"/>
                  </a:cubicBezTo>
                  <a:cubicBezTo>
                    <a:pt x="183833" y="28686"/>
                    <a:pt x="208598" y="23923"/>
                    <a:pt x="236220" y="21066"/>
                  </a:cubicBezTo>
                  <a:cubicBezTo>
                    <a:pt x="242888" y="20113"/>
                    <a:pt x="249555" y="20113"/>
                    <a:pt x="257175" y="20113"/>
                  </a:cubicBezTo>
                  <a:cubicBezTo>
                    <a:pt x="258128" y="20113"/>
                    <a:pt x="258128" y="20113"/>
                    <a:pt x="259080" y="20113"/>
                  </a:cubicBezTo>
                  <a:cubicBezTo>
                    <a:pt x="259080" y="20113"/>
                    <a:pt x="260033" y="20113"/>
                    <a:pt x="260033" y="20113"/>
                  </a:cubicBezTo>
                  <a:cubicBezTo>
                    <a:pt x="260033" y="20113"/>
                    <a:pt x="260985" y="20113"/>
                    <a:pt x="260985" y="20113"/>
                  </a:cubicBezTo>
                  <a:cubicBezTo>
                    <a:pt x="327660" y="20113"/>
                    <a:pt x="401003" y="40116"/>
                    <a:pt x="465773" y="101076"/>
                  </a:cubicBezTo>
                  <a:cubicBezTo>
                    <a:pt x="466725" y="102028"/>
                    <a:pt x="468630" y="103933"/>
                    <a:pt x="469583" y="104886"/>
                  </a:cubicBezTo>
                  <a:cubicBezTo>
                    <a:pt x="469583" y="104886"/>
                    <a:pt x="470535" y="105838"/>
                    <a:pt x="470535" y="105838"/>
                  </a:cubicBezTo>
                  <a:cubicBezTo>
                    <a:pt x="471488" y="106791"/>
                    <a:pt x="472440" y="107743"/>
                    <a:pt x="473392" y="108695"/>
                  </a:cubicBezTo>
                  <a:cubicBezTo>
                    <a:pt x="473392" y="109648"/>
                    <a:pt x="474345" y="109648"/>
                    <a:pt x="474345" y="110601"/>
                  </a:cubicBezTo>
                  <a:cubicBezTo>
                    <a:pt x="475298" y="111553"/>
                    <a:pt x="475298" y="111553"/>
                    <a:pt x="476250" y="112506"/>
                  </a:cubicBezTo>
                  <a:cubicBezTo>
                    <a:pt x="476250" y="112506"/>
                    <a:pt x="476250" y="112506"/>
                    <a:pt x="476250" y="113458"/>
                  </a:cubicBezTo>
                  <a:cubicBezTo>
                    <a:pt x="477203" y="114411"/>
                    <a:pt x="477203" y="114411"/>
                    <a:pt x="478155" y="115363"/>
                  </a:cubicBezTo>
                  <a:cubicBezTo>
                    <a:pt x="479108" y="116316"/>
                    <a:pt x="479108" y="117268"/>
                    <a:pt x="480060" y="117268"/>
                  </a:cubicBezTo>
                  <a:cubicBezTo>
                    <a:pt x="481013" y="118220"/>
                    <a:pt x="481013" y="118220"/>
                    <a:pt x="481013" y="119173"/>
                  </a:cubicBezTo>
                  <a:cubicBezTo>
                    <a:pt x="481013" y="119173"/>
                    <a:pt x="481965" y="120126"/>
                    <a:pt x="481965" y="120126"/>
                  </a:cubicBezTo>
                  <a:cubicBezTo>
                    <a:pt x="481965" y="120126"/>
                    <a:pt x="482917" y="121078"/>
                    <a:pt x="482917" y="121078"/>
                  </a:cubicBezTo>
                  <a:cubicBezTo>
                    <a:pt x="482917" y="122031"/>
                    <a:pt x="483870" y="122031"/>
                    <a:pt x="483870" y="122983"/>
                  </a:cubicBezTo>
                  <a:cubicBezTo>
                    <a:pt x="484823" y="123936"/>
                    <a:pt x="484823" y="123936"/>
                    <a:pt x="485775" y="124888"/>
                  </a:cubicBezTo>
                  <a:cubicBezTo>
                    <a:pt x="485775" y="125841"/>
                    <a:pt x="486728" y="125841"/>
                    <a:pt x="486728" y="126793"/>
                  </a:cubicBezTo>
                  <a:cubicBezTo>
                    <a:pt x="487680" y="127745"/>
                    <a:pt x="487680" y="127745"/>
                    <a:pt x="488633" y="128698"/>
                  </a:cubicBezTo>
                  <a:cubicBezTo>
                    <a:pt x="488633" y="129651"/>
                    <a:pt x="489585" y="129651"/>
                    <a:pt x="489585" y="130603"/>
                  </a:cubicBezTo>
                  <a:cubicBezTo>
                    <a:pt x="490538" y="131556"/>
                    <a:pt x="490538" y="132508"/>
                    <a:pt x="491490" y="132508"/>
                  </a:cubicBezTo>
                  <a:cubicBezTo>
                    <a:pt x="491490" y="133461"/>
                    <a:pt x="492442" y="133461"/>
                    <a:pt x="492442" y="134413"/>
                  </a:cubicBezTo>
                  <a:cubicBezTo>
                    <a:pt x="492442" y="134413"/>
                    <a:pt x="492442" y="134413"/>
                    <a:pt x="492442" y="135366"/>
                  </a:cubicBezTo>
                  <a:cubicBezTo>
                    <a:pt x="492442" y="136318"/>
                    <a:pt x="493395" y="136318"/>
                    <a:pt x="493395" y="137270"/>
                  </a:cubicBezTo>
                  <a:cubicBezTo>
                    <a:pt x="493395" y="137270"/>
                    <a:pt x="494348" y="138223"/>
                    <a:pt x="494348" y="138223"/>
                  </a:cubicBezTo>
                  <a:cubicBezTo>
                    <a:pt x="495300" y="139176"/>
                    <a:pt x="495300" y="140128"/>
                    <a:pt x="496253" y="141081"/>
                  </a:cubicBezTo>
                  <a:cubicBezTo>
                    <a:pt x="496253" y="141081"/>
                    <a:pt x="496253" y="142033"/>
                    <a:pt x="497205" y="142033"/>
                  </a:cubicBezTo>
                  <a:cubicBezTo>
                    <a:pt x="499110" y="144891"/>
                    <a:pt x="501015" y="146795"/>
                    <a:pt x="501967" y="149653"/>
                  </a:cubicBezTo>
                  <a:cubicBezTo>
                    <a:pt x="501967" y="149653"/>
                    <a:pt x="501967" y="150606"/>
                    <a:pt x="502920" y="150606"/>
                  </a:cubicBezTo>
                  <a:cubicBezTo>
                    <a:pt x="503873" y="151558"/>
                    <a:pt x="503873" y="152511"/>
                    <a:pt x="504825" y="153463"/>
                  </a:cubicBezTo>
                  <a:cubicBezTo>
                    <a:pt x="504825" y="153463"/>
                    <a:pt x="504825" y="154416"/>
                    <a:pt x="505778" y="154416"/>
                  </a:cubicBezTo>
                  <a:cubicBezTo>
                    <a:pt x="506730" y="155368"/>
                    <a:pt x="506730" y="156320"/>
                    <a:pt x="507683" y="157273"/>
                  </a:cubicBezTo>
                  <a:cubicBezTo>
                    <a:pt x="507683" y="157273"/>
                    <a:pt x="507683" y="158226"/>
                    <a:pt x="508635" y="158226"/>
                  </a:cubicBezTo>
                  <a:cubicBezTo>
                    <a:pt x="509588" y="159178"/>
                    <a:pt x="509588" y="160131"/>
                    <a:pt x="510540" y="161083"/>
                  </a:cubicBezTo>
                  <a:cubicBezTo>
                    <a:pt x="510540" y="161083"/>
                    <a:pt x="510540" y="162036"/>
                    <a:pt x="511492" y="162036"/>
                  </a:cubicBezTo>
                  <a:cubicBezTo>
                    <a:pt x="512445" y="162988"/>
                    <a:pt x="512445" y="163941"/>
                    <a:pt x="513398" y="164893"/>
                  </a:cubicBezTo>
                  <a:cubicBezTo>
                    <a:pt x="513398" y="164893"/>
                    <a:pt x="513398" y="165845"/>
                    <a:pt x="514350" y="165845"/>
                  </a:cubicBezTo>
                  <a:cubicBezTo>
                    <a:pt x="515303" y="166798"/>
                    <a:pt x="515303" y="167751"/>
                    <a:pt x="516255" y="168703"/>
                  </a:cubicBezTo>
                  <a:cubicBezTo>
                    <a:pt x="516255" y="168703"/>
                    <a:pt x="516255" y="169656"/>
                    <a:pt x="516255" y="169656"/>
                  </a:cubicBezTo>
                  <a:cubicBezTo>
                    <a:pt x="517208" y="170608"/>
                    <a:pt x="517208" y="171561"/>
                    <a:pt x="518160" y="172513"/>
                  </a:cubicBezTo>
                  <a:cubicBezTo>
                    <a:pt x="518160" y="172513"/>
                    <a:pt x="518160" y="172513"/>
                    <a:pt x="518160" y="173466"/>
                  </a:cubicBezTo>
                  <a:cubicBezTo>
                    <a:pt x="518160" y="173466"/>
                    <a:pt x="518160" y="174418"/>
                    <a:pt x="519113" y="174418"/>
                  </a:cubicBezTo>
                  <a:cubicBezTo>
                    <a:pt x="519113" y="175370"/>
                    <a:pt x="520065" y="176323"/>
                    <a:pt x="520065" y="177276"/>
                  </a:cubicBezTo>
                  <a:cubicBezTo>
                    <a:pt x="520065" y="177276"/>
                    <a:pt x="520065" y="177276"/>
                    <a:pt x="520065" y="177276"/>
                  </a:cubicBezTo>
                  <a:cubicBezTo>
                    <a:pt x="521970" y="182038"/>
                    <a:pt x="524828" y="186801"/>
                    <a:pt x="526733" y="191563"/>
                  </a:cubicBezTo>
                  <a:cubicBezTo>
                    <a:pt x="531495" y="202993"/>
                    <a:pt x="534353" y="213470"/>
                    <a:pt x="537210" y="223948"/>
                  </a:cubicBezTo>
                  <a:cubicBezTo>
                    <a:pt x="539115" y="222043"/>
                    <a:pt x="537210" y="100123"/>
                    <a:pt x="401003" y="29638"/>
                  </a:cubicBezTo>
                  <a:cubicBezTo>
                    <a:pt x="381000" y="22018"/>
                    <a:pt x="257175" y="-19892"/>
                    <a:pt x="170498" y="11541"/>
                  </a:cubicBezTo>
                  <a:cubicBezTo>
                    <a:pt x="17145" y="66786"/>
                    <a:pt x="7620" y="157273"/>
                    <a:pt x="2858" y="179181"/>
                  </a:cubicBezTo>
                  <a:cubicBezTo>
                    <a:pt x="1905" y="183943"/>
                    <a:pt x="953" y="188706"/>
                    <a:pt x="0" y="193468"/>
                  </a:cubicBezTo>
                  <a:cubicBezTo>
                    <a:pt x="1905" y="189658"/>
                    <a:pt x="2858" y="185848"/>
                    <a:pt x="4763" y="182038"/>
                  </a:cubicBezTo>
                  <a:cubicBezTo>
                    <a:pt x="2858" y="175370"/>
                    <a:pt x="3810" y="172513"/>
                    <a:pt x="5715" y="170608"/>
                  </a:cubicBezTo>
                  <a:close/>
                </a:path>
              </a:pathLst>
            </a:custGeom>
            <a:solidFill>
              <a:srgbClr val="FFFFFF"/>
            </a:solidFill>
            <a:ln w="9525" cap="flat">
              <a:noFill/>
              <a:prstDash val="solid"/>
              <a:miter/>
            </a:ln>
          </p:spPr>
          <p:txBody>
            <a:bodyPr rtlCol="0" anchor="ctr"/>
            <a:lstStyle/>
            <a:p>
              <a:endParaRPr lang="en-US"/>
            </a:p>
          </p:txBody>
        </p:sp>
        <p:sp>
          <p:nvSpPr>
            <p:cNvPr id="74" name="Freeform 328">
              <a:extLst>
                <a:ext uri="{FF2B5EF4-FFF2-40B4-BE49-F238E27FC236}">
                  <a16:creationId xmlns:a16="http://schemas.microsoft.com/office/drawing/2014/main" id="{9CD21689-53A9-0FD3-5926-2F67D1890B6C}"/>
                </a:ext>
              </a:extLst>
            </p:cNvPr>
            <p:cNvSpPr/>
            <p:nvPr/>
          </p:nvSpPr>
          <p:spPr>
            <a:xfrm>
              <a:off x="3874770" y="5731192"/>
              <a:ext cx="775334" cy="320575"/>
            </a:xfrm>
            <a:custGeom>
              <a:avLst/>
              <a:gdLst>
                <a:gd name="connsiteX0" fmla="*/ 621030 w 775334"/>
                <a:gd name="connsiteY0" fmla="*/ 200025 h 320575"/>
                <a:gd name="connsiteX1" fmla="*/ 526733 w 775334"/>
                <a:gd name="connsiteY1" fmla="*/ 241935 h 320575"/>
                <a:gd name="connsiteX2" fmla="*/ 315277 w 775334"/>
                <a:gd name="connsiteY2" fmla="*/ 248602 h 320575"/>
                <a:gd name="connsiteX3" fmla="*/ 0 w 775334"/>
                <a:gd name="connsiteY3" fmla="*/ 14288 h 320575"/>
                <a:gd name="connsiteX4" fmla="*/ 0 w 775334"/>
                <a:gd name="connsiteY4" fmla="*/ 14288 h 320575"/>
                <a:gd name="connsiteX5" fmla="*/ 1905 w 775334"/>
                <a:gd name="connsiteY5" fmla="*/ 25718 h 320575"/>
                <a:gd name="connsiteX6" fmla="*/ 1905 w 775334"/>
                <a:gd name="connsiteY6" fmla="*/ 27622 h 320575"/>
                <a:gd name="connsiteX7" fmla="*/ 2857 w 775334"/>
                <a:gd name="connsiteY7" fmla="*/ 35243 h 320575"/>
                <a:gd name="connsiteX8" fmla="*/ 3810 w 775334"/>
                <a:gd name="connsiteY8" fmla="*/ 40957 h 320575"/>
                <a:gd name="connsiteX9" fmla="*/ 4763 w 775334"/>
                <a:gd name="connsiteY9" fmla="*/ 44768 h 320575"/>
                <a:gd name="connsiteX10" fmla="*/ 6667 w 775334"/>
                <a:gd name="connsiteY10" fmla="*/ 53340 h 320575"/>
                <a:gd name="connsiteX11" fmla="*/ 7620 w 775334"/>
                <a:gd name="connsiteY11" fmla="*/ 55245 h 320575"/>
                <a:gd name="connsiteX12" fmla="*/ 10477 w 775334"/>
                <a:gd name="connsiteY12" fmla="*/ 64770 h 320575"/>
                <a:gd name="connsiteX13" fmla="*/ 16192 w 775334"/>
                <a:gd name="connsiteY13" fmla="*/ 80963 h 320575"/>
                <a:gd name="connsiteX14" fmla="*/ 25717 w 775334"/>
                <a:gd name="connsiteY14" fmla="*/ 104775 h 320575"/>
                <a:gd name="connsiteX15" fmla="*/ 37147 w 775334"/>
                <a:gd name="connsiteY15" fmla="*/ 126682 h 320575"/>
                <a:gd name="connsiteX16" fmla="*/ 59055 w 775334"/>
                <a:gd name="connsiteY16" fmla="*/ 160020 h 320575"/>
                <a:gd name="connsiteX17" fmla="*/ 68580 w 775334"/>
                <a:gd name="connsiteY17" fmla="*/ 172402 h 320575"/>
                <a:gd name="connsiteX18" fmla="*/ 79058 w 775334"/>
                <a:gd name="connsiteY18" fmla="*/ 183832 h 320575"/>
                <a:gd name="connsiteX19" fmla="*/ 89535 w 775334"/>
                <a:gd name="connsiteY19" fmla="*/ 195263 h 320575"/>
                <a:gd name="connsiteX20" fmla="*/ 100965 w 775334"/>
                <a:gd name="connsiteY20" fmla="*/ 205740 h 320575"/>
                <a:gd name="connsiteX21" fmla="*/ 112395 w 775334"/>
                <a:gd name="connsiteY21" fmla="*/ 215265 h 320575"/>
                <a:gd name="connsiteX22" fmla="*/ 118110 w 775334"/>
                <a:gd name="connsiteY22" fmla="*/ 220027 h 320575"/>
                <a:gd name="connsiteX23" fmla="*/ 129540 w 775334"/>
                <a:gd name="connsiteY23" fmla="*/ 229552 h 320575"/>
                <a:gd name="connsiteX24" fmla="*/ 147638 w 775334"/>
                <a:gd name="connsiteY24" fmla="*/ 241935 h 320575"/>
                <a:gd name="connsiteX25" fmla="*/ 160020 w 775334"/>
                <a:gd name="connsiteY25" fmla="*/ 249555 h 320575"/>
                <a:gd name="connsiteX26" fmla="*/ 178117 w 775334"/>
                <a:gd name="connsiteY26" fmla="*/ 260032 h 320575"/>
                <a:gd name="connsiteX27" fmla="*/ 190500 w 775334"/>
                <a:gd name="connsiteY27" fmla="*/ 266700 h 320575"/>
                <a:gd name="connsiteX28" fmla="*/ 196215 w 775334"/>
                <a:gd name="connsiteY28" fmla="*/ 269557 h 320575"/>
                <a:gd name="connsiteX29" fmla="*/ 205740 w 775334"/>
                <a:gd name="connsiteY29" fmla="*/ 274320 h 320575"/>
                <a:gd name="connsiteX30" fmla="*/ 213360 w 775334"/>
                <a:gd name="connsiteY30" fmla="*/ 278130 h 320575"/>
                <a:gd name="connsiteX31" fmla="*/ 230505 w 775334"/>
                <a:gd name="connsiteY31" fmla="*/ 285750 h 320575"/>
                <a:gd name="connsiteX32" fmla="*/ 240983 w 775334"/>
                <a:gd name="connsiteY32" fmla="*/ 290513 h 320575"/>
                <a:gd name="connsiteX33" fmla="*/ 251460 w 775334"/>
                <a:gd name="connsiteY33" fmla="*/ 294322 h 320575"/>
                <a:gd name="connsiteX34" fmla="*/ 260033 w 775334"/>
                <a:gd name="connsiteY34" fmla="*/ 297180 h 320575"/>
                <a:gd name="connsiteX35" fmla="*/ 279083 w 775334"/>
                <a:gd name="connsiteY35" fmla="*/ 303847 h 320575"/>
                <a:gd name="connsiteX36" fmla="*/ 286702 w 775334"/>
                <a:gd name="connsiteY36" fmla="*/ 306705 h 320575"/>
                <a:gd name="connsiteX37" fmla="*/ 294322 w 775334"/>
                <a:gd name="connsiteY37" fmla="*/ 308610 h 320575"/>
                <a:gd name="connsiteX38" fmla="*/ 297180 w 775334"/>
                <a:gd name="connsiteY38" fmla="*/ 309563 h 320575"/>
                <a:gd name="connsiteX39" fmla="*/ 302895 w 775334"/>
                <a:gd name="connsiteY39" fmla="*/ 311468 h 320575"/>
                <a:gd name="connsiteX40" fmla="*/ 312420 w 775334"/>
                <a:gd name="connsiteY40" fmla="*/ 313372 h 320575"/>
                <a:gd name="connsiteX41" fmla="*/ 469583 w 775334"/>
                <a:gd name="connsiteY41" fmla="*/ 310515 h 320575"/>
                <a:gd name="connsiteX42" fmla="*/ 484822 w 775334"/>
                <a:gd name="connsiteY42" fmla="*/ 306705 h 320575"/>
                <a:gd name="connsiteX43" fmla="*/ 612458 w 775334"/>
                <a:gd name="connsiteY43" fmla="*/ 255270 h 320575"/>
                <a:gd name="connsiteX44" fmla="*/ 640080 w 775334"/>
                <a:gd name="connsiteY44" fmla="*/ 237172 h 320575"/>
                <a:gd name="connsiteX45" fmla="*/ 665797 w 775334"/>
                <a:gd name="connsiteY45" fmla="*/ 217170 h 320575"/>
                <a:gd name="connsiteX46" fmla="*/ 678180 w 775334"/>
                <a:gd name="connsiteY46" fmla="*/ 205740 h 320575"/>
                <a:gd name="connsiteX47" fmla="*/ 689610 w 775334"/>
                <a:gd name="connsiteY47" fmla="*/ 194310 h 320575"/>
                <a:gd name="connsiteX48" fmla="*/ 736283 w 775334"/>
                <a:gd name="connsiteY48" fmla="*/ 127635 h 320575"/>
                <a:gd name="connsiteX49" fmla="*/ 736283 w 775334"/>
                <a:gd name="connsiteY49" fmla="*/ 127635 h 320575"/>
                <a:gd name="connsiteX50" fmla="*/ 740093 w 775334"/>
                <a:gd name="connsiteY50" fmla="*/ 120968 h 320575"/>
                <a:gd name="connsiteX51" fmla="*/ 741045 w 775334"/>
                <a:gd name="connsiteY51" fmla="*/ 119063 h 320575"/>
                <a:gd name="connsiteX52" fmla="*/ 743902 w 775334"/>
                <a:gd name="connsiteY52" fmla="*/ 113347 h 320575"/>
                <a:gd name="connsiteX53" fmla="*/ 744855 w 775334"/>
                <a:gd name="connsiteY53" fmla="*/ 112395 h 320575"/>
                <a:gd name="connsiteX54" fmla="*/ 747713 w 775334"/>
                <a:gd name="connsiteY54" fmla="*/ 105727 h 320575"/>
                <a:gd name="connsiteX55" fmla="*/ 748665 w 775334"/>
                <a:gd name="connsiteY55" fmla="*/ 103822 h 320575"/>
                <a:gd name="connsiteX56" fmla="*/ 750570 w 775334"/>
                <a:gd name="connsiteY56" fmla="*/ 98107 h 320575"/>
                <a:gd name="connsiteX57" fmla="*/ 751522 w 775334"/>
                <a:gd name="connsiteY57" fmla="*/ 96202 h 320575"/>
                <a:gd name="connsiteX58" fmla="*/ 754380 w 775334"/>
                <a:gd name="connsiteY58" fmla="*/ 89535 h 320575"/>
                <a:gd name="connsiteX59" fmla="*/ 754380 w 775334"/>
                <a:gd name="connsiteY59" fmla="*/ 88582 h 320575"/>
                <a:gd name="connsiteX60" fmla="*/ 756285 w 775334"/>
                <a:gd name="connsiteY60" fmla="*/ 82868 h 320575"/>
                <a:gd name="connsiteX61" fmla="*/ 757238 w 775334"/>
                <a:gd name="connsiteY61" fmla="*/ 80963 h 320575"/>
                <a:gd name="connsiteX62" fmla="*/ 762000 w 775334"/>
                <a:gd name="connsiteY62" fmla="*/ 66675 h 320575"/>
                <a:gd name="connsiteX63" fmla="*/ 762952 w 775334"/>
                <a:gd name="connsiteY63" fmla="*/ 64770 h 320575"/>
                <a:gd name="connsiteX64" fmla="*/ 764858 w 775334"/>
                <a:gd name="connsiteY64" fmla="*/ 58102 h 320575"/>
                <a:gd name="connsiteX65" fmla="*/ 764858 w 775334"/>
                <a:gd name="connsiteY65" fmla="*/ 57150 h 320575"/>
                <a:gd name="connsiteX66" fmla="*/ 766763 w 775334"/>
                <a:gd name="connsiteY66" fmla="*/ 49530 h 320575"/>
                <a:gd name="connsiteX67" fmla="*/ 766763 w 775334"/>
                <a:gd name="connsiteY67" fmla="*/ 48577 h 320575"/>
                <a:gd name="connsiteX68" fmla="*/ 768668 w 775334"/>
                <a:gd name="connsiteY68" fmla="*/ 41910 h 320575"/>
                <a:gd name="connsiteX69" fmla="*/ 768668 w 775334"/>
                <a:gd name="connsiteY69" fmla="*/ 40957 h 320575"/>
                <a:gd name="connsiteX70" fmla="*/ 770572 w 775334"/>
                <a:gd name="connsiteY70" fmla="*/ 33338 h 320575"/>
                <a:gd name="connsiteX71" fmla="*/ 770572 w 775334"/>
                <a:gd name="connsiteY71" fmla="*/ 32385 h 320575"/>
                <a:gd name="connsiteX72" fmla="*/ 771525 w 775334"/>
                <a:gd name="connsiteY72" fmla="*/ 24765 h 320575"/>
                <a:gd name="connsiteX73" fmla="*/ 771525 w 775334"/>
                <a:gd name="connsiteY73" fmla="*/ 23813 h 320575"/>
                <a:gd name="connsiteX74" fmla="*/ 774383 w 775334"/>
                <a:gd name="connsiteY74" fmla="*/ 8572 h 320575"/>
                <a:gd name="connsiteX75" fmla="*/ 774383 w 775334"/>
                <a:gd name="connsiteY75" fmla="*/ 7620 h 320575"/>
                <a:gd name="connsiteX76" fmla="*/ 775335 w 775334"/>
                <a:gd name="connsiteY76" fmla="*/ 0 h 320575"/>
                <a:gd name="connsiteX77" fmla="*/ 775335 w 775334"/>
                <a:gd name="connsiteY77" fmla="*/ 0 h 320575"/>
                <a:gd name="connsiteX78" fmla="*/ 621030 w 775334"/>
                <a:gd name="connsiteY78" fmla="*/ 200025 h 3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5334" h="320575">
                  <a:moveTo>
                    <a:pt x="621030" y="200025"/>
                  </a:moveTo>
                  <a:cubicBezTo>
                    <a:pt x="592455" y="219075"/>
                    <a:pt x="560070" y="232410"/>
                    <a:pt x="526733" y="241935"/>
                  </a:cubicBezTo>
                  <a:cubicBezTo>
                    <a:pt x="458152" y="261938"/>
                    <a:pt x="384810" y="261938"/>
                    <a:pt x="315277" y="248602"/>
                  </a:cubicBezTo>
                  <a:cubicBezTo>
                    <a:pt x="280035" y="241935"/>
                    <a:pt x="117158" y="221932"/>
                    <a:pt x="0" y="14288"/>
                  </a:cubicBezTo>
                  <a:cubicBezTo>
                    <a:pt x="0" y="14288"/>
                    <a:pt x="0" y="14288"/>
                    <a:pt x="0" y="14288"/>
                  </a:cubicBezTo>
                  <a:cubicBezTo>
                    <a:pt x="952" y="18097"/>
                    <a:pt x="952" y="21907"/>
                    <a:pt x="1905" y="25718"/>
                  </a:cubicBezTo>
                  <a:cubicBezTo>
                    <a:pt x="1905" y="26670"/>
                    <a:pt x="1905" y="26670"/>
                    <a:pt x="1905" y="27622"/>
                  </a:cubicBezTo>
                  <a:cubicBezTo>
                    <a:pt x="1905" y="30480"/>
                    <a:pt x="2857" y="32385"/>
                    <a:pt x="2857" y="35243"/>
                  </a:cubicBezTo>
                  <a:cubicBezTo>
                    <a:pt x="2857" y="37147"/>
                    <a:pt x="3810" y="39052"/>
                    <a:pt x="3810" y="40957"/>
                  </a:cubicBezTo>
                  <a:cubicBezTo>
                    <a:pt x="3810" y="41910"/>
                    <a:pt x="4763" y="43815"/>
                    <a:pt x="4763" y="44768"/>
                  </a:cubicBezTo>
                  <a:cubicBezTo>
                    <a:pt x="5715" y="47625"/>
                    <a:pt x="5715" y="50482"/>
                    <a:pt x="6667" y="53340"/>
                  </a:cubicBezTo>
                  <a:cubicBezTo>
                    <a:pt x="6667" y="54293"/>
                    <a:pt x="6667" y="54293"/>
                    <a:pt x="7620" y="55245"/>
                  </a:cubicBezTo>
                  <a:cubicBezTo>
                    <a:pt x="8572" y="58102"/>
                    <a:pt x="9525" y="61913"/>
                    <a:pt x="10477" y="64770"/>
                  </a:cubicBezTo>
                  <a:cubicBezTo>
                    <a:pt x="12382" y="70485"/>
                    <a:pt x="14288" y="76200"/>
                    <a:pt x="16192" y="80963"/>
                  </a:cubicBezTo>
                  <a:cubicBezTo>
                    <a:pt x="19050" y="89535"/>
                    <a:pt x="21907" y="97155"/>
                    <a:pt x="25717" y="104775"/>
                  </a:cubicBezTo>
                  <a:cubicBezTo>
                    <a:pt x="29527" y="112395"/>
                    <a:pt x="33338" y="120015"/>
                    <a:pt x="37147" y="126682"/>
                  </a:cubicBezTo>
                  <a:cubicBezTo>
                    <a:pt x="43815" y="138113"/>
                    <a:pt x="51435" y="149543"/>
                    <a:pt x="59055" y="160020"/>
                  </a:cubicBezTo>
                  <a:cubicBezTo>
                    <a:pt x="61913" y="163830"/>
                    <a:pt x="65722" y="168593"/>
                    <a:pt x="68580" y="172402"/>
                  </a:cubicBezTo>
                  <a:cubicBezTo>
                    <a:pt x="71438" y="176213"/>
                    <a:pt x="75247" y="180022"/>
                    <a:pt x="79058" y="183832"/>
                  </a:cubicBezTo>
                  <a:cubicBezTo>
                    <a:pt x="82867" y="187643"/>
                    <a:pt x="86677" y="191452"/>
                    <a:pt x="89535" y="195263"/>
                  </a:cubicBezTo>
                  <a:cubicBezTo>
                    <a:pt x="93345" y="199072"/>
                    <a:pt x="97155" y="201930"/>
                    <a:pt x="100965" y="205740"/>
                  </a:cubicBezTo>
                  <a:cubicBezTo>
                    <a:pt x="104775" y="209550"/>
                    <a:pt x="108585" y="212407"/>
                    <a:pt x="112395" y="215265"/>
                  </a:cubicBezTo>
                  <a:cubicBezTo>
                    <a:pt x="114300" y="217170"/>
                    <a:pt x="116205" y="218122"/>
                    <a:pt x="118110" y="220027"/>
                  </a:cubicBezTo>
                  <a:cubicBezTo>
                    <a:pt x="121920" y="222885"/>
                    <a:pt x="125730" y="225743"/>
                    <a:pt x="129540" y="229552"/>
                  </a:cubicBezTo>
                  <a:cubicBezTo>
                    <a:pt x="135255" y="234315"/>
                    <a:pt x="141922" y="238125"/>
                    <a:pt x="147638" y="241935"/>
                  </a:cubicBezTo>
                  <a:cubicBezTo>
                    <a:pt x="151447" y="244793"/>
                    <a:pt x="155258" y="247650"/>
                    <a:pt x="160020" y="249555"/>
                  </a:cubicBezTo>
                  <a:cubicBezTo>
                    <a:pt x="165735" y="253365"/>
                    <a:pt x="172402" y="257175"/>
                    <a:pt x="178117" y="260032"/>
                  </a:cubicBezTo>
                  <a:cubicBezTo>
                    <a:pt x="181927" y="261938"/>
                    <a:pt x="185738" y="264795"/>
                    <a:pt x="190500" y="266700"/>
                  </a:cubicBezTo>
                  <a:cubicBezTo>
                    <a:pt x="192405" y="267652"/>
                    <a:pt x="194310" y="268605"/>
                    <a:pt x="196215" y="269557"/>
                  </a:cubicBezTo>
                  <a:cubicBezTo>
                    <a:pt x="199072" y="271463"/>
                    <a:pt x="202883" y="272415"/>
                    <a:pt x="205740" y="274320"/>
                  </a:cubicBezTo>
                  <a:cubicBezTo>
                    <a:pt x="208597" y="275272"/>
                    <a:pt x="210502" y="277177"/>
                    <a:pt x="213360" y="278130"/>
                  </a:cubicBezTo>
                  <a:cubicBezTo>
                    <a:pt x="219075" y="280988"/>
                    <a:pt x="224790" y="282893"/>
                    <a:pt x="230505" y="285750"/>
                  </a:cubicBezTo>
                  <a:cubicBezTo>
                    <a:pt x="234315" y="287655"/>
                    <a:pt x="238125" y="288607"/>
                    <a:pt x="240983" y="290513"/>
                  </a:cubicBezTo>
                  <a:cubicBezTo>
                    <a:pt x="244792" y="291465"/>
                    <a:pt x="247650" y="293370"/>
                    <a:pt x="251460" y="294322"/>
                  </a:cubicBezTo>
                  <a:cubicBezTo>
                    <a:pt x="254317" y="295275"/>
                    <a:pt x="257175" y="296227"/>
                    <a:pt x="260033" y="297180"/>
                  </a:cubicBezTo>
                  <a:cubicBezTo>
                    <a:pt x="266700" y="300038"/>
                    <a:pt x="273367" y="301943"/>
                    <a:pt x="279083" y="303847"/>
                  </a:cubicBezTo>
                  <a:cubicBezTo>
                    <a:pt x="281940" y="304800"/>
                    <a:pt x="284797" y="305752"/>
                    <a:pt x="286702" y="306705"/>
                  </a:cubicBezTo>
                  <a:cubicBezTo>
                    <a:pt x="289560" y="307657"/>
                    <a:pt x="291465" y="307657"/>
                    <a:pt x="294322" y="308610"/>
                  </a:cubicBezTo>
                  <a:cubicBezTo>
                    <a:pt x="295275" y="308610"/>
                    <a:pt x="296227" y="309563"/>
                    <a:pt x="297180" y="309563"/>
                  </a:cubicBezTo>
                  <a:cubicBezTo>
                    <a:pt x="299085" y="310515"/>
                    <a:pt x="300990" y="310515"/>
                    <a:pt x="302895" y="311468"/>
                  </a:cubicBezTo>
                  <a:cubicBezTo>
                    <a:pt x="306705" y="312420"/>
                    <a:pt x="309563" y="313372"/>
                    <a:pt x="312420" y="313372"/>
                  </a:cubicBezTo>
                  <a:cubicBezTo>
                    <a:pt x="354330" y="323850"/>
                    <a:pt x="411480" y="322897"/>
                    <a:pt x="469583" y="310515"/>
                  </a:cubicBezTo>
                  <a:cubicBezTo>
                    <a:pt x="474345" y="309563"/>
                    <a:pt x="480060" y="308610"/>
                    <a:pt x="484822" y="306705"/>
                  </a:cubicBezTo>
                  <a:cubicBezTo>
                    <a:pt x="528638" y="296227"/>
                    <a:pt x="572452" y="279082"/>
                    <a:pt x="612458" y="255270"/>
                  </a:cubicBezTo>
                  <a:cubicBezTo>
                    <a:pt x="621983" y="249555"/>
                    <a:pt x="631508" y="243840"/>
                    <a:pt x="640080" y="237172"/>
                  </a:cubicBezTo>
                  <a:cubicBezTo>
                    <a:pt x="648652" y="230505"/>
                    <a:pt x="657225" y="223838"/>
                    <a:pt x="665797" y="217170"/>
                  </a:cubicBezTo>
                  <a:cubicBezTo>
                    <a:pt x="669608" y="213360"/>
                    <a:pt x="674370" y="209550"/>
                    <a:pt x="678180" y="205740"/>
                  </a:cubicBezTo>
                  <a:cubicBezTo>
                    <a:pt x="681990" y="201930"/>
                    <a:pt x="685800" y="198120"/>
                    <a:pt x="689610" y="194310"/>
                  </a:cubicBezTo>
                  <a:cubicBezTo>
                    <a:pt x="708660" y="174307"/>
                    <a:pt x="723900" y="152400"/>
                    <a:pt x="736283" y="127635"/>
                  </a:cubicBezTo>
                  <a:cubicBezTo>
                    <a:pt x="736283" y="127635"/>
                    <a:pt x="736283" y="127635"/>
                    <a:pt x="736283" y="127635"/>
                  </a:cubicBezTo>
                  <a:cubicBezTo>
                    <a:pt x="737235" y="125730"/>
                    <a:pt x="738188" y="122872"/>
                    <a:pt x="740093" y="120968"/>
                  </a:cubicBezTo>
                  <a:cubicBezTo>
                    <a:pt x="740093" y="120015"/>
                    <a:pt x="741045" y="120015"/>
                    <a:pt x="741045" y="119063"/>
                  </a:cubicBezTo>
                  <a:cubicBezTo>
                    <a:pt x="741997" y="117157"/>
                    <a:pt x="742950" y="115252"/>
                    <a:pt x="743902" y="113347"/>
                  </a:cubicBezTo>
                  <a:cubicBezTo>
                    <a:pt x="743902" y="113347"/>
                    <a:pt x="743902" y="112395"/>
                    <a:pt x="744855" y="112395"/>
                  </a:cubicBezTo>
                  <a:cubicBezTo>
                    <a:pt x="745808" y="110490"/>
                    <a:pt x="746760" y="107632"/>
                    <a:pt x="747713" y="105727"/>
                  </a:cubicBezTo>
                  <a:cubicBezTo>
                    <a:pt x="747713" y="104775"/>
                    <a:pt x="748665" y="104775"/>
                    <a:pt x="748665" y="103822"/>
                  </a:cubicBezTo>
                  <a:cubicBezTo>
                    <a:pt x="749618" y="101918"/>
                    <a:pt x="750570" y="100013"/>
                    <a:pt x="750570" y="98107"/>
                  </a:cubicBezTo>
                  <a:cubicBezTo>
                    <a:pt x="750570" y="97155"/>
                    <a:pt x="750570" y="97155"/>
                    <a:pt x="751522" y="96202"/>
                  </a:cubicBezTo>
                  <a:cubicBezTo>
                    <a:pt x="752475" y="94297"/>
                    <a:pt x="753427" y="91440"/>
                    <a:pt x="754380" y="89535"/>
                  </a:cubicBezTo>
                  <a:cubicBezTo>
                    <a:pt x="754380" y="89535"/>
                    <a:pt x="754380" y="88582"/>
                    <a:pt x="754380" y="88582"/>
                  </a:cubicBezTo>
                  <a:cubicBezTo>
                    <a:pt x="755333" y="86677"/>
                    <a:pt x="756285" y="84772"/>
                    <a:pt x="756285" y="82868"/>
                  </a:cubicBezTo>
                  <a:cubicBezTo>
                    <a:pt x="756285" y="81915"/>
                    <a:pt x="756285" y="81915"/>
                    <a:pt x="757238" y="80963"/>
                  </a:cubicBezTo>
                  <a:cubicBezTo>
                    <a:pt x="759143" y="76200"/>
                    <a:pt x="760095" y="71438"/>
                    <a:pt x="762000" y="66675"/>
                  </a:cubicBezTo>
                  <a:cubicBezTo>
                    <a:pt x="762000" y="65722"/>
                    <a:pt x="762000" y="65722"/>
                    <a:pt x="762952" y="64770"/>
                  </a:cubicBezTo>
                  <a:cubicBezTo>
                    <a:pt x="763905" y="62865"/>
                    <a:pt x="763905" y="60007"/>
                    <a:pt x="764858" y="58102"/>
                  </a:cubicBezTo>
                  <a:cubicBezTo>
                    <a:pt x="764858" y="58102"/>
                    <a:pt x="764858" y="58102"/>
                    <a:pt x="764858" y="57150"/>
                  </a:cubicBezTo>
                  <a:cubicBezTo>
                    <a:pt x="765810" y="54293"/>
                    <a:pt x="765810" y="52388"/>
                    <a:pt x="766763" y="49530"/>
                  </a:cubicBezTo>
                  <a:cubicBezTo>
                    <a:pt x="766763" y="49530"/>
                    <a:pt x="766763" y="48577"/>
                    <a:pt x="766763" y="48577"/>
                  </a:cubicBezTo>
                  <a:cubicBezTo>
                    <a:pt x="767715" y="46672"/>
                    <a:pt x="767715" y="43815"/>
                    <a:pt x="768668" y="41910"/>
                  </a:cubicBezTo>
                  <a:cubicBezTo>
                    <a:pt x="768668" y="41910"/>
                    <a:pt x="768668" y="40957"/>
                    <a:pt x="768668" y="40957"/>
                  </a:cubicBezTo>
                  <a:cubicBezTo>
                    <a:pt x="769620" y="38100"/>
                    <a:pt x="769620" y="36195"/>
                    <a:pt x="770572" y="33338"/>
                  </a:cubicBezTo>
                  <a:cubicBezTo>
                    <a:pt x="770572" y="33338"/>
                    <a:pt x="770572" y="33338"/>
                    <a:pt x="770572" y="32385"/>
                  </a:cubicBezTo>
                  <a:cubicBezTo>
                    <a:pt x="771525" y="30480"/>
                    <a:pt x="771525" y="27622"/>
                    <a:pt x="771525" y="24765"/>
                  </a:cubicBezTo>
                  <a:cubicBezTo>
                    <a:pt x="771525" y="24765"/>
                    <a:pt x="771525" y="23813"/>
                    <a:pt x="771525" y="23813"/>
                  </a:cubicBezTo>
                  <a:cubicBezTo>
                    <a:pt x="772477" y="19050"/>
                    <a:pt x="773430" y="13335"/>
                    <a:pt x="774383" y="8572"/>
                  </a:cubicBezTo>
                  <a:cubicBezTo>
                    <a:pt x="774383" y="8572"/>
                    <a:pt x="774383" y="7620"/>
                    <a:pt x="774383" y="7620"/>
                  </a:cubicBezTo>
                  <a:cubicBezTo>
                    <a:pt x="774383" y="4763"/>
                    <a:pt x="775335" y="2857"/>
                    <a:pt x="775335" y="0"/>
                  </a:cubicBezTo>
                  <a:cubicBezTo>
                    <a:pt x="775335" y="0"/>
                    <a:pt x="775335" y="0"/>
                    <a:pt x="775335" y="0"/>
                  </a:cubicBezTo>
                  <a:cubicBezTo>
                    <a:pt x="737235" y="100965"/>
                    <a:pt x="654368" y="178118"/>
                    <a:pt x="621030" y="200025"/>
                  </a:cubicBezTo>
                  <a:close/>
                </a:path>
              </a:pathLst>
            </a:custGeom>
            <a:solidFill>
              <a:srgbClr val="FFFFFF"/>
            </a:solidFill>
            <a:ln w="9525" cap="flat">
              <a:noFill/>
              <a:prstDash val="solid"/>
              <a:miter/>
            </a:ln>
          </p:spPr>
          <p:txBody>
            <a:bodyPr rtlCol="0" anchor="ctr"/>
            <a:lstStyle/>
            <a:p>
              <a:endParaRPr lang="en-US"/>
            </a:p>
          </p:txBody>
        </p:sp>
        <p:sp>
          <p:nvSpPr>
            <p:cNvPr id="75" name="Freeform 329">
              <a:extLst>
                <a:ext uri="{FF2B5EF4-FFF2-40B4-BE49-F238E27FC236}">
                  <a16:creationId xmlns:a16="http://schemas.microsoft.com/office/drawing/2014/main" id="{9AB50C79-2F1E-7A37-DAF7-02BF5CB24AF5}"/>
                </a:ext>
              </a:extLst>
            </p:cNvPr>
            <p:cNvSpPr/>
            <p:nvPr/>
          </p:nvSpPr>
          <p:spPr>
            <a:xfrm>
              <a:off x="3447756" y="5270917"/>
              <a:ext cx="1457835" cy="831324"/>
            </a:xfrm>
            <a:custGeom>
              <a:avLst/>
              <a:gdLst>
                <a:gd name="connsiteX0" fmla="*/ 432729 w 1457835"/>
                <a:gd name="connsiteY0" fmla="*/ 696495 h 831324"/>
                <a:gd name="connsiteX1" fmla="*/ 489879 w 1457835"/>
                <a:gd name="connsiteY1" fmla="*/ 683159 h 831324"/>
                <a:gd name="connsiteX2" fmla="*/ 526074 w 1457835"/>
                <a:gd name="connsiteY2" fmla="*/ 694589 h 831324"/>
                <a:gd name="connsiteX3" fmla="*/ 555601 w 1457835"/>
                <a:gd name="connsiteY3" fmla="*/ 716497 h 831324"/>
                <a:gd name="connsiteX4" fmla="*/ 702286 w 1457835"/>
                <a:gd name="connsiteY4" fmla="*/ 784125 h 831324"/>
                <a:gd name="connsiteX5" fmla="*/ 1159486 w 1457835"/>
                <a:gd name="connsiteY5" fmla="*/ 641250 h 831324"/>
                <a:gd name="connsiteX6" fmla="*/ 1156629 w 1457835"/>
                <a:gd name="connsiteY6" fmla="*/ 673634 h 831324"/>
                <a:gd name="connsiteX7" fmla="*/ 1144246 w 1457835"/>
                <a:gd name="connsiteY7" fmla="*/ 755550 h 831324"/>
                <a:gd name="connsiteX8" fmla="*/ 1163296 w 1457835"/>
                <a:gd name="connsiteY8" fmla="*/ 779362 h 831324"/>
                <a:gd name="connsiteX9" fmla="*/ 1211874 w 1457835"/>
                <a:gd name="connsiteY9" fmla="*/ 784125 h 831324"/>
                <a:gd name="connsiteX10" fmla="*/ 1263309 w 1457835"/>
                <a:gd name="connsiteY10" fmla="*/ 740309 h 831324"/>
                <a:gd name="connsiteX11" fmla="*/ 1278549 w 1457835"/>
                <a:gd name="connsiteY11" fmla="*/ 610770 h 831324"/>
                <a:gd name="connsiteX12" fmla="*/ 1289979 w 1457835"/>
                <a:gd name="connsiteY12" fmla="*/ 543142 h 831324"/>
                <a:gd name="connsiteX13" fmla="*/ 1298551 w 1457835"/>
                <a:gd name="connsiteY13" fmla="*/ 532664 h 831324"/>
                <a:gd name="connsiteX14" fmla="*/ 1315696 w 1457835"/>
                <a:gd name="connsiteY14" fmla="*/ 541237 h 831324"/>
                <a:gd name="connsiteX15" fmla="*/ 1338556 w 1457835"/>
                <a:gd name="connsiteY15" fmla="*/ 657442 h 831324"/>
                <a:gd name="connsiteX16" fmla="*/ 1352844 w 1457835"/>
                <a:gd name="connsiteY16" fmla="*/ 766027 h 831324"/>
                <a:gd name="connsiteX17" fmla="*/ 1366179 w 1457835"/>
                <a:gd name="connsiteY17" fmla="*/ 784125 h 831324"/>
                <a:gd name="connsiteX18" fmla="*/ 1419519 w 1457835"/>
                <a:gd name="connsiteY18" fmla="*/ 785077 h 831324"/>
                <a:gd name="connsiteX19" fmla="*/ 1457619 w 1457835"/>
                <a:gd name="connsiteY19" fmla="*/ 734595 h 831324"/>
                <a:gd name="connsiteX20" fmla="*/ 1446189 w 1457835"/>
                <a:gd name="connsiteY20" fmla="*/ 644107 h 831324"/>
                <a:gd name="connsiteX21" fmla="*/ 1428091 w 1457835"/>
                <a:gd name="connsiteY21" fmla="*/ 523139 h 831324"/>
                <a:gd name="connsiteX22" fmla="*/ 1405231 w 1457835"/>
                <a:gd name="connsiteY22" fmla="*/ 387884 h 831324"/>
                <a:gd name="connsiteX23" fmla="*/ 1335699 w 1457835"/>
                <a:gd name="connsiteY23" fmla="*/ 296445 h 831324"/>
                <a:gd name="connsiteX24" fmla="*/ 1269976 w 1457835"/>
                <a:gd name="connsiteY24" fmla="*/ 259297 h 831324"/>
                <a:gd name="connsiteX25" fmla="*/ 1246164 w 1457835"/>
                <a:gd name="connsiteY25" fmla="*/ 235484 h 831324"/>
                <a:gd name="connsiteX26" fmla="*/ 1220446 w 1457835"/>
                <a:gd name="connsiteY26" fmla="*/ 169762 h 831324"/>
                <a:gd name="connsiteX27" fmla="*/ 1165201 w 1457835"/>
                <a:gd name="connsiteY27" fmla="*/ 122137 h 831324"/>
                <a:gd name="connsiteX28" fmla="*/ 1139484 w 1457835"/>
                <a:gd name="connsiteY28" fmla="*/ 116422 h 831324"/>
                <a:gd name="connsiteX29" fmla="*/ 818491 w 1457835"/>
                <a:gd name="connsiteY29" fmla="*/ 217 h 831324"/>
                <a:gd name="connsiteX30" fmla="*/ 607989 w 1457835"/>
                <a:gd name="connsiteY30" fmla="*/ 47842 h 831324"/>
                <a:gd name="connsiteX31" fmla="*/ 474639 w 1457835"/>
                <a:gd name="connsiteY31" fmla="*/ 159284 h 831324"/>
                <a:gd name="connsiteX32" fmla="*/ 399391 w 1457835"/>
                <a:gd name="connsiteY32" fmla="*/ 419317 h 831324"/>
                <a:gd name="connsiteX33" fmla="*/ 334621 w 1457835"/>
                <a:gd name="connsiteY33" fmla="*/ 525045 h 831324"/>
                <a:gd name="connsiteX34" fmla="*/ 85066 w 1457835"/>
                <a:gd name="connsiteY34" fmla="*/ 646012 h 831324"/>
                <a:gd name="connsiteX35" fmla="*/ 49824 w 1457835"/>
                <a:gd name="connsiteY35" fmla="*/ 663157 h 831324"/>
                <a:gd name="connsiteX36" fmla="*/ 294 w 1457835"/>
                <a:gd name="connsiteY36" fmla="*/ 745072 h 831324"/>
                <a:gd name="connsiteX37" fmla="*/ 44109 w 1457835"/>
                <a:gd name="connsiteY37" fmla="*/ 820320 h 831324"/>
                <a:gd name="connsiteX38" fmla="*/ 136501 w 1457835"/>
                <a:gd name="connsiteY38" fmla="*/ 822225 h 831324"/>
                <a:gd name="connsiteX39" fmla="*/ 245086 w 1457835"/>
                <a:gd name="connsiteY39" fmla="*/ 777457 h 831324"/>
                <a:gd name="connsiteX40" fmla="*/ 432729 w 1457835"/>
                <a:gd name="connsiteY40" fmla="*/ 696495 h 831324"/>
                <a:gd name="connsiteX41" fmla="*/ 1152819 w 1457835"/>
                <a:gd name="connsiteY41" fmla="*/ 144997 h 831324"/>
                <a:gd name="connsiteX42" fmla="*/ 1205206 w 1457835"/>
                <a:gd name="connsiteY42" fmla="*/ 170714 h 831324"/>
                <a:gd name="connsiteX43" fmla="*/ 1235686 w 1457835"/>
                <a:gd name="connsiteY43" fmla="*/ 250725 h 831324"/>
                <a:gd name="connsiteX44" fmla="*/ 1261404 w 1457835"/>
                <a:gd name="connsiteY44" fmla="*/ 275489 h 831324"/>
                <a:gd name="connsiteX45" fmla="*/ 1333794 w 1457835"/>
                <a:gd name="connsiteY45" fmla="*/ 316447 h 831324"/>
                <a:gd name="connsiteX46" fmla="*/ 1401421 w 1457835"/>
                <a:gd name="connsiteY46" fmla="*/ 431700 h 831324"/>
                <a:gd name="connsiteX47" fmla="*/ 1418566 w 1457835"/>
                <a:gd name="connsiteY47" fmla="*/ 558382 h 831324"/>
                <a:gd name="connsiteX48" fmla="*/ 1437616 w 1457835"/>
                <a:gd name="connsiteY48" fmla="*/ 684112 h 831324"/>
                <a:gd name="connsiteX49" fmla="*/ 1442379 w 1457835"/>
                <a:gd name="connsiteY49" fmla="*/ 725070 h 831324"/>
                <a:gd name="connsiteX50" fmla="*/ 1403326 w 1457835"/>
                <a:gd name="connsiteY50" fmla="*/ 768884 h 831324"/>
                <a:gd name="connsiteX51" fmla="*/ 1368084 w 1457835"/>
                <a:gd name="connsiteY51" fmla="*/ 741262 h 831324"/>
                <a:gd name="connsiteX52" fmla="*/ 1356654 w 1457835"/>
                <a:gd name="connsiteY52" fmla="*/ 653632 h 831324"/>
                <a:gd name="connsiteX53" fmla="*/ 1333794 w 1457835"/>
                <a:gd name="connsiteY53" fmla="*/ 538380 h 831324"/>
                <a:gd name="connsiteX54" fmla="*/ 1304266 w 1457835"/>
                <a:gd name="connsiteY54" fmla="*/ 512662 h 831324"/>
                <a:gd name="connsiteX55" fmla="*/ 1274739 w 1457835"/>
                <a:gd name="connsiteY55" fmla="*/ 537427 h 831324"/>
                <a:gd name="connsiteX56" fmla="*/ 1259499 w 1457835"/>
                <a:gd name="connsiteY56" fmla="*/ 639345 h 831324"/>
                <a:gd name="connsiteX57" fmla="*/ 1253784 w 1457835"/>
                <a:gd name="connsiteY57" fmla="*/ 712687 h 831324"/>
                <a:gd name="connsiteX58" fmla="*/ 1247116 w 1457835"/>
                <a:gd name="connsiteY58" fmla="*/ 744120 h 831324"/>
                <a:gd name="connsiteX59" fmla="*/ 1215684 w 1457835"/>
                <a:gd name="connsiteY59" fmla="*/ 766027 h 831324"/>
                <a:gd name="connsiteX60" fmla="*/ 1186156 w 1457835"/>
                <a:gd name="connsiteY60" fmla="*/ 764122 h 831324"/>
                <a:gd name="connsiteX61" fmla="*/ 1166154 w 1457835"/>
                <a:gd name="connsiteY61" fmla="*/ 738405 h 831324"/>
                <a:gd name="connsiteX62" fmla="*/ 1185204 w 1457835"/>
                <a:gd name="connsiteY62" fmla="*/ 619342 h 831324"/>
                <a:gd name="connsiteX63" fmla="*/ 1209016 w 1457835"/>
                <a:gd name="connsiteY63" fmla="*/ 526950 h 831324"/>
                <a:gd name="connsiteX64" fmla="*/ 1209016 w 1457835"/>
                <a:gd name="connsiteY64" fmla="*/ 270727 h 831324"/>
                <a:gd name="connsiteX65" fmla="*/ 1189966 w 1457835"/>
                <a:gd name="connsiteY65" fmla="*/ 227864 h 831324"/>
                <a:gd name="connsiteX66" fmla="*/ 1162344 w 1457835"/>
                <a:gd name="connsiteY66" fmla="*/ 214530 h 831324"/>
                <a:gd name="connsiteX67" fmla="*/ 1146151 w 1457835"/>
                <a:gd name="connsiteY67" fmla="*/ 219292 h 831324"/>
                <a:gd name="connsiteX68" fmla="*/ 1092811 w 1457835"/>
                <a:gd name="connsiteY68" fmla="*/ 180239 h 831324"/>
                <a:gd name="connsiteX69" fmla="*/ 1107099 w 1457835"/>
                <a:gd name="connsiteY69" fmla="*/ 163095 h 831324"/>
                <a:gd name="connsiteX70" fmla="*/ 1152819 w 1457835"/>
                <a:gd name="connsiteY70" fmla="*/ 144997 h 831324"/>
                <a:gd name="connsiteX71" fmla="*/ 429871 w 1457835"/>
                <a:gd name="connsiteY71" fmla="*/ 345975 h 831324"/>
                <a:gd name="connsiteX72" fmla="*/ 511786 w 1457835"/>
                <a:gd name="connsiteY72" fmla="*/ 145950 h 831324"/>
                <a:gd name="connsiteX73" fmla="*/ 1115671 w 1457835"/>
                <a:gd name="connsiteY73" fmla="*/ 116422 h 831324"/>
                <a:gd name="connsiteX74" fmla="*/ 1121386 w 1457835"/>
                <a:gd name="connsiteY74" fmla="*/ 138330 h 831324"/>
                <a:gd name="connsiteX75" fmla="*/ 1089954 w 1457835"/>
                <a:gd name="connsiteY75" fmla="*/ 151664 h 831324"/>
                <a:gd name="connsiteX76" fmla="*/ 1073761 w 1457835"/>
                <a:gd name="connsiteY76" fmla="*/ 189764 h 831324"/>
                <a:gd name="connsiteX77" fmla="*/ 1103289 w 1457835"/>
                <a:gd name="connsiteY77" fmla="*/ 234532 h 831324"/>
                <a:gd name="connsiteX78" fmla="*/ 1132816 w 1457835"/>
                <a:gd name="connsiteY78" fmla="*/ 242152 h 831324"/>
                <a:gd name="connsiteX79" fmla="*/ 1151866 w 1457835"/>
                <a:gd name="connsiteY79" fmla="*/ 237389 h 831324"/>
                <a:gd name="connsiteX80" fmla="*/ 1179489 w 1457835"/>
                <a:gd name="connsiteY80" fmla="*/ 249772 h 831324"/>
                <a:gd name="connsiteX81" fmla="*/ 1203301 w 1457835"/>
                <a:gd name="connsiteY81" fmla="*/ 329782 h 831324"/>
                <a:gd name="connsiteX82" fmla="*/ 1209969 w 1457835"/>
                <a:gd name="connsiteY82" fmla="*/ 407887 h 831324"/>
                <a:gd name="connsiteX83" fmla="*/ 1206159 w 1457835"/>
                <a:gd name="connsiteY83" fmla="*/ 462180 h 831324"/>
                <a:gd name="connsiteX84" fmla="*/ 1206159 w 1457835"/>
                <a:gd name="connsiteY84" fmla="*/ 462180 h 831324"/>
                <a:gd name="connsiteX85" fmla="*/ 1205206 w 1457835"/>
                <a:gd name="connsiteY85" fmla="*/ 469800 h 831324"/>
                <a:gd name="connsiteX86" fmla="*/ 1205206 w 1457835"/>
                <a:gd name="connsiteY86" fmla="*/ 470752 h 831324"/>
                <a:gd name="connsiteX87" fmla="*/ 1202349 w 1457835"/>
                <a:gd name="connsiteY87" fmla="*/ 485992 h 831324"/>
                <a:gd name="connsiteX88" fmla="*/ 1202349 w 1457835"/>
                <a:gd name="connsiteY88" fmla="*/ 486945 h 831324"/>
                <a:gd name="connsiteX89" fmla="*/ 1201396 w 1457835"/>
                <a:gd name="connsiteY89" fmla="*/ 494564 h 831324"/>
                <a:gd name="connsiteX90" fmla="*/ 1201396 w 1457835"/>
                <a:gd name="connsiteY90" fmla="*/ 495517 h 831324"/>
                <a:gd name="connsiteX91" fmla="*/ 1199491 w 1457835"/>
                <a:gd name="connsiteY91" fmla="*/ 503137 h 831324"/>
                <a:gd name="connsiteX92" fmla="*/ 1199491 w 1457835"/>
                <a:gd name="connsiteY92" fmla="*/ 504089 h 831324"/>
                <a:gd name="connsiteX93" fmla="*/ 1197586 w 1457835"/>
                <a:gd name="connsiteY93" fmla="*/ 510757 h 831324"/>
                <a:gd name="connsiteX94" fmla="*/ 1197586 w 1457835"/>
                <a:gd name="connsiteY94" fmla="*/ 511709 h 831324"/>
                <a:gd name="connsiteX95" fmla="*/ 1195681 w 1457835"/>
                <a:gd name="connsiteY95" fmla="*/ 519330 h 831324"/>
                <a:gd name="connsiteX96" fmla="*/ 1195681 w 1457835"/>
                <a:gd name="connsiteY96" fmla="*/ 520282 h 831324"/>
                <a:gd name="connsiteX97" fmla="*/ 1193776 w 1457835"/>
                <a:gd name="connsiteY97" fmla="*/ 526950 h 831324"/>
                <a:gd name="connsiteX98" fmla="*/ 1192824 w 1457835"/>
                <a:gd name="connsiteY98" fmla="*/ 528855 h 831324"/>
                <a:gd name="connsiteX99" fmla="*/ 1188061 w 1457835"/>
                <a:gd name="connsiteY99" fmla="*/ 543142 h 831324"/>
                <a:gd name="connsiteX100" fmla="*/ 1187109 w 1457835"/>
                <a:gd name="connsiteY100" fmla="*/ 545047 h 831324"/>
                <a:gd name="connsiteX101" fmla="*/ 1185204 w 1457835"/>
                <a:gd name="connsiteY101" fmla="*/ 550762 h 831324"/>
                <a:gd name="connsiteX102" fmla="*/ 1185204 w 1457835"/>
                <a:gd name="connsiteY102" fmla="*/ 551714 h 831324"/>
                <a:gd name="connsiteX103" fmla="*/ 1182346 w 1457835"/>
                <a:gd name="connsiteY103" fmla="*/ 558382 h 831324"/>
                <a:gd name="connsiteX104" fmla="*/ 1181394 w 1457835"/>
                <a:gd name="connsiteY104" fmla="*/ 560287 h 831324"/>
                <a:gd name="connsiteX105" fmla="*/ 1179489 w 1457835"/>
                <a:gd name="connsiteY105" fmla="*/ 566002 h 831324"/>
                <a:gd name="connsiteX106" fmla="*/ 1178536 w 1457835"/>
                <a:gd name="connsiteY106" fmla="*/ 567907 h 831324"/>
                <a:gd name="connsiteX107" fmla="*/ 1175679 w 1457835"/>
                <a:gd name="connsiteY107" fmla="*/ 574575 h 831324"/>
                <a:gd name="connsiteX108" fmla="*/ 1174726 w 1457835"/>
                <a:gd name="connsiteY108" fmla="*/ 575527 h 831324"/>
                <a:gd name="connsiteX109" fmla="*/ 1171869 w 1457835"/>
                <a:gd name="connsiteY109" fmla="*/ 581242 h 831324"/>
                <a:gd name="connsiteX110" fmla="*/ 1170916 w 1457835"/>
                <a:gd name="connsiteY110" fmla="*/ 583147 h 831324"/>
                <a:gd name="connsiteX111" fmla="*/ 1167106 w 1457835"/>
                <a:gd name="connsiteY111" fmla="*/ 589814 h 831324"/>
                <a:gd name="connsiteX112" fmla="*/ 1167106 w 1457835"/>
                <a:gd name="connsiteY112" fmla="*/ 589814 h 831324"/>
                <a:gd name="connsiteX113" fmla="*/ 1120434 w 1457835"/>
                <a:gd name="connsiteY113" fmla="*/ 656489 h 831324"/>
                <a:gd name="connsiteX114" fmla="*/ 1109004 w 1457835"/>
                <a:gd name="connsiteY114" fmla="*/ 667920 h 831324"/>
                <a:gd name="connsiteX115" fmla="*/ 1096621 w 1457835"/>
                <a:gd name="connsiteY115" fmla="*/ 679350 h 831324"/>
                <a:gd name="connsiteX116" fmla="*/ 1070904 w 1457835"/>
                <a:gd name="connsiteY116" fmla="*/ 699352 h 831324"/>
                <a:gd name="connsiteX117" fmla="*/ 1043281 w 1457835"/>
                <a:gd name="connsiteY117" fmla="*/ 717450 h 831324"/>
                <a:gd name="connsiteX118" fmla="*/ 915646 w 1457835"/>
                <a:gd name="connsiteY118" fmla="*/ 768884 h 831324"/>
                <a:gd name="connsiteX119" fmla="*/ 900406 w 1457835"/>
                <a:gd name="connsiteY119" fmla="*/ 772695 h 831324"/>
                <a:gd name="connsiteX120" fmla="*/ 743244 w 1457835"/>
                <a:gd name="connsiteY120" fmla="*/ 775552 h 831324"/>
                <a:gd name="connsiteX121" fmla="*/ 733719 w 1457835"/>
                <a:gd name="connsiteY121" fmla="*/ 773647 h 831324"/>
                <a:gd name="connsiteX122" fmla="*/ 728004 w 1457835"/>
                <a:gd name="connsiteY122" fmla="*/ 771742 h 831324"/>
                <a:gd name="connsiteX123" fmla="*/ 725146 w 1457835"/>
                <a:gd name="connsiteY123" fmla="*/ 770789 h 831324"/>
                <a:gd name="connsiteX124" fmla="*/ 717526 w 1457835"/>
                <a:gd name="connsiteY124" fmla="*/ 768884 h 831324"/>
                <a:gd name="connsiteX125" fmla="*/ 709906 w 1457835"/>
                <a:gd name="connsiteY125" fmla="*/ 766027 h 831324"/>
                <a:gd name="connsiteX126" fmla="*/ 690856 w 1457835"/>
                <a:gd name="connsiteY126" fmla="*/ 759359 h 831324"/>
                <a:gd name="connsiteX127" fmla="*/ 682284 w 1457835"/>
                <a:gd name="connsiteY127" fmla="*/ 756502 h 831324"/>
                <a:gd name="connsiteX128" fmla="*/ 671806 w 1457835"/>
                <a:gd name="connsiteY128" fmla="*/ 752692 h 831324"/>
                <a:gd name="connsiteX129" fmla="*/ 661329 w 1457835"/>
                <a:gd name="connsiteY129" fmla="*/ 747930 h 831324"/>
                <a:gd name="connsiteX130" fmla="*/ 644184 w 1457835"/>
                <a:gd name="connsiteY130" fmla="*/ 740309 h 831324"/>
                <a:gd name="connsiteX131" fmla="*/ 636564 w 1457835"/>
                <a:gd name="connsiteY131" fmla="*/ 736500 h 831324"/>
                <a:gd name="connsiteX132" fmla="*/ 627039 w 1457835"/>
                <a:gd name="connsiteY132" fmla="*/ 731737 h 831324"/>
                <a:gd name="connsiteX133" fmla="*/ 621324 w 1457835"/>
                <a:gd name="connsiteY133" fmla="*/ 728880 h 831324"/>
                <a:gd name="connsiteX134" fmla="*/ 608941 w 1457835"/>
                <a:gd name="connsiteY134" fmla="*/ 722212 h 831324"/>
                <a:gd name="connsiteX135" fmla="*/ 590844 w 1457835"/>
                <a:gd name="connsiteY135" fmla="*/ 711734 h 831324"/>
                <a:gd name="connsiteX136" fmla="*/ 578461 w 1457835"/>
                <a:gd name="connsiteY136" fmla="*/ 704114 h 831324"/>
                <a:gd name="connsiteX137" fmla="*/ 560364 w 1457835"/>
                <a:gd name="connsiteY137" fmla="*/ 691732 h 831324"/>
                <a:gd name="connsiteX138" fmla="*/ 548934 w 1457835"/>
                <a:gd name="connsiteY138" fmla="*/ 682207 h 831324"/>
                <a:gd name="connsiteX139" fmla="*/ 543219 w 1457835"/>
                <a:gd name="connsiteY139" fmla="*/ 677445 h 831324"/>
                <a:gd name="connsiteX140" fmla="*/ 531789 w 1457835"/>
                <a:gd name="connsiteY140" fmla="*/ 667920 h 831324"/>
                <a:gd name="connsiteX141" fmla="*/ 520359 w 1457835"/>
                <a:gd name="connsiteY141" fmla="*/ 657442 h 831324"/>
                <a:gd name="connsiteX142" fmla="*/ 509881 w 1457835"/>
                <a:gd name="connsiteY142" fmla="*/ 646012 h 831324"/>
                <a:gd name="connsiteX143" fmla="*/ 499404 w 1457835"/>
                <a:gd name="connsiteY143" fmla="*/ 634582 h 831324"/>
                <a:gd name="connsiteX144" fmla="*/ 489879 w 1457835"/>
                <a:gd name="connsiteY144" fmla="*/ 622200 h 831324"/>
                <a:gd name="connsiteX145" fmla="*/ 467971 w 1457835"/>
                <a:gd name="connsiteY145" fmla="*/ 588862 h 831324"/>
                <a:gd name="connsiteX146" fmla="*/ 456541 w 1457835"/>
                <a:gd name="connsiteY146" fmla="*/ 566955 h 831324"/>
                <a:gd name="connsiteX147" fmla="*/ 447016 w 1457835"/>
                <a:gd name="connsiteY147" fmla="*/ 543142 h 831324"/>
                <a:gd name="connsiteX148" fmla="*/ 441301 w 1457835"/>
                <a:gd name="connsiteY148" fmla="*/ 526950 h 831324"/>
                <a:gd name="connsiteX149" fmla="*/ 438444 w 1457835"/>
                <a:gd name="connsiteY149" fmla="*/ 517425 h 831324"/>
                <a:gd name="connsiteX150" fmla="*/ 437491 w 1457835"/>
                <a:gd name="connsiteY150" fmla="*/ 515520 h 831324"/>
                <a:gd name="connsiteX151" fmla="*/ 435586 w 1457835"/>
                <a:gd name="connsiteY151" fmla="*/ 506947 h 831324"/>
                <a:gd name="connsiteX152" fmla="*/ 434634 w 1457835"/>
                <a:gd name="connsiteY152" fmla="*/ 503137 h 831324"/>
                <a:gd name="connsiteX153" fmla="*/ 433681 w 1457835"/>
                <a:gd name="connsiteY153" fmla="*/ 497422 h 831324"/>
                <a:gd name="connsiteX154" fmla="*/ 432729 w 1457835"/>
                <a:gd name="connsiteY154" fmla="*/ 489802 h 831324"/>
                <a:gd name="connsiteX155" fmla="*/ 432729 w 1457835"/>
                <a:gd name="connsiteY155" fmla="*/ 487897 h 831324"/>
                <a:gd name="connsiteX156" fmla="*/ 430824 w 1457835"/>
                <a:gd name="connsiteY156" fmla="*/ 476467 h 831324"/>
                <a:gd name="connsiteX157" fmla="*/ 430824 w 1457835"/>
                <a:gd name="connsiteY157" fmla="*/ 476467 h 831324"/>
                <a:gd name="connsiteX158" fmla="*/ 429871 w 1457835"/>
                <a:gd name="connsiteY158" fmla="*/ 345975 h 831324"/>
                <a:gd name="connsiteX159" fmla="*/ 114594 w 1457835"/>
                <a:gd name="connsiteY159" fmla="*/ 810795 h 831324"/>
                <a:gd name="connsiteX160" fmla="*/ 96496 w 1457835"/>
                <a:gd name="connsiteY160" fmla="*/ 812700 h 831324"/>
                <a:gd name="connsiteX161" fmla="*/ 91734 w 1457835"/>
                <a:gd name="connsiteY161" fmla="*/ 812700 h 831324"/>
                <a:gd name="connsiteX162" fmla="*/ 83161 w 1457835"/>
                <a:gd name="connsiteY162" fmla="*/ 811747 h 831324"/>
                <a:gd name="connsiteX163" fmla="*/ 70779 w 1457835"/>
                <a:gd name="connsiteY163" fmla="*/ 808889 h 831324"/>
                <a:gd name="connsiteX164" fmla="*/ 63159 w 1457835"/>
                <a:gd name="connsiteY164" fmla="*/ 806032 h 831324"/>
                <a:gd name="connsiteX165" fmla="*/ 48871 w 1457835"/>
                <a:gd name="connsiteY165" fmla="*/ 797459 h 831324"/>
                <a:gd name="connsiteX166" fmla="*/ 18391 w 1457835"/>
                <a:gd name="connsiteY166" fmla="*/ 739357 h 831324"/>
                <a:gd name="connsiteX167" fmla="*/ 18391 w 1457835"/>
                <a:gd name="connsiteY167" fmla="*/ 735547 h 831324"/>
                <a:gd name="connsiteX168" fmla="*/ 18391 w 1457835"/>
                <a:gd name="connsiteY168" fmla="*/ 733642 h 831324"/>
                <a:gd name="connsiteX169" fmla="*/ 18391 w 1457835"/>
                <a:gd name="connsiteY169" fmla="*/ 731737 h 831324"/>
                <a:gd name="connsiteX170" fmla="*/ 18391 w 1457835"/>
                <a:gd name="connsiteY170" fmla="*/ 728880 h 831324"/>
                <a:gd name="connsiteX171" fmla="*/ 18391 w 1457835"/>
                <a:gd name="connsiteY171" fmla="*/ 727927 h 831324"/>
                <a:gd name="connsiteX172" fmla="*/ 47919 w 1457835"/>
                <a:gd name="connsiteY172" fmla="*/ 684112 h 831324"/>
                <a:gd name="connsiteX173" fmla="*/ 290806 w 1457835"/>
                <a:gd name="connsiteY173" fmla="*/ 567907 h 831324"/>
                <a:gd name="connsiteX174" fmla="*/ 387009 w 1457835"/>
                <a:gd name="connsiteY174" fmla="*/ 499327 h 831324"/>
                <a:gd name="connsiteX175" fmla="*/ 406059 w 1457835"/>
                <a:gd name="connsiteY175" fmla="*/ 481230 h 831324"/>
                <a:gd name="connsiteX176" fmla="*/ 448921 w 1457835"/>
                <a:gd name="connsiteY176" fmla="*/ 594577 h 831324"/>
                <a:gd name="connsiteX177" fmla="*/ 480354 w 1457835"/>
                <a:gd name="connsiteY177" fmla="*/ 650775 h 831324"/>
                <a:gd name="connsiteX178" fmla="*/ 485116 w 1457835"/>
                <a:gd name="connsiteY178" fmla="*/ 658395 h 831324"/>
                <a:gd name="connsiteX179" fmla="*/ 485116 w 1457835"/>
                <a:gd name="connsiteY179" fmla="*/ 658395 h 831324"/>
                <a:gd name="connsiteX180" fmla="*/ 483211 w 1457835"/>
                <a:gd name="connsiteY180" fmla="*/ 659347 h 831324"/>
                <a:gd name="connsiteX181" fmla="*/ 482259 w 1457835"/>
                <a:gd name="connsiteY181" fmla="*/ 660300 h 831324"/>
                <a:gd name="connsiteX182" fmla="*/ 480354 w 1457835"/>
                <a:gd name="connsiteY182" fmla="*/ 662205 h 831324"/>
                <a:gd name="connsiteX183" fmla="*/ 479401 w 1457835"/>
                <a:gd name="connsiteY183" fmla="*/ 662205 h 831324"/>
                <a:gd name="connsiteX184" fmla="*/ 478449 w 1457835"/>
                <a:gd name="connsiteY184" fmla="*/ 662205 h 831324"/>
                <a:gd name="connsiteX185" fmla="*/ 447969 w 1457835"/>
                <a:gd name="connsiteY185" fmla="*/ 669825 h 831324"/>
                <a:gd name="connsiteX186" fmla="*/ 389866 w 1457835"/>
                <a:gd name="connsiteY186" fmla="*/ 690780 h 831324"/>
                <a:gd name="connsiteX187" fmla="*/ 368911 w 1457835"/>
                <a:gd name="connsiteY187" fmla="*/ 699352 h 831324"/>
                <a:gd name="connsiteX188" fmla="*/ 354624 w 1457835"/>
                <a:gd name="connsiteY188" fmla="*/ 706020 h 831324"/>
                <a:gd name="connsiteX189" fmla="*/ 340336 w 1457835"/>
                <a:gd name="connsiteY189" fmla="*/ 712687 h 831324"/>
                <a:gd name="connsiteX190" fmla="*/ 326049 w 1457835"/>
                <a:gd name="connsiteY190" fmla="*/ 719355 h 831324"/>
                <a:gd name="connsiteX191" fmla="*/ 290806 w 1457835"/>
                <a:gd name="connsiteY191" fmla="*/ 735547 h 831324"/>
                <a:gd name="connsiteX192" fmla="*/ 269851 w 1457835"/>
                <a:gd name="connsiteY192" fmla="*/ 745072 h 831324"/>
                <a:gd name="connsiteX193" fmla="*/ 248896 w 1457835"/>
                <a:gd name="connsiteY193" fmla="*/ 754597 h 831324"/>
                <a:gd name="connsiteX194" fmla="*/ 199366 w 1457835"/>
                <a:gd name="connsiteY194" fmla="*/ 777457 h 831324"/>
                <a:gd name="connsiteX195" fmla="*/ 114594 w 1457835"/>
                <a:gd name="connsiteY195" fmla="*/ 810795 h 8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57835" h="831324">
                  <a:moveTo>
                    <a:pt x="432729" y="696495"/>
                  </a:moveTo>
                  <a:cubicBezTo>
                    <a:pt x="450826" y="688875"/>
                    <a:pt x="470829" y="686017"/>
                    <a:pt x="489879" y="683159"/>
                  </a:cubicBezTo>
                  <a:cubicBezTo>
                    <a:pt x="504166" y="681255"/>
                    <a:pt x="515596" y="685064"/>
                    <a:pt x="526074" y="694589"/>
                  </a:cubicBezTo>
                  <a:cubicBezTo>
                    <a:pt x="534646" y="703162"/>
                    <a:pt x="545124" y="709830"/>
                    <a:pt x="555601" y="716497"/>
                  </a:cubicBezTo>
                  <a:cubicBezTo>
                    <a:pt x="601321" y="746025"/>
                    <a:pt x="651804" y="766027"/>
                    <a:pt x="702286" y="784125"/>
                  </a:cubicBezTo>
                  <a:cubicBezTo>
                    <a:pt x="825159" y="831750"/>
                    <a:pt x="1041376" y="786030"/>
                    <a:pt x="1159486" y="641250"/>
                  </a:cubicBezTo>
                  <a:cubicBezTo>
                    <a:pt x="1159486" y="654584"/>
                    <a:pt x="1157581" y="664109"/>
                    <a:pt x="1156629" y="673634"/>
                  </a:cubicBezTo>
                  <a:cubicBezTo>
                    <a:pt x="1152819" y="701257"/>
                    <a:pt x="1144246" y="727927"/>
                    <a:pt x="1144246" y="755550"/>
                  </a:cubicBezTo>
                  <a:cubicBezTo>
                    <a:pt x="1144246" y="769837"/>
                    <a:pt x="1150914" y="776505"/>
                    <a:pt x="1163296" y="779362"/>
                  </a:cubicBezTo>
                  <a:cubicBezTo>
                    <a:pt x="1179489" y="783172"/>
                    <a:pt x="1195681" y="783172"/>
                    <a:pt x="1211874" y="784125"/>
                  </a:cubicBezTo>
                  <a:cubicBezTo>
                    <a:pt x="1231876" y="786030"/>
                    <a:pt x="1264261" y="769837"/>
                    <a:pt x="1263309" y="740309"/>
                  </a:cubicBezTo>
                  <a:cubicBezTo>
                    <a:pt x="1268071" y="693637"/>
                    <a:pt x="1273786" y="657442"/>
                    <a:pt x="1278549" y="610770"/>
                  </a:cubicBezTo>
                  <a:cubicBezTo>
                    <a:pt x="1281406" y="587909"/>
                    <a:pt x="1284264" y="565050"/>
                    <a:pt x="1289979" y="543142"/>
                  </a:cubicBezTo>
                  <a:cubicBezTo>
                    <a:pt x="1290931" y="538380"/>
                    <a:pt x="1292836" y="533617"/>
                    <a:pt x="1298551" y="532664"/>
                  </a:cubicBezTo>
                  <a:cubicBezTo>
                    <a:pt x="1305219" y="531712"/>
                    <a:pt x="1312839" y="535522"/>
                    <a:pt x="1315696" y="541237"/>
                  </a:cubicBezTo>
                  <a:cubicBezTo>
                    <a:pt x="1327126" y="584100"/>
                    <a:pt x="1333794" y="621247"/>
                    <a:pt x="1338556" y="657442"/>
                  </a:cubicBezTo>
                  <a:cubicBezTo>
                    <a:pt x="1343319" y="693637"/>
                    <a:pt x="1341414" y="730784"/>
                    <a:pt x="1352844" y="766027"/>
                  </a:cubicBezTo>
                  <a:cubicBezTo>
                    <a:pt x="1355701" y="773647"/>
                    <a:pt x="1356654" y="783172"/>
                    <a:pt x="1366179" y="784125"/>
                  </a:cubicBezTo>
                  <a:cubicBezTo>
                    <a:pt x="1384276" y="785077"/>
                    <a:pt x="1401421" y="790792"/>
                    <a:pt x="1419519" y="785077"/>
                  </a:cubicBezTo>
                  <a:cubicBezTo>
                    <a:pt x="1449046" y="776505"/>
                    <a:pt x="1459524" y="764122"/>
                    <a:pt x="1457619" y="734595"/>
                  </a:cubicBezTo>
                  <a:cubicBezTo>
                    <a:pt x="1454761" y="704114"/>
                    <a:pt x="1449999" y="674587"/>
                    <a:pt x="1446189" y="644107"/>
                  </a:cubicBezTo>
                  <a:cubicBezTo>
                    <a:pt x="1441426" y="603150"/>
                    <a:pt x="1429996" y="564097"/>
                    <a:pt x="1428091" y="523139"/>
                  </a:cubicBezTo>
                  <a:cubicBezTo>
                    <a:pt x="1425234" y="477420"/>
                    <a:pt x="1418566" y="432652"/>
                    <a:pt x="1405231" y="387884"/>
                  </a:cubicBezTo>
                  <a:cubicBezTo>
                    <a:pt x="1393801" y="347880"/>
                    <a:pt x="1369989" y="318352"/>
                    <a:pt x="1335699" y="296445"/>
                  </a:cubicBezTo>
                  <a:cubicBezTo>
                    <a:pt x="1314744" y="283109"/>
                    <a:pt x="1292836" y="268822"/>
                    <a:pt x="1269976" y="259297"/>
                  </a:cubicBezTo>
                  <a:cubicBezTo>
                    <a:pt x="1258546" y="254534"/>
                    <a:pt x="1250926" y="246914"/>
                    <a:pt x="1246164" y="235484"/>
                  </a:cubicBezTo>
                  <a:cubicBezTo>
                    <a:pt x="1236639" y="213577"/>
                    <a:pt x="1225209" y="193575"/>
                    <a:pt x="1220446" y="169762"/>
                  </a:cubicBezTo>
                  <a:cubicBezTo>
                    <a:pt x="1215684" y="144997"/>
                    <a:pt x="1190919" y="124995"/>
                    <a:pt x="1165201" y="122137"/>
                  </a:cubicBezTo>
                  <a:cubicBezTo>
                    <a:pt x="1155676" y="121184"/>
                    <a:pt x="1145199" y="122137"/>
                    <a:pt x="1139484" y="116422"/>
                  </a:cubicBezTo>
                  <a:cubicBezTo>
                    <a:pt x="1065189" y="43080"/>
                    <a:pt x="908979" y="-3593"/>
                    <a:pt x="818491" y="217"/>
                  </a:cubicBezTo>
                  <a:cubicBezTo>
                    <a:pt x="746101" y="4027"/>
                    <a:pt x="673711" y="15457"/>
                    <a:pt x="607989" y="47842"/>
                  </a:cubicBezTo>
                  <a:cubicBezTo>
                    <a:pt x="559411" y="71655"/>
                    <a:pt x="507976" y="115470"/>
                    <a:pt x="474639" y="159284"/>
                  </a:cubicBezTo>
                  <a:cubicBezTo>
                    <a:pt x="417489" y="236437"/>
                    <a:pt x="402249" y="325020"/>
                    <a:pt x="399391" y="419317"/>
                  </a:cubicBezTo>
                  <a:cubicBezTo>
                    <a:pt x="397486" y="466942"/>
                    <a:pt x="369864" y="499327"/>
                    <a:pt x="334621" y="525045"/>
                  </a:cubicBezTo>
                  <a:cubicBezTo>
                    <a:pt x="313666" y="541237"/>
                    <a:pt x="145074" y="616484"/>
                    <a:pt x="85066" y="646012"/>
                  </a:cubicBezTo>
                  <a:cubicBezTo>
                    <a:pt x="73636" y="651727"/>
                    <a:pt x="62206" y="657442"/>
                    <a:pt x="49824" y="663157"/>
                  </a:cubicBezTo>
                  <a:cubicBezTo>
                    <a:pt x="15534" y="677445"/>
                    <a:pt x="-2564" y="707925"/>
                    <a:pt x="294" y="745072"/>
                  </a:cubicBezTo>
                  <a:cubicBezTo>
                    <a:pt x="2199" y="776505"/>
                    <a:pt x="15534" y="806984"/>
                    <a:pt x="44109" y="820320"/>
                  </a:cubicBezTo>
                  <a:cubicBezTo>
                    <a:pt x="73636" y="833655"/>
                    <a:pt x="105069" y="835559"/>
                    <a:pt x="136501" y="822225"/>
                  </a:cubicBezTo>
                  <a:cubicBezTo>
                    <a:pt x="172696" y="806984"/>
                    <a:pt x="210796" y="794602"/>
                    <a:pt x="245086" y="777457"/>
                  </a:cubicBezTo>
                  <a:cubicBezTo>
                    <a:pt x="307951" y="746025"/>
                    <a:pt x="370816" y="722212"/>
                    <a:pt x="432729" y="696495"/>
                  </a:cubicBezTo>
                  <a:close/>
                  <a:moveTo>
                    <a:pt x="1152819" y="144997"/>
                  </a:moveTo>
                  <a:cubicBezTo>
                    <a:pt x="1175679" y="136425"/>
                    <a:pt x="1199491" y="146902"/>
                    <a:pt x="1205206" y="170714"/>
                  </a:cubicBezTo>
                  <a:cubicBezTo>
                    <a:pt x="1211874" y="199289"/>
                    <a:pt x="1224256" y="225007"/>
                    <a:pt x="1235686" y="250725"/>
                  </a:cubicBezTo>
                  <a:cubicBezTo>
                    <a:pt x="1241401" y="263107"/>
                    <a:pt x="1249021" y="270727"/>
                    <a:pt x="1261404" y="275489"/>
                  </a:cubicBezTo>
                  <a:cubicBezTo>
                    <a:pt x="1287121" y="285967"/>
                    <a:pt x="1310934" y="301207"/>
                    <a:pt x="1333794" y="316447"/>
                  </a:cubicBezTo>
                  <a:cubicBezTo>
                    <a:pt x="1375704" y="344070"/>
                    <a:pt x="1391896" y="385027"/>
                    <a:pt x="1401421" y="431700"/>
                  </a:cubicBezTo>
                  <a:cubicBezTo>
                    <a:pt x="1409994" y="473609"/>
                    <a:pt x="1411899" y="516472"/>
                    <a:pt x="1418566" y="558382"/>
                  </a:cubicBezTo>
                  <a:cubicBezTo>
                    <a:pt x="1424281" y="600292"/>
                    <a:pt x="1431901" y="642202"/>
                    <a:pt x="1437616" y="684112"/>
                  </a:cubicBezTo>
                  <a:cubicBezTo>
                    <a:pt x="1439521" y="697447"/>
                    <a:pt x="1440474" y="711734"/>
                    <a:pt x="1442379" y="725070"/>
                  </a:cubicBezTo>
                  <a:cubicBezTo>
                    <a:pt x="1446189" y="756502"/>
                    <a:pt x="1435711" y="768884"/>
                    <a:pt x="1403326" y="768884"/>
                  </a:cubicBezTo>
                  <a:cubicBezTo>
                    <a:pt x="1378561" y="768884"/>
                    <a:pt x="1372846" y="766027"/>
                    <a:pt x="1368084" y="741262"/>
                  </a:cubicBezTo>
                  <a:cubicBezTo>
                    <a:pt x="1363321" y="712687"/>
                    <a:pt x="1359511" y="683159"/>
                    <a:pt x="1356654" y="653632"/>
                  </a:cubicBezTo>
                  <a:cubicBezTo>
                    <a:pt x="1351891" y="612675"/>
                    <a:pt x="1350939" y="576480"/>
                    <a:pt x="1333794" y="538380"/>
                  </a:cubicBezTo>
                  <a:cubicBezTo>
                    <a:pt x="1328079" y="526950"/>
                    <a:pt x="1319506" y="511709"/>
                    <a:pt x="1304266" y="512662"/>
                  </a:cubicBezTo>
                  <a:cubicBezTo>
                    <a:pt x="1289979" y="513614"/>
                    <a:pt x="1279501" y="522187"/>
                    <a:pt x="1274739" y="537427"/>
                  </a:cubicBezTo>
                  <a:cubicBezTo>
                    <a:pt x="1265214" y="570764"/>
                    <a:pt x="1263309" y="605055"/>
                    <a:pt x="1259499" y="639345"/>
                  </a:cubicBezTo>
                  <a:cubicBezTo>
                    <a:pt x="1256641" y="664109"/>
                    <a:pt x="1255689" y="687922"/>
                    <a:pt x="1253784" y="712687"/>
                  </a:cubicBezTo>
                  <a:cubicBezTo>
                    <a:pt x="1252831" y="723164"/>
                    <a:pt x="1250926" y="733642"/>
                    <a:pt x="1247116" y="744120"/>
                  </a:cubicBezTo>
                  <a:cubicBezTo>
                    <a:pt x="1240449" y="761264"/>
                    <a:pt x="1233781" y="766027"/>
                    <a:pt x="1215684" y="766027"/>
                  </a:cubicBezTo>
                  <a:cubicBezTo>
                    <a:pt x="1206159" y="766027"/>
                    <a:pt x="1195681" y="766027"/>
                    <a:pt x="1186156" y="764122"/>
                  </a:cubicBezTo>
                  <a:cubicBezTo>
                    <a:pt x="1167106" y="761264"/>
                    <a:pt x="1164249" y="757455"/>
                    <a:pt x="1166154" y="738405"/>
                  </a:cubicBezTo>
                  <a:cubicBezTo>
                    <a:pt x="1169964" y="698400"/>
                    <a:pt x="1178536" y="659347"/>
                    <a:pt x="1185204" y="619342"/>
                  </a:cubicBezTo>
                  <a:cubicBezTo>
                    <a:pt x="1189966" y="587909"/>
                    <a:pt x="1200444" y="557430"/>
                    <a:pt x="1209016" y="526950"/>
                  </a:cubicBezTo>
                  <a:cubicBezTo>
                    <a:pt x="1234734" y="441225"/>
                    <a:pt x="1234734" y="356452"/>
                    <a:pt x="1209016" y="270727"/>
                  </a:cubicBezTo>
                  <a:cubicBezTo>
                    <a:pt x="1204254" y="255487"/>
                    <a:pt x="1196634" y="242152"/>
                    <a:pt x="1189966" y="227864"/>
                  </a:cubicBezTo>
                  <a:cubicBezTo>
                    <a:pt x="1184251" y="214530"/>
                    <a:pt x="1175679" y="211672"/>
                    <a:pt x="1162344" y="214530"/>
                  </a:cubicBezTo>
                  <a:cubicBezTo>
                    <a:pt x="1156629" y="215482"/>
                    <a:pt x="1150914" y="217387"/>
                    <a:pt x="1146151" y="219292"/>
                  </a:cubicBezTo>
                  <a:cubicBezTo>
                    <a:pt x="1120434" y="227864"/>
                    <a:pt x="1092811" y="206909"/>
                    <a:pt x="1092811" y="180239"/>
                  </a:cubicBezTo>
                  <a:cubicBezTo>
                    <a:pt x="1092811" y="169762"/>
                    <a:pt x="1099479" y="165952"/>
                    <a:pt x="1107099" y="163095"/>
                  </a:cubicBezTo>
                  <a:cubicBezTo>
                    <a:pt x="1121386" y="157380"/>
                    <a:pt x="1136626" y="150712"/>
                    <a:pt x="1152819" y="144997"/>
                  </a:cubicBezTo>
                  <a:close/>
                  <a:moveTo>
                    <a:pt x="429871" y="345975"/>
                  </a:moveTo>
                  <a:cubicBezTo>
                    <a:pt x="440349" y="272632"/>
                    <a:pt x="462256" y="201195"/>
                    <a:pt x="511786" y="145950"/>
                  </a:cubicBezTo>
                  <a:cubicBezTo>
                    <a:pt x="707049" y="-55028"/>
                    <a:pt x="1002324" y="24982"/>
                    <a:pt x="1115671" y="116422"/>
                  </a:cubicBezTo>
                  <a:cubicBezTo>
                    <a:pt x="1129006" y="129757"/>
                    <a:pt x="1137579" y="130709"/>
                    <a:pt x="1121386" y="138330"/>
                  </a:cubicBezTo>
                  <a:cubicBezTo>
                    <a:pt x="1110909" y="143092"/>
                    <a:pt x="1099479" y="145950"/>
                    <a:pt x="1089954" y="151664"/>
                  </a:cubicBezTo>
                  <a:cubicBezTo>
                    <a:pt x="1071856" y="160237"/>
                    <a:pt x="1068046" y="170714"/>
                    <a:pt x="1073761" y="189764"/>
                  </a:cubicBezTo>
                  <a:cubicBezTo>
                    <a:pt x="1079476" y="207862"/>
                    <a:pt x="1090906" y="221197"/>
                    <a:pt x="1103289" y="234532"/>
                  </a:cubicBezTo>
                  <a:cubicBezTo>
                    <a:pt x="1111861" y="243105"/>
                    <a:pt x="1122339" y="243105"/>
                    <a:pt x="1132816" y="242152"/>
                  </a:cubicBezTo>
                  <a:cubicBezTo>
                    <a:pt x="1139484" y="241200"/>
                    <a:pt x="1145199" y="238342"/>
                    <a:pt x="1151866" y="237389"/>
                  </a:cubicBezTo>
                  <a:cubicBezTo>
                    <a:pt x="1169011" y="233580"/>
                    <a:pt x="1170916" y="234532"/>
                    <a:pt x="1179489" y="249772"/>
                  </a:cubicBezTo>
                  <a:cubicBezTo>
                    <a:pt x="1192824" y="274537"/>
                    <a:pt x="1198539" y="302159"/>
                    <a:pt x="1203301" y="329782"/>
                  </a:cubicBezTo>
                  <a:cubicBezTo>
                    <a:pt x="1208064" y="355500"/>
                    <a:pt x="1211874" y="381217"/>
                    <a:pt x="1209969" y="407887"/>
                  </a:cubicBezTo>
                  <a:cubicBezTo>
                    <a:pt x="1209969" y="425984"/>
                    <a:pt x="1208064" y="444082"/>
                    <a:pt x="1206159" y="462180"/>
                  </a:cubicBezTo>
                  <a:cubicBezTo>
                    <a:pt x="1206159" y="462180"/>
                    <a:pt x="1206159" y="462180"/>
                    <a:pt x="1206159" y="462180"/>
                  </a:cubicBezTo>
                  <a:cubicBezTo>
                    <a:pt x="1206159" y="465037"/>
                    <a:pt x="1205206" y="466942"/>
                    <a:pt x="1205206" y="469800"/>
                  </a:cubicBezTo>
                  <a:cubicBezTo>
                    <a:pt x="1205206" y="469800"/>
                    <a:pt x="1205206" y="470752"/>
                    <a:pt x="1205206" y="470752"/>
                  </a:cubicBezTo>
                  <a:cubicBezTo>
                    <a:pt x="1204254" y="475514"/>
                    <a:pt x="1203301" y="481230"/>
                    <a:pt x="1202349" y="485992"/>
                  </a:cubicBezTo>
                  <a:cubicBezTo>
                    <a:pt x="1202349" y="485992"/>
                    <a:pt x="1202349" y="486945"/>
                    <a:pt x="1202349" y="486945"/>
                  </a:cubicBezTo>
                  <a:cubicBezTo>
                    <a:pt x="1202349" y="489802"/>
                    <a:pt x="1201396" y="491707"/>
                    <a:pt x="1201396" y="494564"/>
                  </a:cubicBezTo>
                  <a:cubicBezTo>
                    <a:pt x="1201396" y="494564"/>
                    <a:pt x="1201396" y="494564"/>
                    <a:pt x="1201396" y="495517"/>
                  </a:cubicBezTo>
                  <a:cubicBezTo>
                    <a:pt x="1200444" y="498375"/>
                    <a:pt x="1200444" y="500280"/>
                    <a:pt x="1199491" y="503137"/>
                  </a:cubicBezTo>
                  <a:cubicBezTo>
                    <a:pt x="1199491" y="503137"/>
                    <a:pt x="1199491" y="504089"/>
                    <a:pt x="1199491" y="504089"/>
                  </a:cubicBezTo>
                  <a:cubicBezTo>
                    <a:pt x="1198539" y="505995"/>
                    <a:pt x="1198539" y="508852"/>
                    <a:pt x="1197586" y="510757"/>
                  </a:cubicBezTo>
                  <a:cubicBezTo>
                    <a:pt x="1197586" y="510757"/>
                    <a:pt x="1197586" y="511709"/>
                    <a:pt x="1197586" y="511709"/>
                  </a:cubicBezTo>
                  <a:cubicBezTo>
                    <a:pt x="1196634" y="514567"/>
                    <a:pt x="1196634" y="516472"/>
                    <a:pt x="1195681" y="519330"/>
                  </a:cubicBezTo>
                  <a:cubicBezTo>
                    <a:pt x="1195681" y="519330"/>
                    <a:pt x="1195681" y="519330"/>
                    <a:pt x="1195681" y="520282"/>
                  </a:cubicBezTo>
                  <a:cubicBezTo>
                    <a:pt x="1194729" y="522187"/>
                    <a:pt x="1194729" y="525045"/>
                    <a:pt x="1193776" y="526950"/>
                  </a:cubicBezTo>
                  <a:cubicBezTo>
                    <a:pt x="1193776" y="527902"/>
                    <a:pt x="1193776" y="527902"/>
                    <a:pt x="1192824" y="528855"/>
                  </a:cubicBezTo>
                  <a:cubicBezTo>
                    <a:pt x="1190919" y="533617"/>
                    <a:pt x="1189966" y="538380"/>
                    <a:pt x="1188061" y="543142"/>
                  </a:cubicBezTo>
                  <a:cubicBezTo>
                    <a:pt x="1188061" y="544095"/>
                    <a:pt x="1188061" y="544095"/>
                    <a:pt x="1187109" y="545047"/>
                  </a:cubicBezTo>
                  <a:cubicBezTo>
                    <a:pt x="1186156" y="546952"/>
                    <a:pt x="1185204" y="548857"/>
                    <a:pt x="1185204" y="550762"/>
                  </a:cubicBezTo>
                  <a:cubicBezTo>
                    <a:pt x="1185204" y="550762"/>
                    <a:pt x="1185204" y="551714"/>
                    <a:pt x="1185204" y="551714"/>
                  </a:cubicBezTo>
                  <a:cubicBezTo>
                    <a:pt x="1184251" y="553620"/>
                    <a:pt x="1183299" y="556477"/>
                    <a:pt x="1182346" y="558382"/>
                  </a:cubicBezTo>
                  <a:cubicBezTo>
                    <a:pt x="1182346" y="559334"/>
                    <a:pt x="1182346" y="559334"/>
                    <a:pt x="1181394" y="560287"/>
                  </a:cubicBezTo>
                  <a:cubicBezTo>
                    <a:pt x="1180441" y="562192"/>
                    <a:pt x="1179489" y="564097"/>
                    <a:pt x="1179489" y="566002"/>
                  </a:cubicBezTo>
                  <a:cubicBezTo>
                    <a:pt x="1179489" y="566955"/>
                    <a:pt x="1179489" y="566955"/>
                    <a:pt x="1178536" y="567907"/>
                  </a:cubicBezTo>
                  <a:cubicBezTo>
                    <a:pt x="1177584" y="569812"/>
                    <a:pt x="1176631" y="572670"/>
                    <a:pt x="1175679" y="574575"/>
                  </a:cubicBezTo>
                  <a:cubicBezTo>
                    <a:pt x="1175679" y="574575"/>
                    <a:pt x="1175679" y="575527"/>
                    <a:pt x="1174726" y="575527"/>
                  </a:cubicBezTo>
                  <a:cubicBezTo>
                    <a:pt x="1173774" y="577432"/>
                    <a:pt x="1172821" y="579337"/>
                    <a:pt x="1171869" y="581242"/>
                  </a:cubicBezTo>
                  <a:cubicBezTo>
                    <a:pt x="1171869" y="582195"/>
                    <a:pt x="1170916" y="582195"/>
                    <a:pt x="1170916" y="583147"/>
                  </a:cubicBezTo>
                  <a:cubicBezTo>
                    <a:pt x="1169964" y="585052"/>
                    <a:pt x="1169011" y="587909"/>
                    <a:pt x="1167106" y="589814"/>
                  </a:cubicBezTo>
                  <a:cubicBezTo>
                    <a:pt x="1167106" y="589814"/>
                    <a:pt x="1167106" y="589814"/>
                    <a:pt x="1167106" y="589814"/>
                  </a:cubicBezTo>
                  <a:cubicBezTo>
                    <a:pt x="1154724" y="614580"/>
                    <a:pt x="1138531" y="636487"/>
                    <a:pt x="1120434" y="656489"/>
                  </a:cubicBezTo>
                  <a:cubicBezTo>
                    <a:pt x="1116624" y="660300"/>
                    <a:pt x="1112814" y="664109"/>
                    <a:pt x="1109004" y="667920"/>
                  </a:cubicBezTo>
                  <a:cubicBezTo>
                    <a:pt x="1105194" y="671730"/>
                    <a:pt x="1101384" y="675539"/>
                    <a:pt x="1096621" y="679350"/>
                  </a:cubicBezTo>
                  <a:cubicBezTo>
                    <a:pt x="1088049" y="686970"/>
                    <a:pt x="1079476" y="693637"/>
                    <a:pt x="1070904" y="699352"/>
                  </a:cubicBezTo>
                  <a:cubicBezTo>
                    <a:pt x="1062331" y="706020"/>
                    <a:pt x="1052806" y="711734"/>
                    <a:pt x="1043281" y="717450"/>
                  </a:cubicBezTo>
                  <a:cubicBezTo>
                    <a:pt x="1003276" y="741262"/>
                    <a:pt x="959461" y="758407"/>
                    <a:pt x="915646" y="768884"/>
                  </a:cubicBezTo>
                  <a:cubicBezTo>
                    <a:pt x="910884" y="769837"/>
                    <a:pt x="905169" y="771742"/>
                    <a:pt x="900406" y="772695"/>
                  </a:cubicBezTo>
                  <a:cubicBezTo>
                    <a:pt x="841351" y="785077"/>
                    <a:pt x="785154" y="786030"/>
                    <a:pt x="743244" y="775552"/>
                  </a:cubicBezTo>
                  <a:cubicBezTo>
                    <a:pt x="740386" y="775552"/>
                    <a:pt x="737529" y="774600"/>
                    <a:pt x="733719" y="773647"/>
                  </a:cubicBezTo>
                  <a:cubicBezTo>
                    <a:pt x="731814" y="773647"/>
                    <a:pt x="729909" y="772695"/>
                    <a:pt x="728004" y="771742"/>
                  </a:cubicBezTo>
                  <a:cubicBezTo>
                    <a:pt x="727051" y="771742"/>
                    <a:pt x="726099" y="770789"/>
                    <a:pt x="725146" y="770789"/>
                  </a:cubicBezTo>
                  <a:cubicBezTo>
                    <a:pt x="723241" y="769837"/>
                    <a:pt x="720384" y="769837"/>
                    <a:pt x="717526" y="768884"/>
                  </a:cubicBezTo>
                  <a:cubicBezTo>
                    <a:pt x="714669" y="767932"/>
                    <a:pt x="712764" y="766980"/>
                    <a:pt x="709906" y="766027"/>
                  </a:cubicBezTo>
                  <a:cubicBezTo>
                    <a:pt x="704191" y="764122"/>
                    <a:pt x="697524" y="762217"/>
                    <a:pt x="690856" y="759359"/>
                  </a:cubicBezTo>
                  <a:cubicBezTo>
                    <a:pt x="687999" y="758407"/>
                    <a:pt x="685141" y="757455"/>
                    <a:pt x="682284" y="756502"/>
                  </a:cubicBezTo>
                  <a:cubicBezTo>
                    <a:pt x="678474" y="755550"/>
                    <a:pt x="675616" y="753645"/>
                    <a:pt x="671806" y="752692"/>
                  </a:cubicBezTo>
                  <a:cubicBezTo>
                    <a:pt x="667996" y="751739"/>
                    <a:pt x="665139" y="749834"/>
                    <a:pt x="661329" y="747930"/>
                  </a:cubicBezTo>
                  <a:cubicBezTo>
                    <a:pt x="655614" y="746025"/>
                    <a:pt x="649899" y="743167"/>
                    <a:pt x="644184" y="740309"/>
                  </a:cubicBezTo>
                  <a:cubicBezTo>
                    <a:pt x="641326" y="739357"/>
                    <a:pt x="639421" y="737452"/>
                    <a:pt x="636564" y="736500"/>
                  </a:cubicBezTo>
                  <a:cubicBezTo>
                    <a:pt x="633706" y="734595"/>
                    <a:pt x="629896" y="733642"/>
                    <a:pt x="627039" y="731737"/>
                  </a:cubicBezTo>
                  <a:cubicBezTo>
                    <a:pt x="625134" y="730784"/>
                    <a:pt x="623229" y="729832"/>
                    <a:pt x="621324" y="728880"/>
                  </a:cubicBezTo>
                  <a:cubicBezTo>
                    <a:pt x="617514" y="726975"/>
                    <a:pt x="613704" y="725070"/>
                    <a:pt x="608941" y="722212"/>
                  </a:cubicBezTo>
                  <a:cubicBezTo>
                    <a:pt x="603226" y="718402"/>
                    <a:pt x="596559" y="715545"/>
                    <a:pt x="590844" y="711734"/>
                  </a:cubicBezTo>
                  <a:cubicBezTo>
                    <a:pt x="587034" y="708877"/>
                    <a:pt x="583224" y="706972"/>
                    <a:pt x="578461" y="704114"/>
                  </a:cubicBezTo>
                  <a:cubicBezTo>
                    <a:pt x="572746" y="700305"/>
                    <a:pt x="566079" y="695542"/>
                    <a:pt x="560364" y="691732"/>
                  </a:cubicBezTo>
                  <a:cubicBezTo>
                    <a:pt x="556554" y="688875"/>
                    <a:pt x="552744" y="686017"/>
                    <a:pt x="548934" y="682207"/>
                  </a:cubicBezTo>
                  <a:cubicBezTo>
                    <a:pt x="547029" y="680302"/>
                    <a:pt x="545124" y="679350"/>
                    <a:pt x="543219" y="677445"/>
                  </a:cubicBezTo>
                  <a:cubicBezTo>
                    <a:pt x="539409" y="674587"/>
                    <a:pt x="535599" y="670777"/>
                    <a:pt x="531789" y="667920"/>
                  </a:cubicBezTo>
                  <a:cubicBezTo>
                    <a:pt x="527979" y="664109"/>
                    <a:pt x="524169" y="661252"/>
                    <a:pt x="520359" y="657442"/>
                  </a:cubicBezTo>
                  <a:cubicBezTo>
                    <a:pt x="516549" y="653632"/>
                    <a:pt x="512739" y="649822"/>
                    <a:pt x="509881" y="646012"/>
                  </a:cubicBezTo>
                  <a:cubicBezTo>
                    <a:pt x="506071" y="642202"/>
                    <a:pt x="503214" y="638392"/>
                    <a:pt x="499404" y="634582"/>
                  </a:cubicBezTo>
                  <a:cubicBezTo>
                    <a:pt x="495594" y="630772"/>
                    <a:pt x="492736" y="626009"/>
                    <a:pt x="489879" y="622200"/>
                  </a:cubicBezTo>
                  <a:cubicBezTo>
                    <a:pt x="482259" y="611722"/>
                    <a:pt x="474639" y="600292"/>
                    <a:pt x="467971" y="588862"/>
                  </a:cubicBezTo>
                  <a:cubicBezTo>
                    <a:pt x="464161" y="582195"/>
                    <a:pt x="460351" y="574575"/>
                    <a:pt x="456541" y="566955"/>
                  </a:cubicBezTo>
                  <a:cubicBezTo>
                    <a:pt x="452731" y="559334"/>
                    <a:pt x="449874" y="551714"/>
                    <a:pt x="447016" y="543142"/>
                  </a:cubicBezTo>
                  <a:cubicBezTo>
                    <a:pt x="445111" y="537427"/>
                    <a:pt x="443206" y="532664"/>
                    <a:pt x="441301" y="526950"/>
                  </a:cubicBezTo>
                  <a:cubicBezTo>
                    <a:pt x="440349" y="524092"/>
                    <a:pt x="439396" y="520282"/>
                    <a:pt x="438444" y="517425"/>
                  </a:cubicBezTo>
                  <a:cubicBezTo>
                    <a:pt x="438444" y="516472"/>
                    <a:pt x="438444" y="516472"/>
                    <a:pt x="437491" y="515520"/>
                  </a:cubicBezTo>
                  <a:cubicBezTo>
                    <a:pt x="436539" y="512662"/>
                    <a:pt x="436539" y="509805"/>
                    <a:pt x="435586" y="506947"/>
                  </a:cubicBezTo>
                  <a:cubicBezTo>
                    <a:pt x="435586" y="505995"/>
                    <a:pt x="434634" y="504089"/>
                    <a:pt x="434634" y="503137"/>
                  </a:cubicBezTo>
                  <a:cubicBezTo>
                    <a:pt x="434634" y="501232"/>
                    <a:pt x="433681" y="499327"/>
                    <a:pt x="433681" y="497422"/>
                  </a:cubicBezTo>
                  <a:cubicBezTo>
                    <a:pt x="432729" y="494564"/>
                    <a:pt x="432729" y="492659"/>
                    <a:pt x="432729" y="489802"/>
                  </a:cubicBezTo>
                  <a:cubicBezTo>
                    <a:pt x="432729" y="488850"/>
                    <a:pt x="432729" y="488850"/>
                    <a:pt x="432729" y="487897"/>
                  </a:cubicBezTo>
                  <a:cubicBezTo>
                    <a:pt x="431776" y="484087"/>
                    <a:pt x="431776" y="480277"/>
                    <a:pt x="430824" y="476467"/>
                  </a:cubicBezTo>
                  <a:cubicBezTo>
                    <a:pt x="430824" y="476467"/>
                    <a:pt x="430824" y="476467"/>
                    <a:pt x="430824" y="476467"/>
                  </a:cubicBezTo>
                  <a:cubicBezTo>
                    <a:pt x="422251" y="432652"/>
                    <a:pt x="423204" y="389789"/>
                    <a:pt x="429871" y="345975"/>
                  </a:cubicBezTo>
                  <a:close/>
                  <a:moveTo>
                    <a:pt x="114594" y="810795"/>
                  </a:moveTo>
                  <a:cubicBezTo>
                    <a:pt x="108879" y="811747"/>
                    <a:pt x="103164" y="812700"/>
                    <a:pt x="96496" y="812700"/>
                  </a:cubicBezTo>
                  <a:cubicBezTo>
                    <a:pt x="94591" y="812700"/>
                    <a:pt x="93639" y="812700"/>
                    <a:pt x="91734" y="812700"/>
                  </a:cubicBezTo>
                  <a:cubicBezTo>
                    <a:pt x="88876" y="812700"/>
                    <a:pt x="86019" y="812700"/>
                    <a:pt x="83161" y="811747"/>
                  </a:cubicBezTo>
                  <a:cubicBezTo>
                    <a:pt x="79351" y="810795"/>
                    <a:pt x="74589" y="809842"/>
                    <a:pt x="70779" y="808889"/>
                  </a:cubicBezTo>
                  <a:cubicBezTo>
                    <a:pt x="67921" y="807937"/>
                    <a:pt x="66016" y="806984"/>
                    <a:pt x="63159" y="806032"/>
                  </a:cubicBezTo>
                  <a:cubicBezTo>
                    <a:pt x="58396" y="804127"/>
                    <a:pt x="53634" y="801270"/>
                    <a:pt x="48871" y="797459"/>
                  </a:cubicBezTo>
                  <a:cubicBezTo>
                    <a:pt x="31726" y="784125"/>
                    <a:pt x="20296" y="764122"/>
                    <a:pt x="18391" y="739357"/>
                  </a:cubicBezTo>
                  <a:cubicBezTo>
                    <a:pt x="18391" y="738405"/>
                    <a:pt x="18391" y="736500"/>
                    <a:pt x="18391" y="735547"/>
                  </a:cubicBezTo>
                  <a:cubicBezTo>
                    <a:pt x="18391" y="734595"/>
                    <a:pt x="18391" y="734595"/>
                    <a:pt x="18391" y="733642"/>
                  </a:cubicBezTo>
                  <a:cubicBezTo>
                    <a:pt x="18391" y="732689"/>
                    <a:pt x="18391" y="732689"/>
                    <a:pt x="18391" y="731737"/>
                  </a:cubicBezTo>
                  <a:cubicBezTo>
                    <a:pt x="18391" y="730784"/>
                    <a:pt x="18391" y="729832"/>
                    <a:pt x="18391" y="728880"/>
                  </a:cubicBezTo>
                  <a:cubicBezTo>
                    <a:pt x="18391" y="728880"/>
                    <a:pt x="18391" y="727927"/>
                    <a:pt x="18391" y="727927"/>
                  </a:cubicBezTo>
                  <a:cubicBezTo>
                    <a:pt x="19344" y="708877"/>
                    <a:pt x="27916" y="693637"/>
                    <a:pt x="47919" y="684112"/>
                  </a:cubicBezTo>
                  <a:cubicBezTo>
                    <a:pt x="86971" y="666014"/>
                    <a:pt x="277471" y="573622"/>
                    <a:pt x="290806" y="567907"/>
                  </a:cubicBezTo>
                  <a:cubicBezTo>
                    <a:pt x="327954" y="552667"/>
                    <a:pt x="365101" y="536475"/>
                    <a:pt x="387009" y="499327"/>
                  </a:cubicBezTo>
                  <a:cubicBezTo>
                    <a:pt x="390819" y="493612"/>
                    <a:pt x="395581" y="486945"/>
                    <a:pt x="406059" y="481230"/>
                  </a:cubicBezTo>
                  <a:cubicBezTo>
                    <a:pt x="413679" y="522187"/>
                    <a:pt x="429871" y="559334"/>
                    <a:pt x="448921" y="594577"/>
                  </a:cubicBezTo>
                  <a:cubicBezTo>
                    <a:pt x="459399" y="613627"/>
                    <a:pt x="469876" y="631725"/>
                    <a:pt x="480354" y="650775"/>
                  </a:cubicBezTo>
                  <a:cubicBezTo>
                    <a:pt x="482259" y="653632"/>
                    <a:pt x="483211" y="655537"/>
                    <a:pt x="485116" y="658395"/>
                  </a:cubicBezTo>
                  <a:lnTo>
                    <a:pt x="485116" y="658395"/>
                  </a:lnTo>
                  <a:cubicBezTo>
                    <a:pt x="484164" y="658395"/>
                    <a:pt x="484164" y="659347"/>
                    <a:pt x="483211" y="659347"/>
                  </a:cubicBezTo>
                  <a:cubicBezTo>
                    <a:pt x="483211" y="659347"/>
                    <a:pt x="482259" y="659347"/>
                    <a:pt x="482259" y="660300"/>
                  </a:cubicBezTo>
                  <a:cubicBezTo>
                    <a:pt x="481306" y="661252"/>
                    <a:pt x="480354" y="661252"/>
                    <a:pt x="480354" y="662205"/>
                  </a:cubicBezTo>
                  <a:cubicBezTo>
                    <a:pt x="480354" y="662205"/>
                    <a:pt x="479401" y="662205"/>
                    <a:pt x="479401" y="662205"/>
                  </a:cubicBezTo>
                  <a:cubicBezTo>
                    <a:pt x="479401" y="662205"/>
                    <a:pt x="478449" y="662205"/>
                    <a:pt x="478449" y="662205"/>
                  </a:cubicBezTo>
                  <a:cubicBezTo>
                    <a:pt x="467971" y="664109"/>
                    <a:pt x="458446" y="666967"/>
                    <a:pt x="447969" y="669825"/>
                  </a:cubicBezTo>
                  <a:cubicBezTo>
                    <a:pt x="427966" y="675539"/>
                    <a:pt x="408916" y="683159"/>
                    <a:pt x="389866" y="690780"/>
                  </a:cubicBezTo>
                  <a:cubicBezTo>
                    <a:pt x="382246" y="693637"/>
                    <a:pt x="375579" y="696495"/>
                    <a:pt x="368911" y="699352"/>
                  </a:cubicBezTo>
                  <a:cubicBezTo>
                    <a:pt x="364149" y="701257"/>
                    <a:pt x="359386" y="703162"/>
                    <a:pt x="354624" y="706020"/>
                  </a:cubicBezTo>
                  <a:cubicBezTo>
                    <a:pt x="349861" y="707925"/>
                    <a:pt x="345099" y="709830"/>
                    <a:pt x="340336" y="712687"/>
                  </a:cubicBezTo>
                  <a:cubicBezTo>
                    <a:pt x="335574" y="714592"/>
                    <a:pt x="330811" y="717450"/>
                    <a:pt x="326049" y="719355"/>
                  </a:cubicBezTo>
                  <a:cubicBezTo>
                    <a:pt x="314619" y="725070"/>
                    <a:pt x="303189" y="729832"/>
                    <a:pt x="290806" y="735547"/>
                  </a:cubicBezTo>
                  <a:cubicBezTo>
                    <a:pt x="284139" y="738405"/>
                    <a:pt x="276519" y="742214"/>
                    <a:pt x="269851" y="745072"/>
                  </a:cubicBezTo>
                  <a:cubicBezTo>
                    <a:pt x="263184" y="747930"/>
                    <a:pt x="255564" y="751739"/>
                    <a:pt x="248896" y="754597"/>
                  </a:cubicBezTo>
                  <a:cubicBezTo>
                    <a:pt x="231751" y="762217"/>
                    <a:pt x="215559" y="769837"/>
                    <a:pt x="199366" y="777457"/>
                  </a:cubicBezTo>
                  <a:cubicBezTo>
                    <a:pt x="173649" y="791745"/>
                    <a:pt x="145074" y="803175"/>
                    <a:pt x="114594" y="810795"/>
                  </a:cubicBezTo>
                  <a:close/>
                </a:path>
              </a:pathLst>
            </a:custGeom>
            <a:solidFill>
              <a:srgbClr val="000000"/>
            </a:solidFill>
            <a:ln w="9525" cap="flat">
              <a:noFill/>
              <a:prstDash val="solid"/>
              <a:miter/>
            </a:ln>
          </p:spPr>
          <p:txBody>
            <a:bodyPr rtlCol="0" anchor="ctr"/>
            <a:lstStyle/>
            <a:p>
              <a:endParaRPr lang="en-US"/>
            </a:p>
          </p:txBody>
        </p:sp>
        <p:sp>
          <p:nvSpPr>
            <p:cNvPr id="76" name="Freeform 330">
              <a:extLst>
                <a:ext uri="{FF2B5EF4-FFF2-40B4-BE49-F238E27FC236}">
                  <a16:creationId xmlns:a16="http://schemas.microsoft.com/office/drawing/2014/main" id="{6FC02A24-883C-256A-E939-EA545526AAA3}"/>
                </a:ext>
              </a:extLst>
            </p:cNvPr>
            <p:cNvSpPr/>
            <p:nvPr/>
          </p:nvSpPr>
          <p:spPr>
            <a:xfrm>
              <a:off x="4883467" y="5511879"/>
              <a:ext cx="64796" cy="169783"/>
            </a:xfrm>
            <a:custGeom>
              <a:avLst/>
              <a:gdLst>
                <a:gd name="connsiteX0" fmla="*/ 4763 w 64796"/>
                <a:gd name="connsiteY0" fmla="*/ 16431 h 169783"/>
                <a:gd name="connsiteX1" fmla="*/ 22860 w 64796"/>
                <a:gd name="connsiteY1" fmla="*/ 32623 h 169783"/>
                <a:gd name="connsiteX2" fmla="*/ 47625 w 64796"/>
                <a:gd name="connsiteY2" fmla="*/ 141208 h 169783"/>
                <a:gd name="connsiteX3" fmla="*/ 44767 w 64796"/>
                <a:gd name="connsiteY3" fmla="*/ 169783 h 169783"/>
                <a:gd name="connsiteX4" fmla="*/ 57150 w 64796"/>
                <a:gd name="connsiteY4" fmla="*/ 156448 h 169783"/>
                <a:gd name="connsiteX5" fmla="*/ 28575 w 64796"/>
                <a:gd name="connsiteY5" fmla="*/ 9763 h 169783"/>
                <a:gd name="connsiteX6" fmla="*/ 12383 w 64796"/>
                <a:gd name="connsiteY6" fmla="*/ 238 h 169783"/>
                <a:gd name="connsiteX7" fmla="*/ 0 w 64796"/>
                <a:gd name="connsiteY7" fmla="*/ 5953 h 169783"/>
                <a:gd name="connsiteX8" fmla="*/ 4763 w 64796"/>
                <a:gd name="connsiteY8" fmla="*/ 16431 h 1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96" h="169783">
                  <a:moveTo>
                    <a:pt x="4763" y="16431"/>
                  </a:moveTo>
                  <a:cubicBezTo>
                    <a:pt x="11430" y="21193"/>
                    <a:pt x="17145" y="25956"/>
                    <a:pt x="22860" y="32623"/>
                  </a:cubicBezTo>
                  <a:cubicBezTo>
                    <a:pt x="47625" y="65008"/>
                    <a:pt x="52388" y="102156"/>
                    <a:pt x="47625" y="141208"/>
                  </a:cubicBezTo>
                  <a:cubicBezTo>
                    <a:pt x="46673" y="150733"/>
                    <a:pt x="40958" y="159306"/>
                    <a:pt x="44767" y="169783"/>
                  </a:cubicBezTo>
                  <a:cubicBezTo>
                    <a:pt x="55245" y="161210"/>
                    <a:pt x="56198" y="161210"/>
                    <a:pt x="57150" y="156448"/>
                  </a:cubicBezTo>
                  <a:cubicBezTo>
                    <a:pt x="73342" y="102156"/>
                    <a:pt x="63817" y="53578"/>
                    <a:pt x="28575" y="9763"/>
                  </a:cubicBezTo>
                  <a:cubicBezTo>
                    <a:pt x="24765" y="4048"/>
                    <a:pt x="19050" y="238"/>
                    <a:pt x="12383" y="238"/>
                  </a:cubicBezTo>
                  <a:cubicBezTo>
                    <a:pt x="7620" y="-715"/>
                    <a:pt x="2858" y="1191"/>
                    <a:pt x="0" y="5953"/>
                  </a:cubicBezTo>
                  <a:cubicBezTo>
                    <a:pt x="0" y="9763"/>
                    <a:pt x="953" y="13573"/>
                    <a:pt x="4763" y="16431"/>
                  </a:cubicBezTo>
                  <a:close/>
                </a:path>
              </a:pathLst>
            </a:custGeom>
            <a:solidFill>
              <a:srgbClr val="000000"/>
            </a:solidFill>
            <a:ln w="9525" cap="flat">
              <a:noFill/>
              <a:prstDash val="solid"/>
              <a:miter/>
            </a:ln>
          </p:spPr>
          <p:txBody>
            <a:bodyPr rtlCol="0" anchor="ctr"/>
            <a:lstStyle/>
            <a:p>
              <a:endParaRPr lang="en-US"/>
            </a:p>
          </p:txBody>
        </p:sp>
        <p:sp>
          <p:nvSpPr>
            <p:cNvPr id="77" name="Freeform 331">
              <a:extLst>
                <a:ext uri="{FF2B5EF4-FFF2-40B4-BE49-F238E27FC236}">
                  <a16:creationId xmlns:a16="http://schemas.microsoft.com/office/drawing/2014/main" id="{C82EC4EF-33CF-EDBF-5516-03B41BBAD36A}"/>
                </a:ext>
              </a:extLst>
            </p:cNvPr>
            <p:cNvSpPr/>
            <p:nvPr/>
          </p:nvSpPr>
          <p:spPr>
            <a:xfrm>
              <a:off x="3364793" y="5875046"/>
              <a:ext cx="80035" cy="131417"/>
            </a:xfrm>
            <a:custGeom>
              <a:avLst/>
              <a:gdLst>
                <a:gd name="connsiteX0" fmla="*/ 4199 w 80035"/>
                <a:gd name="connsiteY0" fmla="*/ 72363 h 131417"/>
                <a:gd name="connsiteX1" fmla="*/ 16581 w 80035"/>
                <a:gd name="connsiteY1" fmla="*/ 131418 h 131417"/>
                <a:gd name="connsiteX2" fmla="*/ 17534 w 80035"/>
                <a:gd name="connsiteY2" fmla="*/ 121893 h 131417"/>
                <a:gd name="connsiteX3" fmla="*/ 64206 w 80035"/>
                <a:gd name="connsiteY3" fmla="*/ 23785 h 131417"/>
                <a:gd name="connsiteX4" fmla="*/ 75636 w 80035"/>
                <a:gd name="connsiteY4" fmla="*/ 14260 h 131417"/>
                <a:gd name="connsiteX5" fmla="*/ 77541 w 80035"/>
                <a:gd name="connsiteY5" fmla="*/ 1878 h 131417"/>
                <a:gd name="connsiteX6" fmla="*/ 66111 w 80035"/>
                <a:gd name="connsiteY6" fmla="*/ 2830 h 131417"/>
                <a:gd name="connsiteX7" fmla="*/ 4199 w 80035"/>
                <a:gd name="connsiteY7" fmla="*/ 72363 h 1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 h="131417">
                  <a:moveTo>
                    <a:pt x="4199" y="72363"/>
                  </a:moveTo>
                  <a:cubicBezTo>
                    <a:pt x="-4374" y="92366"/>
                    <a:pt x="389" y="117130"/>
                    <a:pt x="16581" y="131418"/>
                  </a:cubicBezTo>
                  <a:cubicBezTo>
                    <a:pt x="17534" y="126655"/>
                    <a:pt x="18486" y="123798"/>
                    <a:pt x="17534" y="121893"/>
                  </a:cubicBezTo>
                  <a:cubicBezTo>
                    <a:pt x="10866" y="78078"/>
                    <a:pt x="31821" y="48551"/>
                    <a:pt x="64206" y="23785"/>
                  </a:cubicBezTo>
                  <a:cubicBezTo>
                    <a:pt x="68016" y="20928"/>
                    <a:pt x="71826" y="18071"/>
                    <a:pt x="75636" y="14260"/>
                  </a:cubicBezTo>
                  <a:cubicBezTo>
                    <a:pt x="79446" y="10451"/>
                    <a:pt x="82304" y="6641"/>
                    <a:pt x="77541" y="1878"/>
                  </a:cubicBezTo>
                  <a:cubicBezTo>
                    <a:pt x="73731" y="-1932"/>
                    <a:pt x="69921" y="926"/>
                    <a:pt x="66111" y="2830"/>
                  </a:cubicBezTo>
                  <a:cubicBezTo>
                    <a:pt x="39441" y="19023"/>
                    <a:pt x="17534" y="41883"/>
                    <a:pt x="4199" y="72363"/>
                  </a:cubicBezTo>
                  <a:close/>
                </a:path>
              </a:pathLst>
            </a:custGeom>
            <a:solidFill>
              <a:srgbClr val="000000"/>
            </a:solidFill>
            <a:ln w="9525" cap="flat">
              <a:noFill/>
              <a:prstDash val="solid"/>
              <a:miter/>
            </a:ln>
          </p:spPr>
          <p:txBody>
            <a:bodyPr rtlCol="0" anchor="ctr"/>
            <a:lstStyle/>
            <a:p>
              <a:endParaRPr lang="en-US"/>
            </a:p>
          </p:txBody>
        </p:sp>
        <p:sp>
          <p:nvSpPr>
            <p:cNvPr id="78" name="Freeform 332">
              <a:extLst>
                <a:ext uri="{FF2B5EF4-FFF2-40B4-BE49-F238E27FC236}">
                  <a16:creationId xmlns:a16="http://schemas.microsoft.com/office/drawing/2014/main" id="{7081708C-78A2-9998-C86F-546CA769BEC9}"/>
                </a:ext>
              </a:extLst>
            </p:cNvPr>
            <p:cNvSpPr/>
            <p:nvPr/>
          </p:nvSpPr>
          <p:spPr>
            <a:xfrm>
              <a:off x="3659449" y="6073588"/>
              <a:ext cx="143458" cy="18671"/>
            </a:xfrm>
            <a:custGeom>
              <a:avLst/>
              <a:gdLst>
                <a:gd name="connsiteX0" fmla="*/ 116261 w 143458"/>
                <a:gd name="connsiteY0" fmla="*/ 504 h 18671"/>
                <a:gd name="connsiteX1" fmla="*/ 18153 w 143458"/>
                <a:gd name="connsiteY1" fmla="*/ 504 h 18671"/>
                <a:gd name="connsiteX2" fmla="*/ 56 w 143458"/>
                <a:gd name="connsiteY2" fmla="*/ 10029 h 18671"/>
                <a:gd name="connsiteX3" fmla="*/ 20058 w 143458"/>
                <a:gd name="connsiteY3" fmla="*/ 17649 h 18671"/>
                <a:gd name="connsiteX4" fmla="*/ 141978 w 143458"/>
                <a:gd name="connsiteY4" fmla="*/ 18601 h 18671"/>
                <a:gd name="connsiteX5" fmla="*/ 116261 w 143458"/>
                <a:gd name="connsiteY5" fmla="*/ 504 h 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8" h="18671">
                  <a:moveTo>
                    <a:pt x="116261" y="504"/>
                  </a:moveTo>
                  <a:cubicBezTo>
                    <a:pt x="83876" y="504"/>
                    <a:pt x="51491" y="504"/>
                    <a:pt x="18153" y="504"/>
                  </a:cubicBezTo>
                  <a:cubicBezTo>
                    <a:pt x="10533" y="504"/>
                    <a:pt x="-897" y="-3306"/>
                    <a:pt x="56" y="10029"/>
                  </a:cubicBezTo>
                  <a:cubicBezTo>
                    <a:pt x="1008" y="21459"/>
                    <a:pt x="12438" y="18601"/>
                    <a:pt x="20058" y="17649"/>
                  </a:cubicBezTo>
                  <a:cubicBezTo>
                    <a:pt x="61016" y="13839"/>
                    <a:pt x="101021" y="17649"/>
                    <a:pt x="141978" y="18601"/>
                  </a:cubicBezTo>
                  <a:cubicBezTo>
                    <a:pt x="148646" y="18601"/>
                    <a:pt x="131501" y="504"/>
                    <a:pt x="116261" y="504"/>
                  </a:cubicBezTo>
                  <a:close/>
                </a:path>
              </a:pathLst>
            </a:custGeom>
            <a:solidFill>
              <a:srgbClr val="000000"/>
            </a:solidFill>
            <a:ln w="9525" cap="flat">
              <a:noFill/>
              <a:prstDash val="solid"/>
              <a:miter/>
            </a:ln>
          </p:spPr>
          <p:txBody>
            <a:bodyPr rtlCol="0" anchor="ctr"/>
            <a:lstStyle/>
            <a:p>
              <a:endParaRPr lang="en-US"/>
            </a:p>
          </p:txBody>
        </p:sp>
        <p:sp>
          <p:nvSpPr>
            <p:cNvPr id="79" name="Freeform 333">
              <a:extLst>
                <a:ext uri="{FF2B5EF4-FFF2-40B4-BE49-F238E27FC236}">
                  <a16:creationId xmlns:a16="http://schemas.microsoft.com/office/drawing/2014/main" id="{EAA8A704-4D95-1C0F-04EE-949F8CC2E63F}"/>
                </a:ext>
              </a:extLst>
            </p:cNvPr>
            <p:cNvSpPr/>
            <p:nvPr/>
          </p:nvSpPr>
          <p:spPr>
            <a:xfrm>
              <a:off x="3322320" y="6064567"/>
              <a:ext cx="107632" cy="18097"/>
            </a:xfrm>
            <a:custGeom>
              <a:avLst/>
              <a:gdLst>
                <a:gd name="connsiteX0" fmla="*/ 68580 w 107632"/>
                <a:gd name="connsiteY0" fmla="*/ 0 h 18097"/>
                <a:gd name="connsiteX1" fmla="*/ 9525 w 107632"/>
                <a:gd name="connsiteY1" fmla="*/ 0 h 18097"/>
                <a:gd name="connsiteX2" fmla="*/ 0 w 107632"/>
                <a:gd name="connsiteY2" fmla="*/ 7620 h 18097"/>
                <a:gd name="connsiteX3" fmla="*/ 9525 w 107632"/>
                <a:gd name="connsiteY3" fmla="*/ 16193 h 18097"/>
                <a:gd name="connsiteX4" fmla="*/ 107632 w 107632"/>
                <a:gd name="connsiteY4" fmla="*/ 18097 h 18097"/>
                <a:gd name="connsiteX5" fmla="*/ 68580 w 107632"/>
                <a:gd name="connsiteY5"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18097">
                  <a:moveTo>
                    <a:pt x="68580" y="0"/>
                  </a:moveTo>
                  <a:cubicBezTo>
                    <a:pt x="48577" y="0"/>
                    <a:pt x="29527" y="0"/>
                    <a:pt x="9525" y="0"/>
                  </a:cubicBezTo>
                  <a:cubicBezTo>
                    <a:pt x="3810" y="0"/>
                    <a:pt x="0" y="1905"/>
                    <a:pt x="0" y="7620"/>
                  </a:cubicBezTo>
                  <a:cubicBezTo>
                    <a:pt x="0" y="13335"/>
                    <a:pt x="3810" y="16193"/>
                    <a:pt x="9525" y="16193"/>
                  </a:cubicBezTo>
                  <a:cubicBezTo>
                    <a:pt x="41910" y="15240"/>
                    <a:pt x="74295" y="18097"/>
                    <a:pt x="107632" y="18097"/>
                  </a:cubicBezTo>
                  <a:cubicBezTo>
                    <a:pt x="95250" y="9525"/>
                    <a:pt x="83820" y="0"/>
                    <a:pt x="68580" y="0"/>
                  </a:cubicBezTo>
                  <a:close/>
                </a:path>
              </a:pathLst>
            </a:custGeom>
            <a:solidFill>
              <a:srgbClr val="000000"/>
            </a:solidFill>
            <a:ln w="9525" cap="flat">
              <a:noFill/>
              <a:prstDash val="solid"/>
              <a:miter/>
            </a:ln>
          </p:spPr>
          <p:txBody>
            <a:bodyPr rtlCol="0" anchor="ctr"/>
            <a:lstStyle/>
            <a:p>
              <a:endParaRPr lang="en-US"/>
            </a:p>
          </p:txBody>
        </p:sp>
        <p:sp>
          <p:nvSpPr>
            <p:cNvPr id="80" name="Freeform 334">
              <a:extLst>
                <a:ext uri="{FF2B5EF4-FFF2-40B4-BE49-F238E27FC236}">
                  <a16:creationId xmlns:a16="http://schemas.microsoft.com/office/drawing/2014/main" id="{F546715C-4C87-832B-F2F3-AA733A360257}"/>
                </a:ext>
              </a:extLst>
            </p:cNvPr>
            <p:cNvSpPr/>
            <p:nvPr/>
          </p:nvSpPr>
          <p:spPr>
            <a:xfrm>
              <a:off x="4930140" y="6038559"/>
              <a:ext cx="102869" cy="18723"/>
            </a:xfrm>
            <a:custGeom>
              <a:avLst/>
              <a:gdLst>
                <a:gd name="connsiteX0" fmla="*/ 81915 w 102869"/>
                <a:gd name="connsiteY0" fmla="*/ 291 h 18723"/>
                <a:gd name="connsiteX1" fmla="*/ 6667 w 102869"/>
                <a:gd name="connsiteY1" fmla="*/ 4101 h 18723"/>
                <a:gd name="connsiteX2" fmla="*/ 0 w 102869"/>
                <a:gd name="connsiteY2" fmla="*/ 9816 h 18723"/>
                <a:gd name="connsiteX3" fmla="*/ 9525 w 102869"/>
                <a:gd name="connsiteY3" fmla="*/ 18389 h 18723"/>
                <a:gd name="connsiteX4" fmla="*/ 102870 w 102869"/>
                <a:gd name="connsiteY4" fmla="*/ 9816 h 18723"/>
                <a:gd name="connsiteX5" fmla="*/ 81915 w 102869"/>
                <a:gd name="connsiteY5" fmla="*/ 29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9" h="18723">
                  <a:moveTo>
                    <a:pt x="81915" y="291"/>
                  </a:moveTo>
                  <a:cubicBezTo>
                    <a:pt x="56197" y="1243"/>
                    <a:pt x="31432" y="3148"/>
                    <a:pt x="6667" y="4101"/>
                  </a:cubicBezTo>
                  <a:cubicBezTo>
                    <a:pt x="2857" y="4101"/>
                    <a:pt x="0" y="6958"/>
                    <a:pt x="0" y="9816"/>
                  </a:cubicBezTo>
                  <a:cubicBezTo>
                    <a:pt x="0" y="16483"/>
                    <a:pt x="4763" y="17436"/>
                    <a:pt x="9525" y="18389"/>
                  </a:cubicBezTo>
                  <a:cubicBezTo>
                    <a:pt x="40005" y="20293"/>
                    <a:pt x="70485" y="13626"/>
                    <a:pt x="102870" y="9816"/>
                  </a:cubicBezTo>
                  <a:cubicBezTo>
                    <a:pt x="96202" y="291"/>
                    <a:pt x="87630" y="-661"/>
                    <a:pt x="81915" y="291"/>
                  </a:cubicBezTo>
                  <a:close/>
                </a:path>
              </a:pathLst>
            </a:custGeom>
            <a:solidFill>
              <a:srgbClr val="000000"/>
            </a:solidFill>
            <a:ln w="9525" cap="flat">
              <a:noFill/>
              <a:prstDash val="solid"/>
              <a:miter/>
            </a:ln>
          </p:spPr>
          <p:txBody>
            <a:bodyPr rtlCol="0" anchor="ctr"/>
            <a:lstStyle/>
            <a:p>
              <a:endParaRPr lang="en-US"/>
            </a:p>
          </p:txBody>
        </p:sp>
        <p:sp>
          <p:nvSpPr>
            <p:cNvPr id="81" name="Freeform 335">
              <a:extLst>
                <a:ext uri="{FF2B5EF4-FFF2-40B4-BE49-F238E27FC236}">
                  <a16:creationId xmlns:a16="http://schemas.microsoft.com/office/drawing/2014/main" id="{BF7D6CEE-17A6-E394-111D-7C7339DE1FD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solidFill>
            <a:ln w="9525" cap="flat">
              <a:noFill/>
              <a:prstDash val="solid"/>
              <a:miter/>
            </a:ln>
          </p:spPr>
          <p:txBody>
            <a:bodyPr rtlCol="0" anchor="ctr"/>
            <a:lstStyle/>
            <a:p>
              <a:endParaRPr lang="en-US"/>
            </a:p>
          </p:txBody>
        </p:sp>
        <p:sp>
          <p:nvSpPr>
            <p:cNvPr id="82" name="Freeform 336">
              <a:extLst>
                <a:ext uri="{FF2B5EF4-FFF2-40B4-BE49-F238E27FC236}">
                  <a16:creationId xmlns:a16="http://schemas.microsoft.com/office/drawing/2014/main" id="{8792B113-FC5E-FD82-B32D-E362F003D2F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alpha val="48000"/>
              </a:srgbClr>
            </a:solidFill>
            <a:ln w="9525" cap="flat">
              <a:noFill/>
              <a:prstDash val="solid"/>
              <a:miter/>
            </a:ln>
          </p:spPr>
          <p:txBody>
            <a:bodyPr rtlCol="0" anchor="ctr"/>
            <a:lstStyle/>
            <a:p>
              <a:endParaRPr lang="en-US"/>
            </a:p>
          </p:txBody>
        </p:sp>
        <p:sp>
          <p:nvSpPr>
            <p:cNvPr id="83" name="Freeform 337">
              <a:extLst>
                <a:ext uri="{FF2B5EF4-FFF2-40B4-BE49-F238E27FC236}">
                  <a16:creationId xmlns:a16="http://schemas.microsoft.com/office/drawing/2014/main" id="{EA9E66CD-6BC3-D265-431C-F01312762A54}"/>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solidFill>
            <a:ln w="9525" cap="flat">
              <a:noFill/>
              <a:prstDash val="solid"/>
              <a:miter/>
            </a:ln>
          </p:spPr>
          <p:txBody>
            <a:bodyPr rtlCol="0" anchor="ctr"/>
            <a:lstStyle/>
            <a:p>
              <a:endParaRPr lang="en-US"/>
            </a:p>
          </p:txBody>
        </p:sp>
        <p:sp>
          <p:nvSpPr>
            <p:cNvPr id="84" name="Freeform 338">
              <a:extLst>
                <a:ext uri="{FF2B5EF4-FFF2-40B4-BE49-F238E27FC236}">
                  <a16:creationId xmlns:a16="http://schemas.microsoft.com/office/drawing/2014/main" id="{2593C991-C756-187F-CB56-E2371FCE27DE}"/>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alpha val="48000"/>
              </a:srgbClr>
            </a:solidFill>
            <a:ln w="9525" cap="flat">
              <a:noFill/>
              <a:prstDash val="solid"/>
              <a:miter/>
            </a:ln>
          </p:spPr>
          <p:txBody>
            <a:bodyPr rtlCol="0" anchor="ctr"/>
            <a:lstStyle/>
            <a:p>
              <a:endParaRPr lang="en-US"/>
            </a:p>
          </p:txBody>
        </p:sp>
        <p:sp>
          <p:nvSpPr>
            <p:cNvPr id="85" name="Freeform 339">
              <a:extLst>
                <a:ext uri="{FF2B5EF4-FFF2-40B4-BE49-F238E27FC236}">
                  <a16:creationId xmlns:a16="http://schemas.microsoft.com/office/drawing/2014/main" id="{88813AC8-5A02-C0F7-F85C-1E2C76804DD7}"/>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solidFill>
            <a:ln w="9525" cap="flat">
              <a:noFill/>
              <a:prstDash val="solid"/>
              <a:miter/>
            </a:ln>
          </p:spPr>
          <p:txBody>
            <a:bodyPr rtlCol="0" anchor="ctr"/>
            <a:lstStyle/>
            <a:p>
              <a:endParaRPr lang="en-US"/>
            </a:p>
          </p:txBody>
        </p:sp>
        <p:sp>
          <p:nvSpPr>
            <p:cNvPr id="86" name="Freeform 340">
              <a:extLst>
                <a:ext uri="{FF2B5EF4-FFF2-40B4-BE49-F238E27FC236}">
                  <a16:creationId xmlns:a16="http://schemas.microsoft.com/office/drawing/2014/main" id="{E672DD77-B760-8BE2-7D72-61CB445D9A09}"/>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alpha val="48000"/>
              </a:srgbClr>
            </a:solidFill>
            <a:ln w="9525" cap="flat">
              <a:noFill/>
              <a:prstDash val="solid"/>
              <a:miter/>
            </a:ln>
          </p:spPr>
          <p:txBody>
            <a:bodyPr rtlCol="0" anchor="ctr"/>
            <a:lstStyle/>
            <a:p>
              <a:endParaRPr lang="en-US"/>
            </a:p>
          </p:txBody>
        </p:sp>
        <p:sp>
          <p:nvSpPr>
            <p:cNvPr id="87" name="Freeform 341">
              <a:extLst>
                <a:ext uri="{FF2B5EF4-FFF2-40B4-BE49-F238E27FC236}">
                  <a16:creationId xmlns:a16="http://schemas.microsoft.com/office/drawing/2014/main" id="{E11F6655-0568-57F0-E2D2-242EA0909233}"/>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solidFill>
            <a:ln w="9525" cap="flat">
              <a:noFill/>
              <a:prstDash val="solid"/>
              <a:miter/>
            </a:ln>
          </p:spPr>
          <p:txBody>
            <a:bodyPr rtlCol="0" anchor="ctr"/>
            <a:lstStyle/>
            <a:p>
              <a:endParaRPr lang="en-US"/>
            </a:p>
          </p:txBody>
        </p:sp>
        <p:sp>
          <p:nvSpPr>
            <p:cNvPr id="88" name="Freeform 342">
              <a:extLst>
                <a:ext uri="{FF2B5EF4-FFF2-40B4-BE49-F238E27FC236}">
                  <a16:creationId xmlns:a16="http://schemas.microsoft.com/office/drawing/2014/main" id="{FA0FD4D4-80CC-D809-7B11-12769C075435}"/>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alpha val="48000"/>
              </a:srgbClr>
            </a:solidFill>
            <a:ln w="9525" cap="flat">
              <a:noFill/>
              <a:prstDash val="solid"/>
              <a:miter/>
            </a:ln>
          </p:spPr>
          <p:txBody>
            <a:bodyPr rtlCol="0" anchor="ctr"/>
            <a:lstStyle/>
            <a:p>
              <a:endParaRPr lang="en-US"/>
            </a:p>
          </p:txBody>
        </p:sp>
        <p:sp>
          <p:nvSpPr>
            <p:cNvPr id="89" name="Freeform 343">
              <a:extLst>
                <a:ext uri="{FF2B5EF4-FFF2-40B4-BE49-F238E27FC236}">
                  <a16:creationId xmlns:a16="http://schemas.microsoft.com/office/drawing/2014/main" id="{F145E2D0-2AB1-4BAB-C161-C8D6D9F9D64C}"/>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90" name="Freeform 344">
              <a:extLst>
                <a:ext uri="{FF2B5EF4-FFF2-40B4-BE49-F238E27FC236}">
                  <a16:creationId xmlns:a16="http://schemas.microsoft.com/office/drawing/2014/main" id="{DA0F845C-2168-06C2-B727-69F4DACAC649}"/>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1" name="Freeform 345">
              <a:extLst>
                <a:ext uri="{FF2B5EF4-FFF2-40B4-BE49-F238E27FC236}">
                  <a16:creationId xmlns:a16="http://schemas.microsoft.com/office/drawing/2014/main" id="{E6A821B7-EC57-81ED-0BCC-45C2BBF1DBCD}"/>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solidFill>
            <a:ln w="9525" cap="flat">
              <a:noFill/>
              <a:prstDash val="solid"/>
              <a:miter/>
            </a:ln>
          </p:spPr>
          <p:txBody>
            <a:bodyPr rtlCol="0" anchor="ctr"/>
            <a:lstStyle/>
            <a:p>
              <a:endParaRPr lang="en-US"/>
            </a:p>
          </p:txBody>
        </p:sp>
        <p:sp>
          <p:nvSpPr>
            <p:cNvPr id="92" name="Freeform 346">
              <a:extLst>
                <a:ext uri="{FF2B5EF4-FFF2-40B4-BE49-F238E27FC236}">
                  <a16:creationId xmlns:a16="http://schemas.microsoft.com/office/drawing/2014/main" id="{47D8A47F-1505-51D8-4EEA-8F344DCDD413}"/>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3" name="Freeform 347">
              <a:extLst>
                <a:ext uri="{FF2B5EF4-FFF2-40B4-BE49-F238E27FC236}">
                  <a16:creationId xmlns:a16="http://schemas.microsoft.com/office/drawing/2014/main" id="{FC531F61-4DA5-8C3F-2C0C-8E837A7C4B5F}"/>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solidFill>
            <a:ln w="9525" cap="flat">
              <a:noFill/>
              <a:prstDash val="solid"/>
              <a:miter/>
            </a:ln>
          </p:spPr>
          <p:txBody>
            <a:bodyPr rtlCol="0" anchor="ctr"/>
            <a:lstStyle/>
            <a:p>
              <a:endParaRPr lang="en-US"/>
            </a:p>
          </p:txBody>
        </p:sp>
        <p:sp>
          <p:nvSpPr>
            <p:cNvPr id="94" name="Freeform 348">
              <a:extLst>
                <a:ext uri="{FF2B5EF4-FFF2-40B4-BE49-F238E27FC236}">
                  <a16:creationId xmlns:a16="http://schemas.microsoft.com/office/drawing/2014/main" id="{8851E963-4264-BCF2-1D50-9A1FE84A321D}"/>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alpha val="48000"/>
              </a:srgbClr>
            </a:solidFill>
            <a:ln w="9525" cap="flat">
              <a:noFill/>
              <a:prstDash val="solid"/>
              <a:miter/>
            </a:ln>
          </p:spPr>
          <p:txBody>
            <a:bodyPr rtlCol="0" anchor="ctr"/>
            <a:lstStyle/>
            <a:p>
              <a:endParaRPr lang="en-US"/>
            </a:p>
          </p:txBody>
        </p:sp>
        <p:sp>
          <p:nvSpPr>
            <p:cNvPr id="95" name="Freeform 349">
              <a:extLst>
                <a:ext uri="{FF2B5EF4-FFF2-40B4-BE49-F238E27FC236}">
                  <a16:creationId xmlns:a16="http://schemas.microsoft.com/office/drawing/2014/main" id="{EEB10446-B2CE-F682-05CE-007284477ECD}"/>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000000"/>
            </a:solidFill>
            <a:ln w="9525" cap="flat">
              <a:noFill/>
              <a:prstDash val="solid"/>
              <a:miter/>
            </a:ln>
          </p:spPr>
          <p:txBody>
            <a:bodyPr rtlCol="0" anchor="ctr"/>
            <a:lstStyle/>
            <a:p>
              <a:endParaRPr lang="en-US"/>
            </a:p>
          </p:txBody>
        </p:sp>
        <p:sp>
          <p:nvSpPr>
            <p:cNvPr id="96" name="Freeform 350">
              <a:extLst>
                <a:ext uri="{FF2B5EF4-FFF2-40B4-BE49-F238E27FC236}">
                  <a16:creationId xmlns:a16="http://schemas.microsoft.com/office/drawing/2014/main" id="{E50E4192-F29F-91E7-2F68-9A75DE9E6823}"/>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FFFFFF">
                <a:alpha val="48000"/>
              </a:srgbClr>
            </a:solidFill>
            <a:ln w="9525" cap="flat">
              <a:noFill/>
              <a:prstDash val="solid"/>
              <a:miter/>
            </a:ln>
          </p:spPr>
          <p:txBody>
            <a:bodyPr rtlCol="0" anchor="ctr"/>
            <a:lstStyle/>
            <a:p>
              <a:endParaRPr lang="en-US"/>
            </a:p>
          </p:txBody>
        </p:sp>
        <p:sp>
          <p:nvSpPr>
            <p:cNvPr id="97" name="Freeform 351">
              <a:extLst>
                <a:ext uri="{FF2B5EF4-FFF2-40B4-BE49-F238E27FC236}">
                  <a16:creationId xmlns:a16="http://schemas.microsoft.com/office/drawing/2014/main" id="{39CC9593-3F1A-CBD6-4016-1F2ED562EEC3}"/>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98" name="Freeform 352">
              <a:extLst>
                <a:ext uri="{FF2B5EF4-FFF2-40B4-BE49-F238E27FC236}">
                  <a16:creationId xmlns:a16="http://schemas.microsoft.com/office/drawing/2014/main" id="{020E531F-DDF5-2A03-C77D-2BD5AB145E50}"/>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9" name="Freeform 353">
              <a:extLst>
                <a:ext uri="{FF2B5EF4-FFF2-40B4-BE49-F238E27FC236}">
                  <a16:creationId xmlns:a16="http://schemas.microsoft.com/office/drawing/2014/main" id="{BDE4738B-DDE1-3F6E-3418-408C03F8442E}"/>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00" name="Freeform 354">
              <a:extLst>
                <a:ext uri="{FF2B5EF4-FFF2-40B4-BE49-F238E27FC236}">
                  <a16:creationId xmlns:a16="http://schemas.microsoft.com/office/drawing/2014/main" id="{1E664322-EADC-7B5C-6573-A9AFA3155715}"/>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1" name="Freeform 355">
              <a:extLst>
                <a:ext uri="{FF2B5EF4-FFF2-40B4-BE49-F238E27FC236}">
                  <a16:creationId xmlns:a16="http://schemas.microsoft.com/office/drawing/2014/main" id="{537AC0E5-4426-81A9-29E3-A5AE0BD14D51}"/>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02" name="Freeform 356">
              <a:extLst>
                <a:ext uri="{FF2B5EF4-FFF2-40B4-BE49-F238E27FC236}">
                  <a16:creationId xmlns:a16="http://schemas.microsoft.com/office/drawing/2014/main" id="{3D65C43F-8A76-CA79-FD0D-DA57A109D039}"/>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3" name="Freeform 357">
              <a:extLst>
                <a:ext uri="{FF2B5EF4-FFF2-40B4-BE49-F238E27FC236}">
                  <a16:creationId xmlns:a16="http://schemas.microsoft.com/office/drawing/2014/main" id="{90CE95C0-DBD0-9979-43B4-199B5377D3D7}"/>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04" name="Freeform 358">
              <a:extLst>
                <a:ext uri="{FF2B5EF4-FFF2-40B4-BE49-F238E27FC236}">
                  <a16:creationId xmlns:a16="http://schemas.microsoft.com/office/drawing/2014/main" id="{AD714330-994E-0348-E470-4F60713B31EB}"/>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5" name="Freeform 359">
              <a:extLst>
                <a:ext uri="{FF2B5EF4-FFF2-40B4-BE49-F238E27FC236}">
                  <a16:creationId xmlns:a16="http://schemas.microsoft.com/office/drawing/2014/main" id="{03A90E24-D50C-6236-8411-11DF3C370AAF}"/>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000000"/>
            </a:solidFill>
            <a:ln w="9525" cap="flat">
              <a:noFill/>
              <a:prstDash val="solid"/>
              <a:miter/>
            </a:ln>
          </p:spPr>
          <p:txBody>
            <a:bodyPr rtlCol="0" anchor="ctr"/>
            <a:lstStyle/>
            <a:p>
              <a:endParaRPr lang="en-US"/>
            </a:p>
          </p:txBody>
        </p:sp>
        <p:sp>
          <p:nvSpPr>
            <p:cNvPr id="106" name="Freeform 360">
              <a:extLst>
                <a:ext uri="{FF2B5EF4-FFF2-40B4-BE49-F238E27FC236}">
                  <a16:creationId xmlns:a16="http://schemas.microsoft.com/office/drawing/2014/main" id="{52D605EE-A9EE-5D0C-71BD-A808401EA225}"/>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7" name="Freeform 361">
              <a:extLst>
                <a:ext uri="{FF2B5EF4-FFF2-40B4-BE49-F238E27FC236}">
                  <a16:creationId xmlns:a16="http://schemas.microsoft.com/office/drawing/2014/main" id="{2183DA81-11CA-C3DA-78CF-70B4DFDCB1B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000000"/>
            </a:solidFill>
            <a:ln w="9525" cap="flat">
              <a:noFill/>
              <a:prstDash val="solid"/>
              <a:miter/>
            </a:ln>
          </p:spPr>
          <p:txBody>
            <a:bodyPr rtlCol="0" anchor="ctr"/>
            <a:lstStyle/>
            <a:p>
              <a:endParaRPr lang="en-US"/>
            </a:p>
          </p:txBody>
        </p:sp>
        <p:sp>
          <p:nvSpPr>
            <p:cNvPr id="108" name="Freeform 362">
              <a:extLst>
                <a:ext uri="{FF2B5EF4-FFF2-40B4-BE49-F238E27FC236}">
                  <a16:creationId xmlns:a16="http://schemas.microsoft.com/office/drawing/2014/main" id="{09284D12-5868-DBA5-EC49-959A48B5B20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FFFFFF">
                <a:alpha val="48000"/>
              </a:srgbClr>
            </a:solidFill>
            <a:ln w="9525" cap="flat">
              <a:noFill/>
              <a:prstDash val="solid"/>
              <a:miter/>
            </a:ln>
          </p:spPr>
          <p:txBody>
            <a:bodyPr rtlCol="0" anchor="ctr"/>
            <a:lstStyle/>
            <a:p>
              <a:endParaRPr lang="en-US"/>
            </a:p>
          </p:txBody>
        </p:sp>
        <p:sp>
          <p:nvSpPr>
            <p:cNvPr id="109" name="Freeform 363">
              <a:extLst>
                <a:ext uri="{FF2B5EF4-FFF2-40B4-BE49-F238E27FC236}">
                  <a16:creationId xmlns:a16="http://schemas.microsoft.com/office/drawing/2014/main" id="{8A410D56-0F3D-7D1C-EB7B-6D8404300573}"/>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10" name="Freeform 364">
              <a:extLst>
                <a:ext uri="{FF2B5EF4-FFF2-40B4-BE49-F238E27FC236}">
                  <a16:creationId xmlns:a16="http://schemas.microsoft.com/office/drawing/2014/main" id="{108ADF2F-A38C-A95A-C65D-F6B18A1C5B7D}"/>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1" name="Freeform 365">
              <a:extLst>
                <a:ext uri="{FF2B5EF4-FFF2-40B4-BE49-F238E27FC236}">
                  <a16:creationId xmlns:a16="http://schemas.microsoft.com/office/drawing/2014/main" id="{EE26EC0F-FAFF-A7BE-594A-6C2625FFC967}"/>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2" name="Freeform 366">
              <a:extLst>
                <a:ext uri="{FF2B5EF4-FFF2-40B4-BE49-F238E27FC236}">
                  <a16:creationId xmlns:a16="http://schemas.microsoft.com/office/drawing/2014/main" id="{2DFEAEC5-5161-D249-5A17-77A29BEB000F}"/>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3" name="Freeform 367">
              <a:extLst>
                <a:ext uri="{FF2B5EF4-FFF2-40B4-BE49-F238E27FC236}">
                  <a16:creationId xmlns:a16="http://schemas.microsoft.com/office/drawing/2014/main" id="{E04974B9-77C8-D010-C8A6-8E9FE225C7B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14" name="Freeform 368">
              <a:extLst>
                <a:ext uri="{FF2B5EF4-FFF2-40B4-BE49-F238E27FC236}">
                  <a16:creationId xmlns:a16="http://schemas.microsoft.com/office/drawing/2014/main" id="{527285F7-1438-7828-6490-3273CDE80F4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5" name="Freeform 369">
              <a:extLst>
                <a:ext uri="{FF2B5EF4-FFF2-40B4-BE49-F238E27FC236}">
                  <a16:creationId xmlns:a16="http://schemas.microsoft.com/office/drawing/2014/main" id="{CF7B2DE7-AC71-6308-562E-68C9F3BBDE6B}"/>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6" name="Freeform 370">
              <a:extLst>
                <a:ext uri="{FF2B5EF4-FFF2-40B4-BE49-F238E27FC236}">
                  <a16:creationId xmlns:a16="http://schemas.microsoft.com/office/drawing/2014/main" id="{9A5F1F17-5828-9173-36FB-E14375AA65E2}"/>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7" name="Freeform 371">
              <a:extLst>
                <a:ext uri="{FF2B5EF4-FFF2-40B4-BE49-F238E27FC236}">
                  <a16:creationId xmlns:a16="http://schemas.microsoft.com/office/drawing/2014/main" id="{6848DC39-CBAC-EB8D-658F-1AC8DDDD64EF}"/>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000000"/>
            </a:solidFill>
            <a:ln w="9525" cap="flat">
              <a:noFill/>
              <a:prstDash val="solid"/>
              <a:miter/>
            </a:ln>
          </p:spPr>
          <p:txBody>
            <a:bodyPr rtlCol="0" anchor="ctr"/>
            <a:lstStyle/>
            <a:p>
              <a:endParaRPr lang="en-US"/>
            </a:p>
          </p:txBody>
        </p:sp>
        <p:sp>
          <p:nvSpPr>
            <p:cNvPr id="118" name="Freeform 372">
              <a:extLst>
                <a:ext uri="{FF2B5EF4-FFF2-40B4-BE49-F238E27FC236}">
                  <a16:creationId xmlns:a16="http://schemas.microsoft.com/office/drawing/2014/main" id="{1681B6D4-799B-9465-73EE-B81DFAC264DA}"/>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9" name="Freeform 373">
              <a:extLst>
                <a:ext uri="{FF2B5EF4-FFF2-40B4-BE49-F238E27FC236}">
                  <a16:creationId xmlns:a16="http://schemas.microsoft.com/office/drawing/2014/main" id="{E5821F53-FAC8-00DE-28EF-3C45DFC7B8CF}"/>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000000"/>
            </a:solidFill>
            <a:ln w="9525" cap="flat">
              <a:noFill/>
              <a:prstDash val="solid"/>
              <a:miter/>
            </a:ln>
          </p:spPr>
          <p:txBody>
            <a:bodyPr rtlCol="0" anchor="ctr"/>
            <a:lstStyle/>
            <a:p>
              <a:endParaRPr lang="en-US"/>
            </a:p>
          </p:txBody>
        </p:sp>
        <p:sp>
          <p:nvSpPr>
            <p:cNvPr id="120" name="Freeform 374">
              <a:extLst>
                <a:ext uri="{FF2B5EF4-FFF2-40B4-BE49-F238E27FC236}">
                  <a16:creationId xmlns:a16="http://schemas.microsoft.com/office/drawing/2014/main" id="{FFED9ABC-A6D9-ED80-C144-A6047061C399}"/>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1" name="Freeform 375">
              <a:extLst>
                <a:ext uri="{FF2B5EF4-FFF2-40B4-BE49-F238E27FC236}">
                  <a16:creationId xmlns:a16="http://schemas.microsoft.com/office/drawing/2014/main" id="{51245C1C-1D4B-DFD1-7835-F4BADB11C44C}"/>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22" name="Freeform 376">
              <a:extLst>
                <a:ext uri="{FF2B5EF4-FFF2-40B4-BE49-F238E27FC236}">
                  <a16:creationId xmlns:a16="http://schemas.microsoft.com/office/drawing/2014/main" id="{1376A818-A3E4-20BB-F2BC-7AE6427A34CE}"/>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23" name="Freeform 377">
              <a:extLst>
                <a:ext uri="{FF2B5EF4-FFF2-40B4-BE49-F238E27FC236}">
                  <a16:creationId xmlns:a16="http://schemas.microsoft.com/office/drawing/2014/main" id="{4814758F-A694-53DD-84FE-7AAE610B9594}"/>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4" name="Freeform 378">
              <a:extLst>
                <a:ext uri="{FF2B5EF4-FFF2-40B4-BE49-F238E27FC236}">
                  <a16:creationId xmlns:a16="http://schemas.microsoft.com/office/drawing/2014/main" id="{37ECC05A-42AA-0F96-7D72-A986B08C51AA}"/>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5" name="Freeform 379">
              <a:extLst>
                <a:ext uri="{FF2B5EF4-FFF2-40B4-BE49-F238E27FC236}">
                  <a16:creationId xmlns:a16="http://schemas.microsoft.com/office/drawing/2014/main" id="{03195E95-82D2-50FD-E66B-42E14DA5354A}"/>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26" name="Freeform 380">
              <a:extLst>
                <a:ext uri="{FF2B5EF4-FFF2-40B4-BE49-F238E27FC236}">
                  <a16:creationId xmlns:a16="http://schemas.microsoft.com/office/drawing/2014/main" id="{F1E7A15E-A6A0-D7AB-1B12-B962D49138A7}"/>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7" name="Freeform 381">
              <a:extLst>
                <a:ext uri="{FF2B5EF4-FFF2-40B4-BE49-F238E27FC236}">
                  <a16:creationId xmlns:a16="http://schemas.microsoft.com/office/drawing/2014/main" id="{55F20E0D-0594-A206-16E0-40A9538B8F8A}"/>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8" name="Freeform 382">
              <a:extLst>
                <a:ext uri="{FF2B5EF4-FFF2-40B4-BE49-F238E27FC236}">
                  <a16:creationId xmlns:a16="http://schemas.microsoft.com/office/drawing/2014/main" id="{EEB3A077-A608-473A-15C6-F5613532362F}"/>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9" name="Freeform 383">
              <a:extLst>
                <a:ext uri="{FF2B5EF4-FFF2-40B4-BE49-F238E27FC236}">
                  <a16:creationId xmlns:a16="http://schemas.microsoft.com/office/drawing/2014/main" id="{2806DCB6-1D06-CE82-FB3A-0A07054B2601}"/>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000000"/>
            </a:solidFill>
            <a:ln w="9525" cap="flat">
              <a:noFill/>
              <a:prstDash val="solid"/>
              <a:miter/>
            </a:ln>
          </p:spPr>
          <p:txBody>
            <a:bodyPr rtlCol="0" anchor="ctr"/>
            <a:lstStyle/>
            <a:p>
              <a:endParaRPr lang="en-US"/>
            </a:p>
          </p:txBody>
        </p:sp>
        <p:sp>
          <p:nvSpPr>
            <p:cNvPr id="130" name="Freeform 384">
              <a:extLst>
                <a:ext uri="{FF2B5EF4-FFF2-40B4-BE49-F238E27FC236}">
                  <a16:creationId xmlns:a16="http://schemas.microsoft.com/office/drawing/2014/main" id="{05F132AE-659C-BB41-2D6B-ABF0B46CB5CB}"/>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1" name="Freeform 385">
              <a:extLst>
                <a:ext uri="{FF2B5EF4-FFF2-40B4-BE49-F238E27FC236}">
                  <a16:creationId xmlns:a16="http://schemas.microsoft.com/office/drawing/2014/main" id="{D69B1687-C481-B244-DFF7-335DC208FF23}"/>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000000"/>
            </a:solidFill>
            <a:ln w="9525" cap="flat">
              <a:noFill/>
              <a:prstDash val="solid"/>
              <a:miter/>
            </a:ln>
          </p:spPr>
          <p:txBody>
            <a:bodyPr rtlCol="0" anchor="ctr"/>
            <a:lstStyle/>
            <a:p>
              <a:endParaRPr lang="en-US"/>
            </a:p>
          </p:txBody>
        </p:sp>
        <p:sp>
          <p:nvSpPr>
            <p:cNvPr id="132" name="Freeform 386">
              <a:extLst>
                <a:ext uri="{FF2B5EF4-FFF2-40B4-BE49-F238E27FC236}">
                  <a16:creationId xmlns:a16="http://schemas.microsoft.com/office/drawing/2014/main" id="{25CACA4F-68AF-DAC9-D9CC-2F926E235664}"/>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3" name="Freeform 387">
              <a:extLst>
                <a:ext uri="{FF2B5EF4-FFF2-40B4-BE49-F238E27FC236}">
                  <a16:creationId xmlns:a16="http://schemas.microsoft.com/office/drawing/2014/main" id="{91B8A7F3-9631-31F5-FDBD-FFAFC3A330F3}"/>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000000"/>
            </a:solidFill>
            <a:ln w="9525" cap="flat">
              <a:noFill/>
              <a:prstDash val="solid"/>
              <a:miter/>
            </a:ln>
          </p:spPr>
          <p:txBody>
            <a:bodyPr rtlCol="0" anchor="ctr"/>
            <a:lstStyle/>
            <a:p>
              <a:endParaRPr lang="en-US"/>
            </a:p>
          </p:txBody>
        </p:sp>
        <p:sp>
          <p:nvSpPr>
            <p:cNvPr id="134" name="Freeform 388">
              <a:extLst>
                <a:ext uri="{FF2B5EF4-FFF2-40B4-BE49-F238E27FC236}">
                  <a16:creationId xmlns:a16="http://schemas.microsoft.com/office/drawing/2014/main" id="{DBAB3BC1-B176-08F7-6A25-79760DE53679}"/>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FFFFFF">
                <a:alpha val="48000"/>
              </a:srgbClr>
            </a:solidFill>
            <a:ln w="9525" cap="flat">
              <a:noFill/>
              <a:prstDash val="solid"/>
              <a:miter/>
            </a:ln>
          </p:spPr>
          <p:txBody>
            <a:bodyPr rtlCol="0" anchor="ctr"/>
            <a:lstStyle/>
            <a:p>
              <a:endParaRPr lang="en-US"/>
            </a:p>
          </p:txBody>
        </p:sp>
        <p:sp>
          <p:nvSpPr>
            <p:cNvPr id="135" name="Freeform 389">
              <a:extLst>
                <a:ext uri="{FF2B5EF4-FFF2-40B4-BE49-F238E27FC236}">
                  <a16:creationId xmlns:a16="http://schemas.microsoft.com/office/drawing/2014/main" id="{E797ADB1-E816-A42B-A040-9F5D8D302A2D}"/>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000000"/>
            </a:solidFill>
            <a:ln w="9525" cap="flat">
              <a:noFill/>
              <a:prstDash val="solid"/>
              <a:miter/>
            </a:ln>
          </p:spPr>
          <p:txBody>
            <a:bodyPr rtlCol="0" anchor="ctr"/>
            <a:lstStyle/>
            <a:p>
              <a:endParaRPr lang="en-US"/>
            </a:p>
          </p:txBody>
        </p:sp>
        <p:sp>
          <p:nvSpPr>
            <p:cNvPr id="136" name="Freeform 390">
              <a:extLst>
                <a:ext uri="{FF2B5EF4-FFF2-40B4-BE49-F238E27FC236}">
                  <a16:creationId xmlns:a16="http://schemas.microsoft.com/office/drawing/2014/main" id="{B3B18D44-16D5-AA7C-BD32-7E4247CA81CB}"/>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FFFFFF">
                <a:alpha val="48000"/>
              </a:srgbClr>
            </a:solidFill>
            <a:ln w="9525" cap="flat">
              <a:noFill/>
              <a:prstDash val="solid"/>
              <a:miter/>
            </a:ln>
          </p:spPr>
          <p:txBody>
            <a:bodyPr rtlCol="0" anchor="ctr"/>
            <a:lstStyle/>
            <a:p>
              <a:endParaRPr lang="en-US"/>
            </a:p>
          </p:txBody>
        </p:sp>
        <p:sp>
          <p:nvSpPr>
            <p:cNvPr id="137" name="Freeform 391">
              <a:extLst>
                <a:ext uri="{FF2B5EF4-FFF2-40B4-BE49-F238E27FC236}">
                  <a16:creationId xmlns:a16="http://schemas.microsoft.com/office/drawing/2014/main" id="{83054F29-FFF3-C7F4-45BF-E152EED4BEB2}"/>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000000"/>
            </a:solidFill>
            <a:ln w="9525" cap="flat">
              <a:noFill/>
              <a:prstDash val="solid"/>
              <a:miter/>
            </a:ln>
          </p:spPr>
          <p:txBody>
            <a:bodyPr rtlCol="0" anchor="ctr"/>
            <a:lstStyle/>
            <a:p>
              <a:endParaRPr lang="en-US"/>
            </a:p>
          </p:txBody>
        </p:sp>
        <p:sp>
          <p:nvSpPr>
            <p:cNvPr id="138" name="Freeform 392">
              <a:extLst>
                <a:ext uri="{FF2B5EF4-FFF2-40B4-BE49-F238E27FC236}">
                  <a16:creationId xmlns:a16="http://schemas.microsoft.com/office/drawing/2014/main" id="{5E488252-EDCC-D344-2314-A37492947D2B}"/>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39" name="Freeform 393">
              <a:extLst>
                <a:ext uri="{FF2B5EF4-FFF2-40B4-BE49-F238E27FC236}">
                  <a16:creationId xmlns:a16="http://schemas.microsoft.com/office/drawing/2014/main" id="{8A4AF39B-70DF-AC83-D914-02203473C9D0}"/>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000000"/>
            </a:solidFill>
            <a:ln w="9525" cap="flat">
              <a:noFill/>
              <a:prstDash val="solid"/>
              <a:miter/>
            </a:ln>
          </p:spPr>
          <p:txBody>
            <a:bodyPr rtlCol="0" anchor="ctr"/>
            <a:lstStyle/>
            <a:p>
              <a:endParaRPr lang="en-US"/>
            </a:p>
          </p:txBody>
        </p:sp>
        <p:sp>
          <p:nvSpPr>
            <p:cNvPr id="140" name="Freeform 394">
              <a:extLst>
                <a:ext uri="{FF2B5EF4-FFF2-40B4-BE49-F238E27FC236}">
                  <a16:creationId xmlns:a16="http://schemas.microsoft.com/office/drawing/2014/main" id="{0531EA22-8ED3-3D26-D56D-6FC282441085}"/>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1" name="Freeform 395">
              <a:extLst>
                <a:ext uri="{FF2B5EF4-FFF2-40B4-BE49-F238E27FC236}">
                  <a16:creationId xmlns:a16="http://schemas.microsoft.com/office/drawing/2014/main" id="{7EFDBF97-5AFD-F616-538D-8F0C989AE05C}"/>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42" name="Freeform 396">
              <a:extLst>
                <a:ext uri="{FF2B5EF4-FFF2-40B4-BE49-F238E27FC236}">
                  <a16:creationId xmlns:a16="http://schemas.microsoft.com/office/drawing/2014/main" id="{35EE9D54-E12E-517F-C620-07A1F6092B37}"/>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3" name="Freeform 397">
              <a:extLst>
                <a:ext uri="{FF2B5EF4-FFF2-40B4-BE49-F238E27FC236}">
                  <a16:creationId xmlns:a16="http://schemas.microsoft.com/office/drawing/2014/main" id="{3BB01125-264B-BDA5-DA86-C0749AF0504F}"/>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4" name="Freeform 398">
              <a:extLst>
                <a:ext uri="{FF2B5EF4-FFF2-40B4-BE49-F238E27FC236}">
                  <a16:creationId xmlns:a16="http://schemas.microsoft.com/office/drawing/2014/main" id="{DD2ADBEE-02EB-8D73-4086-0FAE0A981422}"/>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5" name="Freeform 399">
              <a:extLst>
                <a:ext uri="{FF2B5EF4-FFF2-40B4-BE49-F238E27FC236}">
                  <a16:creationId xmlns:a16="http://schemas.microsoft.com/office/drawing/2014/main" id="{FFA52E20-F5B0-251E-72CE-0BD3FD071A54}"/>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000000"/>
            </a:solidFill>
            <a:ln w="9525" cap="flat">
              <a:noFill/>
              <a:prstDash val="solid"/>
              <a:miter/>
            </a:ln>
          </p:spPr>
          <p:txBody>
            <a:bodyPr rtlCol="0" anchor="ctr"/>
            <a:lstStyle/>
            <a:p>
              <a:endParaRPr lang="en-US"/>
            </a:p>
          </p:txBody>
        </p:sp>
        <p:sp>
          <p:nvSpPr>
            <p:cNvPr id="146" name="Freeform 400">
              <a:extLst>
                <a:ext uri="{FF2B5EF4-FFF2-40B4-BE49-F238E27FC236}">
                  <a16:creationId xmlns:a16="http://schemas.microsoft.com/office/drawing/2014/main" id="{FB2D9A2C-99A4-A74A-88F0-4B086A061665}"/>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7" name="Freeform 401">
              <a:extLst>
                <a:ext uri="{FF2B5EF4-FFF2-40B4-BE49-F238E27FC236}">
                  <a16:creationId xmlns:a16="http://schemas.microsoft.com/office/drawing/2014/main" id="{CE1E6D60-667D-8DE5-A4D0-1576F0D2B385}"/>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48" name="Freeform 402">
              <a:extLst>
                <a:ext uri="{FF2B5EF4-FFF2-40B4-BE49-F238E27FC236}">
                  <a16:creationId xmlns:a16="http://schemas.microsoft.com/office/drawing/2014/main" id="{C65F6566-E032-2CF0-EB52-3407C4A4ED58}"/>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9" name="Freeform 403">
              <a:extLst>
                <a:ext uri="{FF2B5EF4-FFF2-40B4-BE49-F238E27FC236}">
                  <a16:creationId xmlns:a16="http://schemas.microsoft.com/office/drawing/2014/main" id="{C495CA70-E2C9-EDDE-2370-B4D8E36C0BBD}"/>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50" name="Freeform 404">
              <a:extLst>
                <a:ext uri="{FF2B5EF4-FFF2-40B4-BE49-F238E27FC236}">
                  <a16:creationId xmlns:a16="http://schemas.microsoft.com/office/drawing/2014/main" id="{6FB6E255-CDEF-C6F1-5CAE-A67A83D36767}"/>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1" name="Freeform 405">
              <a:extLst>
                <a:ext uri="{FF2B5EF4-FFF2-40B4-BE49-F238E27FC236}">
                  <a16:creationId xmlns:a16="http://schemas.microsoft.com/office/drawing/2014/main" id="{667B508C-9692-B34F-8214-4197B9D9123D}"/>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52" name="Freeform 406">
              <a:extLst>
                <a:ext uri="{FF2B5EF4-FFF2-40B4-BE49-F238E27FC236}">
                  <a16:creationId xmlns:a16="http://schemas.microsoft.com/office/drawing/2014/main" id="{6E2924D2-BD2E-339F-0D1D-5897DD2273A0}"/>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3" name="Freeform 407">
              <a:extLst>
                <a:ext uri="{FF2B5EF4-FFF2-40B4-BE49-F238E27FC236}">
                  <a16:creationId xmlns:a16="http://schemas.microsoft.com/office/drawing/2014/main" id="{D2791415-AFAB-4E3C-F2C2-9820A83F0E08}"/>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000000"/>
            </a:solidFill>
            <a:ln w="9525" cap="flat">
              <a:noFill/>
              <a:prstDash val="solid"/>
              <a:miter/>
            </a:ln>
          </p:spPr>
          <p:txBody>
            <a:bodyPr rtlCol="0" anchor="ctr"/>
            <a:lstStyle/>
            <a:p>
              <a:endParaRPr lang="en-US"/>
            </a:p>
          </p:txBody>
        </p:sp>
        <p:sp>
          <p:nvSpPr>
            <p:cNvPr id="154" name="Freeform 408">
              <a:extLst>
                <a:ext uri="{FF2B5EF4-FFF2-40B4-BE49-F238E27FC236}">
                  <a16:creationId xmlns:a16="http://schemas.microsoft.com/office/drawing/2014/main" id="{B9858872-C679-D3DE-7916-4862DC439197}"/>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5" name="Freeform 409">
              <a:extLst>
                <a:ext uri="{FF2B5EF4-FFF2-40B4-BE49-F238E27FC236}">
                  <a16:creationId xmlns:a16="http://schemas.microsoft.com/office/drawing/2014/main" id="{24BD07F2-AE36-9431-86D3-92614511C9D1}"/>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000000"/>
            </a:solidFill>
            <a:ln w="9525" cap="flat">
              <a:noFill/>
              <a:prstDash val="solid"/>
              <a:miter/>
            </a:ln>
          </p:spPr>
          <p:txBody>
            <a:bodyPr rtlCol="0" anchor="ctr"/>
            <a:lstStyle/>
            <a:p>
              <a:endParaRPr lang="en-US"/>
            </a:p>
          </p:txBody>
        </p:sp>
        <p:sp>
          <p:nvSpPr>
            <p:cNvPr id="156" name="Freeform 410">
              <a:extLst>
                <a:ext uri="{FF2B5EF4-FFF2-40B4-BE49-F238E27FC236}">
                  <a16:creationId xmlns:a16="http://schemas.microsoft.com/office/drawing/2014/main" id="{7D8F956C-FB2A-CDFA-93DA-0A99716FF5A7}"/>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7" name="Freeform 411">
              <a:extLst>
                <a:ext uri="{FF2B5EF4-FFF2-40B4-BE49-F238E27FC236}">
                  <a16:creationId xmlns:a16="http://schemas.microsoft.com/office/drawing/2014/main" id="{31ED1F79-D77D-4EB8-BCEC-7557DA295B9F}"/>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58" name="Freeform 412">
              <a:extLst>
                <a:ext uri="{FF2B5EF4-FFF2-40B4-BE49-F238E27FC236}">
                  <a16:creationId xmlns:a16="http://schemas.microsoft.com/office/drawing/2014/main" id="{94321831-7DCA-424C-382A-29F29F88C3F0}"/>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9" name="Freeform 413">
              <a:extLst>
                <a:ext uri="{FF2B5EF4-FFF2-40B4-BE49-F238E27FC236}">
                  <a16:creationId xmlns:a16="http://schemas.microsoft.com/office/drawing/2014/main" id="{B75C34E2-2FDC-09C8-50E2-37A962587A80}"/>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60" name="Freeform 414">
              <a:extLst>
                <a:ext uri="{FF2B5EF4-FFF2-40B4-BE49-F238E27FC236}">
                  <a16:creationId xmlns:a16="http://schemas.microsoft.com/office/drawing/2014/main" id="{6600DA56-1C32-6BC5-B751-19C3CB845995}"/>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1" name="Freeform 415">
              <a:extLst>
                <a:ext uri="{FF2B5EF4-FFF2-40B4-BE49-F238E27FC236}">
                  <a16:creationId xmlns:a16="http://schemas.microsoft.com/office/drawing/2014/main" id="{D16A10A3-E9DB-8EDC-6F21-429D8862C683}"/>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000000"/>
            </a:solidFill>
            <a:ln w="9525" cap="flat">
              <a:noFill/>
              <a:prstDash val="solid"/>
              <a:miter/>
            </a:ln>
          </p:spPr>
          <p:txBody>
            <a:bodyPr rtlCol="0" anchor="ctr"/>
            <a:lstStyle/>
            <a:p>
              <a:endParaRPr lang="en-US"/>
            </a:p>
          </p:txBody>
        </p:sp>
        <p:sp>
          <p:nvSpPr>
            <p:cNvPr id="162" name="Freeform 416">
              <a:extLst>
                <a:ext uri="{FF2B5EF4-FFF2-40B4-BE49-F238E27FC236}">
                  <a16:creationId xmlns:a16="http://schemas.microsoft.com/office/drawing/2014/main" id="{4DDB409F-B45B-1500-9AAD-2CCCE1CF0A90}"/>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3" name="Freeform 417">
              <a:extLst>
                <a:ext uri="{FF2B5EF4-FFF2-40B4-BE49-F238E27FC236}">
                  <a16:creationId xmlns:a16="http://schemas.microsoft.com/office/drawing/2014/main" id="{385EAC1F-C7E0-2D10-354F-13E4860E9EA1}"/>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000000"/>
            </a:solidFill>
            <a:ln w="9525" cap="flat">
              <a:noFill/>
              <a:prstDash val="solid"/>
              <a:miter/>
            </a:ln>
          </p:spPr>
          <p:txBody>
            <a:bodyPr rtlCol="0" anchor="ctr"/>
            <a:lstStyle/>
            <a:p>
              <a:endParaRPr lang="en-US"/>
            </a:p>
          </p:txBody>
        </p:sp>
        <p:sp>
          <p:nvSpPr>
            <p:cNvPr id="164" name="Freeform 418">
              <a:extLst>
                <a:ext uri="{FF2B5EF4-FFF2-40B4-BE49-F238E27FC236}">
                  <a16:creationId xmlns:a16="http://schemas.microsoft.com/office/drawing/2014/main" id="{D1EBFE85-E35F-2BA0-732D-A4F4BF91BBC8}"/>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5" name="Freeform 419">
              <a:extLst>
                <a:ext uri="{FF2B5EF4-FFF2-40B4-BE49-F238E27FC236}">
                  <a16:creationId xmlns:a16="http://schemas.microsoft.com/office/drawing/2014/main" id="{AA77A460-6282-680D-1B1F-979509E31BC2}"/>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6" name="Freeform 420">
              <a:extLst>
                <a:ext uri="{FF2B5EF4-FFF2-40B4-BE49-F238E27FC236}">
                  <a16:creationId xmlns:a16="http://schemas.microsoft.com/office/drawing/2014/main" id="{32007517-064E-8DBE-37E7-65427CF0B4AD}"/>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7" name="Freeform 421">
              <a:extLst>
                <a:ext uri="{FF2B5EF4-FFF2-40B4-BE49-F238E27FC236}">
                  <a16:creationId xmlns:a16="http://schemas.microsoft.com/office/drawing/2014/main" id="{9E719E94-32AD-6635-3D49-1C0FD206725F}"/>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8" name="Freeform 422">
              <a:extLst>
                <a:ext uri="{FF2B5EF4-FFF2-40B4-BE49-F238E27FC236}">
                  <a16:creationId xmlns:a16="http://schemas.microsoft.com/office/drawing/2014/main" id="{A726670C-7A32-8275-7982-F8E9E2DBC857}"/>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9" name="Freeform 423">
              <a:extLst>
                <a:ext uri="{FF2B5EF4-FFF2-40B4-BE49-F238E27FC236}">
                  <a16:creationId xmlns:a16="http://schemas.microsoft.com/office/drawing/2014/main" id="{EC05803E-A773-F2B3-B91A-B8B78F56A050}"/>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70" name="Freeform 424">
              <a:extLst>
                <a:ext uri="{FF2B5EF4-FFF2-40B4-BE49-F238E27FC236}">
                  <a16:creationId xmlns:a16="http://schemas.microsoft.com/office/drawing/2014/main" id="{0131F114-6901-7896-387C-B058399DF176}"/>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1" name="Freeform 425">
              <a:extLst>
                <a:ext uri="{FF2B5EF4-FFF2-40B4-BE49-F238E27FC236}">
                  <a16:creationId xmlns:a16="http://schemas.microsoft.com/office/drawing/2014/main" id="{E7BED9CE-A557-EAA8-B56D-D897B374F2BA}"/>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000000"/>
            </a:solidFill>
            <a:ln w="9525" cap="flat">
              <a:noFill/>
              <a:prstDash val="solid"/>
              <a:miter/>
            </a:ln>
          </p:spPr>
          <p:txBody>
            <a:bodyPr rtlCol="0" anchor="ctr"/>
            <a:lstStyle/>
            <a:p>
              <a:endParaRPr lang="en-US"/>
            </a:p>
          </p:txBody>
        </p:sp>
        <p:sp>
          <p:nvSpPr>
            <p:cNvPr id="172" name="Freeform 426">
              <a:extLst>
                <a:ext uri="{FF2B5EF4-FFF2-40B4-BE49-F238E27FC236}">
                  <a16:creationId xmlns:a16="http://schemas.microsoft.com/office/drawing/2014/main" id="{64C18DFD-8D6F-ECD5-68CD-0F7380005D36}"/>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3" name="Freeform 427">
              <a:extLst>
                <a:ext uri="{FF2B5EF4-FFF2-40B4-BE49-F238E27FC236}">
                  <a16:creationId xmlns:a16="http://schemas.microsoft.com/office/drawing/2014/main" id="{F62EBA6E-345A-1319-165B-F31DFDD96D51}"/>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74" name="Freeform 428">
              <a:extLst>
                <a:ext uri="{FF2B5EF4-FFF2-40B4-BE49-F238E27FC236}">
                  <a16:creationId xmlns:a16="http://schemas.microsoft.com/office/drawing/2014/main" id="{14AF0BB5-1747-BFDD-0A7C-21F8C0E6969D}"/>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5" name="Freeform 429">
              <a:extLst>
                <a:ext uri="{FF2B5EF4-FFF2-40B4-BE49-F238E27FC236}">
                  <a16:creationId xmlns:a16="http://schemas.microsoft.com/office/drawing/2014/main" id="{184BBFF6-1CD3-0612-BBF1-700C9C58BF08}"/>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000000"/>
            </a:solidFill>
            <a:ln w="9525" cap="flat">
              <a:noFill/>
              <a:prstDash val="solid"/>
              <a:miter/>
            </a:ln>
          </p:spPr>
          <p:txBody>
            <a:bodyPr rtlCol="0" anchor="ctr"/>
            <a:lstStyle/>
            <a:p>
              <a:endParaRPr lang="en-US"/>
            </a:p>
          </p:txBody>
        </p:sp>
        <p:sp>
          <p:nvSpPr>
            <p:cNvPr id="176" name="Freeform 430">
              <a:extLst>
                <a:ext uri="{FF2B5EF4-FFF2-40B4-BE49-F238E27FC236}">
                  <a16:creationId xmlns:a16="http://schemas.microsoft.com/office/drawing/2014/main" id="{8558E1F9-4029-F048-0F1B-DDAE7B188023}"/>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7" name="Freeform 431">
              <a:extLst>
                <a:ext uri="{FF2B5EF4-FFF2-40B4-BE49-F238E27FC236}">
                  <a16:creationId xmlns:a16="http://schemas.microsoft.com/office/drawing/2014/main" id="{1B8485D2-791B-791D-2964-51D464F50BEE}"/>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000000"/>
            </a:solidFill>
            <a:ln w="9525" cap="flat">
              <a:noFill/>
              <a:prstDash val="solid"/>
              <a:miter/>
            </a:ln>
          </p:spPr>
          <p:txBody>
            <a:bodyPr rtlCol="0" anchor="ctr"/>
            <a:lstStyle/>
            <a:p>
              <a:endParaRPr lang="en-US"/>
            </a:p>
          </p:txBody>
        </p:sp>
        <p:sp>
          <p:nvSpPr>
            <p:cNvPr id="178" name="Freeform 432">
              <a:extLst>
                <a:ext uri="{FF2B5EF4-FFF2-40B4-BE49-F238E27FC236}">
                  <a16:creationId xmlns:a16="http://schemas.microsoft.com/office/drawing/2014/main" id="{D09406FF-3A82-CBE9-2058-CEB652DDACE7}"/>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9" name="Freeform 433">
              <a:extLst>
                <a:ext uri="{FF2B5EF4-FFF2-40B4-BE49-F238E27FC236}">
                  <a16:creationId xmlns:a16="http://schemas.microsoft.com/office/drawing/2014/main" id="{F6C75AD0-1E56-7AA0-A12E-7B357880AC95}"/>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000000"/>
            </a:solidFill>
            <a:ln w="9525" cap="flat">
              <a:noFill/>
              <a:prstDash val="solid"/>
              <a:miter/>
            </a:ln>
          </p:spPr>
          <p:txBody>
            <a:bodyPr rtlCol="0" anchor="ctr"/>
            <a:lstStyle/>
            <a:p>
              <a:endParaRPr lang="en-US"/>
            </a:p>
          </p:txBody>
        </p:sp>
        <p:sp>
          <p:nvSpPr>
            <p:cNvPr id="180" name="Freeform 434">
              <a:extLst>
                <a:ext uri="{FF2B5EF4-FFF2-40B4-BE49-F238E27FC236}">
                  <a16:creationId xmlns:a16="http://schemas.microsoft.com/office/drawing/2014/main" id="{55C9AB8D-EE6C-EB4A-9C01-0BD041EA5B48}"/>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1" name="Freeform 435">
              <a:extLst>
                <a:ext uri="{FF2B5EF4-FFF2-40B4-BE49-F238E27FC236}">
                  <a16:creationId xmlns:a16="http://schemas.microsoft.com/office/drawing/2014/main" id="{602C2269-9534-3D38-D2A5-3278DCDD53D8}"/>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000000"/>
            </a:solidFill>
            <a:ln w="9525" cap="flat">
              <a:noFill/>
              <a:prstDash val="solid"/>
              <a:miter/>
            </a:ln>
          </p:spPr>
          <p:txBody>
            <a:bodyPr rtlCol="0" anchor="ctr"/>
            <a:lstStyle/>
            <a:p>
              <a:endParaRPr lang="en-US"/>
            </a:p>
          </p:txBody>
        </p:sp>
        <p:sp>
          <p:nvSpPr>
            <p:cNvPr id="182" name="Freeform 436">
              <a:extLst>
                <a:ext uri="{FF2B5EF4-FFF2-40B4-BE49-F238E27FC236}">
                  <a16:creationId xmlns:a16="http://schemas.microsoft.com/office/drawing/2014/main" id="{D0C6A2AA-C2EC-72B1-B85C-57CB0E3AC0D7}"/>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3" name="Freeform 437">
              <a:extLst>
                <a:ext uri="{FF2B5EF4-FFF2-40B4-BE49-F238E27FC236}">
                  <a16:creationId xmlns:a16="http://schemas.microsoft.com/office/drawing/2014/main" id="{D83AC809-A0E8-8002-5DF5-B739CAD4F9F9}"/>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000000"/>
            </a:solidFill>
            <a:ln w="9525" cap="flat">
              <a:noFill/>
              <a:prstDash val="solid"/>
              <a:miter/>
            </a:ln>
          </p:spPr>
          <p:txBody>
            <a:bodyPr rtlCol="0" anchor="ctr"/>
            <a:lstStyle/>
            <a:p>
              <a:endParaRPr lang="en-US"/>
            </a:p>
          </p:txBody>
        </p:sp>
        <p:sp>
          <p:nvSpPr>
            <p:cNvPr id="184" name="Freeform 438">
              <a:extLst>
                <a:ext uri="{FF2B5EF4-FFF2-40B4-BE49-F238E27FC236}">
                  <a16:creationId xmlns:a16="http://schemas.microsoft.com/office/drawing/2014/main" id="{55C15D15-A708-4819-6681-F5F2BBF68527}"/>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5" name="Freeform 439">
              <a:extLst>
                <a:ext uri="{FF2B5EF4-FFF2-40B4-BE49-F238E27FC236}">
                  <a16:creationId xmlns:a16="http://schemas.microsoft.com/office/drawing/2014/main" id="{4FE01236-511E-8847-78ED-C5C66E089020}"/>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000000"/>
            </a:solidFill>
            <a:ln w="9525" cap="flat">
              <a:noFill/>
              <a:prstDash val="solid"/>
              <a:miter/>
            </a:ln>
          </p:spPr>
          <p:txBody>
            <a:bodyPr rtlCol="0" anchor="ctr"/>
            <a:lstStyle/>
            <a:p>
              <a:endParaRPr lang="en-US"/>
            </a:p>
          </p:txBody>
        </p:sp>
        <p:sp>
          <p:nvSpPr>
            <p:cNvPr id="186" name="Freeform 440">
              <a:extLst>
                <a:ext uri="{FF2B5EF4-FFF2-40B4-BE49-F238E27FC236}">
                  <a16:creationId xmlns:a16="http://schemas.microsoft.com/office/drawing/2014/main" id="{68CCB0AC-CFA1-E7A4-FD2D-30A1FDE31939}"/>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7" name="Freeform 441">
              <a:extLst>
                <a:ext uri="{FF2B5EF4-FFF2-40B4-BE49-F238E27FC236}">
                  <a16:creationId xmlns:a16="http://schemas.microsoft.com/office/drawing/2014/main" id="{24B7B4A3-628A-9E75-8E11-AC9051B914B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88" name="Freeform 442">
              <a:extLst>
                <a:ext uri="{FF2B5EF4-FFF2-40B4-BE49-F238E27FC236}">
                  <a16:creationId xmlns:a16="http://schemas.microsoft.com/office/drawing/2014/main" id="{D63687CC-06B9-C659-A722-76C0A6C55CE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9" name="Freeform 443">
              <a:extLst>
                <a:ext uri="{FF2B5EF4-FFF2-40B4-BE49-F238E27FC236}">
                  <a16:creationId xmlns:a16="http://schemas.microsoft.com/office/drawing/2014/main" id="{02A1B4C0-1E5B-2DC3-0DBE-EDF422CF6223}"/>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000000"/>
            </a:solidFill>
            <a:ln w="9525" cap="flat">
              <a:noFill/>
              <a:prstDash val="solid"/>
              <a:miter/>
            </a:ln>
          </p:spPr>
          <p:txBody>
            <a:bodyPr rtlCol="0" anchor="ctr"/>
            <a:lstStyle/>
            <a:p>
              <a:endParaRPr lang="en-US"/>
            </a:p>
          </p:txBody>
        </p:sp>
        <p:sp>
          <p:nvSpPr>
            <p:cNvPr id="190" name="Freeform 444">
              <a:extLst>
                <a:ext uri="{FF2B5EF4-FFF2-40B4-BE49-F238E27FC236}">
                  <a16:creationId xmlns:a16="http://schemas.microsoft.com/office/drawing/2014/main" id="{B2CDBFAF-4011-BCEE-41E7-A8C7B05A34DF}"/>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91" name="Freeform 445">
              <a:extLst>
                <a:ext uri="{FF2B5EF4-FFF2-40B4-BE49-F238E27FC236}">
                  <a16:creationId xmlns:a16="http://schemas.microsoft.com/office/drawing/2014/main" id="{4D745C40-B38B-8808-F992-CB14A3A62008}"/>
                </a:ext>
              </a:extLst>
            </p:cNvPr>
            <p:cNvSpPr/>
            <p:nvPr/>
          </p:nvSpPr>
          <p:spPr>
            <a:xfrm>
              <a:off x="3979545" y="5374957"/>
              <a:ext cx="563879" cy="561022"/>
            </a:xfrm>
            <a:custGeom>
              <a:avLst/>
              <a:gdLst>
                <a:gd name="connsiteX0" fmla="*/ 0 w 563879"/>
                <a:gd name="connsiteY0" fmla="*/ 284798 h 561022"/>
                <a:gd name="connsiteX1" fmla="*/ 1905 w 563879"/>
                <a:gd name="connsiteY1" fmla="*/ 325755 h 561022"/>
                <a:gd name="connsiteX2" fmla="*/ 2858 w 563879"/>
                <a:gd name="connsiteY2" fmla="*/ 333375 h 561022"/>
                <a:gd name="connsiteX3" fmla="*/ 55245 w 563879"/>
                <a:gd name="connsiteY3" fmla="*/ 454343 h 561022"/>
                <a:gd name="connsiteX4" fmla="*/ 60960 w 563879"/>
                <a:gd name="connsiteY4" fmla="*/ 461010 h 561022"/>
                <a:gd name="connsiteX5" fmla="*/ 79058 w 563879"/>
                <a:gd name="connsiteY5" fmla="*/ 480060 h 561022"/>
                <a:gd name="connsiteX6" fmla="*/ 107633 w 563879"/>
                <a:gd name="connsiteY6" fmla="*/ 503873 h 561022"/>
                <a:gd name="connsiteX7" fmla="*/ 123825 w 563879"/>
                <a:gd name="connsiteY7" fmla="*/ 514350 h 561022"/>
                <a:gd name="connsiteX8" fmla="*/ 132397 w 563879"/>
                <a:gd name="connsiteY8" fmla="*/ 519113 h 561022"/>
                <a:gd name="connsiteX9" fmla="*/ 202883 w 563879"/>
                <a:gd name="connsiteY9" fmla="*/ 547688 h 561022"/>
                <a:gd name="connsiteX10" fmla="*/ 250508 w 563879"/>
                <a:gd name="connsiteY10" fmla="*/ 559118 h 561022"/>
                <a:gd name="connsiteX11" fmla="*/ 267652 w 563879"/>
                <a:gd name="connsiteY11" fmla="*/ 561023 h 561022"/>
                <a:gd name="connsiteX12" fmla="*/ 279083 w 563879"/>
                <a:gd name="connsiteY12" fmla="*/ 561023 h 561022"/>
                <a:gd name="connsiteX13" fmla="*/ 282892 w 563879"/>
                <a:gd name="connsiteY13" fmla="*/ 561023 h 561022"/>
                <a:gd name="connsiteX14" fmla="*/ 309563 w 563879"/>
                <a:gd name="connsiteY14" fmla="*/ 559118 h 561022"/>
                <a:gd name="connsiteX15" fmla="*/ 312420 w 563879"/>
                <a:gd name="connsiteY15" fmla="*/ 559118 h 561022"/>
                <a:gd name="connsiteX16" fmla="*/ 319088 w 563879"/>
                <a:gd name="connsiteY16" fmla="*/ 558165 h 561022"/>
                <a:gd name="connsiteX17" fmla="*/ 328613 w 563879"/>
                <a:gd name="connsiteY17" fmla="*/ 556260 h 561022"/>
                <a:gd name="connsiteX18" fmla="*/ 335280 w 563879"/>
                <a:gd name="connsiteY18" fmla="*/ 555307 h 561022"/>
                <a:gd name="connsiteX19" fmla="*/ 360997 w 563879"/>
                <a:gd name="connsiteY19" fmla="*/ 548640 h 561022"/>
                <a:gd name="connsiteX20" fmla="*/ 428625 w 563879"/>
                <a:gd name="connsiteY20" fmla="*/ 520065 h 561022"/>
                <a:gd name="connsiteX21" fmla="*/ 435292 w 563879"/>
                <a:gd name="connsiteY21" fmla="*/ 516255 h 561022"/>
                <a:gd name="connsiteX22" fmla="*/ 438150 w 563879"/>
                <a:gd name="connsiteY22" fmla="*/ 514350 h 561022"/>
                <a:gd name="connsiteX23" fmla="*/ 457200 w 563879"/>
                <a:gd name="connsiteY23" fmla="*/ 500063 h 561022"/>
                <a:gd name="connsiteX24" fmla="*/ 469583 w 563879"/>
                <a:gd name="connsiteY24" fmla="*/ 489585 h 561022"/>
                <a:gd name="connsiteX25" fmla="*/ 475297 w 563879"/>
                <a:gd name="connsiteY25" fmla="*/ 483870 h 561022"/>
                <a:gd name="connsiteX26" fmla="*/ 478155 w 563879"/>
                <a:gd name="connsiteY26" fmla="*/ 481013 h 561022"/>
                <a:gd name="connsiteX27" fmla="*/ 515302 w 563879"/>
                <a:gd name="connsiteY27" fmla="*/ 442913 h 561022"/>
                <a:gd name="connsiteX28" fmla="*/ 523875 w 563879"/>
                <a:gd name="connsiteY28" fmla="*/ 431482 h 561022"/>
                <a:gd name="connsiteX29" fmla="*/ 560070 w 563879"/>
                <a:gd name="connsiteY29" fmla="*/ 332423 h 561022"/>
                <a:gd name="connsiteX30" fmla="*/ 563880 w 563879"/>
                <a:gd name="connsiteY30" fmla="*/ 291465 h 561022"/>
                <a:gd name="connsiteX31" fmla="*/ 563880 w 563879"/>
                <a:gd name="connsiteY31" fmla="*/ 280988 h 561022"/>
                <a:gd name="connsiteX32" fmla="*/ 563880 w 563879"/>
                <a:gd name="connsiteY32" fmla="*/ 273368 h 561022"/>
                <a:gd name="connsiteX33" fmla="*/ 563880 w 563879"/>
                <a:gd name="connsiteY33" fmla="*/ 259080 h 561022"/>
                <a:gd name="connsiteX34" fmla="*/ 563880 w 563879"/>
                <a:gd name="connsiteY34" fmla="*/ 257175 h 561022"/>
                <a:gd name="connsiteX35" fmla="*/ 561022 w 563879"/>
                <a:gd name="connsiteY35" fmla="*/ 227648 h 561022"/>
                <a:gd name="connsiteX36" fmla="*/ 558165 w 563879"/>
                <a:gd name="connsiteY36" fmla="*/ 213360 h 561022"/>
                <a:gd name="connsiteX37" fmla="*/ 556260 w 563879"/>
                <a:gd name="connsiteY37" fmla="*/ 203835 h 561022"/>
                <a:gd name="connsiteX38" fmla="*/ 545783 w 563879"/>
                <a:gd name="connsiteY38" fmla="*/ 171450 h 561022"/>
                <a:gd name="connsiteX39" fmla="*/ 539115 w 563879"/>
                <a:gd name="connsiteY39" fmla="*/ 157163 h 561022"/>
                <a:gd name="connsiteX40" fmla="*/ 539115 w 563879"/>
                <a:gd name="connsiteY40" fmla="*/ 157163 h 561022"/>
                <a:gd name="connsiteX41" fmla="*/ 538163 w 563879"/>
                <a:gd name="connsiteY41" fmla="*/ 154305 h 561022"/>
                <a:gd name="connsiteX42" fmla="*/ 537210 w 563879"/>
                <a:gd name="connsiteY42" fmla="*/ 153353 h 561022"/>
                <a:gd name="connsiteX43" fmla="*/ 537210 w 563879"/>
                <a:gd name="connsiteY43" fmla="*/ 152400 h 561022"/>
                <a:gd name="connsiteX44" fmla="*/ 535305 w 563879"/>
                <a:gd name="connsiteY44" fmla="*/ 149543 h 561022"/>
                <a:gd name="connsiteX45" fmla="*/ 535305 w 563879"/>
                <a:gd name="connsiteY45" fmla="*/ 148590 h 561022"/>
                <a:gd name="connsiteX46" fmla="*/ 533400 w 563879"/>
                <a:gd name="connsiteY46" fmla="*/ 145732 h 561022"/>
                <a:gd name="connsiteX47" fmla="*/ 532447 w 563879"/>
                <a:gd name="connsiteY47" fmla="*/ 144780 h 561022"/>
                <a:gd name="connsiteX48" fmla="*/ 530543 w 563879"/>
                <a:gd name="connsiteY48" fmla="*/ 141923 h 561022"/>
                <a:gd name="connsiteX49" fmla="*/ 529590 w 563879"/>
                <a:gd name="connsiteY49" fmla="*/ 140970 h 561022"/>
                <a:gd name="connsiteX50" fmla="*/ 527685 w 563879"/>
                <a:gd name="connsiteY50" fmla="*/ 138113 h 561022"/>
                <a:gd name="connsiteX51" fmla="*/ 526733 w 563879"/>
                <a:gd name="connsiteY51" fmla="*/ 137160 h 561022"/>
                <a:gd name="connsiteX52" fmla="*/ 524827 w 563879"/>
                <a:gd name="connsiteY52" fmla="*/ 134303 h 561022"/>
                <a:gd name="connsiteX53" fmla="*/ 523875 w 563879"/>
                <a:gd name="connsiteY53" fmla="*/ 133350 h 561022"/>
                <a:gd name="connsiteX54" fmla="*/ 521970 w 563879"/>
                <a:gd name="connsiteY54" fmla="*/ 130493 h 561022"/>
                <a:gd name="connsiteX55" fmla="*/ 521017 w 563879"/>
                <a:gd name="connsiteY55" fmla="*/ 129540 h 561022"/>
                <a:gd name="connsiteX56" fmla="*/ 516255 w 563879"/>
                <a:gd name="connsiteY56" fmla="*/ 121920 h 561022"/>
                <a:gd name="connsiteX57" fmla="*/ 515302 w 563879"/>
                <a:gd name="connsiteY57" fmla="*/ 120968 h 561022"/>
                <a:gd name="connsiteX58" fmla="*/ 513397 w 563879"/>
                <a:gd name="connsiteY58" fmla="*/ 118110 h 561022"/>
                <a:gd name="connsiteX59" fmla="*/ 512445 w 563879"/>
                <a:gd name="connsiteY59" fmla="*/ 117157 h 561022"/>
                <a:gd name="connsiteX60" fmla="*/ 511492 w 563879"/>
                <a:gd name="connsiteY60" fmla="*/ 115253 h 561022"/>
                <a:gd name="connsiteX61" fmla="*/ 511492 w 563879"/>
                <a:gd name="connsiteY61" fmla="*/ 114300 h 561022"/>
                <a:gd name="connsiteX62" fmla="*/ 510540 w 563879"/>
                <a:gd name="connsiteY62" fmla="*/ 112395 h 561022"/>
                <a:gd name="connsiteX63" fmla="*/ 508635 w 563879"/>
                <a:gd name="connsiteY63" fmla="*/ 110490 h 561022"/>
                <a:gd name="connsiteX64" fmla="*/ 507683 w 563879"/>
                <a:gd name="connsiteY64" fmla="*/ 108585 h 561022"/>
                <a:gd name="connsiteX65" fmla="*/ 505777 w 563879"/>
                <a:gd name="connsiteY65" fmla="*/ 106680 h 561022"/>
                <a:gd name="connsiteX66" fmla="*/ 504825 w 563879"/>
                <a:gd name="connsiteY66" fmla="*/ 104775 h 561022"/>
                <a:gd name="connsiteX67" fmla="*/ 502920 w 563879"/>
                <a:gd name="connsiteY67" fmla="*/ 102870 h 561022"/>
                <a:gd name="connsiteX68" fmla="*/ 501967 w 563879"/>
                <a:gd name="connsiteY68" fmla="*/ 100965 h 561022"/>
                <a:gd name="connsiteX69" fmla="*/ 501015 w 563879"/>
                <a:gd name="connsiteY69" fmla="*/ 100013 h 561022"/>
                <a:gd name="connsiteX70" fmla="*/ 500063 w 563879"/>
                <a:gd name="connsiteY70" fmla="*/ 99060 h 561022"/>
                <a:gd name="connsiteX71" fmla="*/ 499110 w 563879"/>
                <a:gd name="connsiteY71" fmla="*/ 97155 h 561022"/>
                <a:gd name="connsiteX72" fmla="*/ 497205 w 563879"/>
                <a:gd name="connsiteY72" fmla="*/ 95250 h 561022"/>
                <a:gd name="connsiteX73" fmla="*/ 495300 w 563879"/>
                <a:gd name="connsiteY73" fmla="*/ 93345 h 561022"/>
                <a:gd name="connsiteX74" fmla="*/ 495300 w 563879"/>
                <a:gd name="connsiteY74" fmla="*/ 92393 h 561022"/>
                <a:gd name="connsiteX75" fmla="*/ 493395 w 563879"/>
                <a:gd name="connsiteY75" fmla="*/ 90488 h 561022"/>
                <a:gd name="connsiteX76" fmla="*/ 492442 w 563879"/>
                <a:gd name="connsiteY76" fmla="*/ 88582 h 561022"/>
                <a:gd name="connsiteX77" fmla="*/ 489585 w 563879"/>
                <a:gd name="connsiteY77" fmla="*/ 85725 h 561022"/>
                <a:gd name="connsiteX78" fmla="*/ 488633 w 563879"/>
                <a:gd name="connsiteY78" fmla="*/ 84773 h 561022"/>
                <a:gd name="connsiteX79" fmla="*/ 484822 w 563879"/>
                <a:gd name="connsiteY79" fmla="*/ 80963 h 561022"/>
                <a:gd name="connsiteX80" fmla="*/ 280035 w 563879"/>
                <a:gd name="connsiteY80" fmla="*/ 0 h 561022"/>
                <a:gd name="connsiteX81" fmla="*/ 278130 w 563879"/>
                <a:gd name="connsiteY81" fmla="*/ 0 h 561022"/>
                <a:gd name="connsiteX82" fmla="*/ 276225 w 563879"/>
                <a:gd name="connsiteY82" fmla="*/ 0 h 561022"/>
                <a:gd name="connsiteX83" fmla="*/ 255270 w 563879"/>
                <a:gd name="connsiteY83" fmla="*/ 953 h 561022"/>
                <a:gd name="connsiteX84" fmla="*/ 180022 w 563879"/>
                <a:gd name="connsiteY84" fmla="*/ 15240 h 561022"/>
                <a:gd name="connsiteX85" fmla="*/ 33338 w 563879"/>
                <a:gd name="connsiteY85" fmla="*/ 131445 h 561022"/>
                <a:gd name="connsiteX86" fmla="*/ 29527 w 563879"/>
                <a:gd name="connsiteY86" fmla="*/ 140018 h 561022"/>
                <a:gd name="connsiteX87" fmla="*/ 28575 w 563879"/>
                <a:gd name="connsiteY87" fmla="*/ 141923 h 561022"/>
                <a:gd name="connsiteX88" fmla="*/ 27622 w 563879"/>
                <a:gd name="connsiteY88" fmla="*/ 144780 h 561022"/>
                <a:gd name="connsiteX89" fmla="*/ 25717 w 563879"/>
                <a:gd name="connsiteY89" fmla="*/ 149543 h 561022"/>
                <a:gd name="connsiteX90" fmla="*/ 25717 w 563879"/>
                <a:gd name="connsiteY90" fmla="*/ 149543 h 561022"/>
                <a:gd name="connsiteX91" fmla="*/ 21908 w 563879"/>
                <a:gd name="connsiteY91" fmla="*/ 157163 h 561022"/>
                <a:gd name="connsiteX92" fmla="*/ 17145 w 563879"/>
                <a:gd name="connsiteY92" fmla="*/ 168593 h 561022"/>
                <a:gd name="connsiteX93" fmla="*/ 9525 w 563879"/>
                <a:gd name="connsiteY93" fmla="*/ 193357 h 561022"/>
                <a:gd name="connsiteX94" fmla="*/ 5715 w 563879"/>
                <a:gd name="connsiteY94" fmla="*/ 208598 h 561022"/>
                <a:gd name="connsiteX95" fmla="*/ 3810 w 563879"/>
                <a:gd name="connsiteY95" fmla="*/ 216218 h 561022"/>
                <a:gd name="connsiteX96" fmla="*/ 2858 w 563879"/>
                <a:gd name="connsiteY96" fmla="*/ 220980 h 561022"/>
                <a:gd name="connsiteX97" fmla="*/ 0 w 563879"/>
                <a:gd name="connsiteY97" fmla="*/ 284798 h 561022"/>
                <a:gd name="connsiteX98" fmla="*/ 289560 w 563879"/>
                <a:gd name="connsiteY98" fmla="*/ 22860 h 561022"/>
                <a:gd name="connsiteX99" fmla="*/ 290513 w 563879"/>
                <a:gd name="connsiteY99" fmla="*/ 22860 h 561022"/>
                <a:gd name="connsiteX100" fmla="*/ 298133 w 563879"/>
                <a:gd name="connsiteY100" fmla="*/ 22860 h 561022"/>
                <a:gd name="connsiteX101" fmla="*/ 299085 w 563879"/>
                <a:gd name="connsiteY101" fmla="*/ 22860 h 561022"/>
                <a:gd name="connsiteX102" fmla="*/ 429577 w 563879"/>
                <a:gd name="connsiteY102" fmla="*/ 63818 h 561022"/>
                <a:gd name="connsiteX103" fmla="*/ 429577 w 563879"/>
                <a:gd name="connsiteY103" fmla="*/ 63818 h 561022"/>
                <a:gd name="connsiteX104" fmla="*/ 439102 w 563879"/>
                <a:gd name="connsiteY104" fmla="*/ 69532 h 561022"/>
                <a:gd name="connsiteX105" fmla="*/ 441960 w 563879"/>
                <a:gd name="connsiteY105" fmla="*/ 71438 h 561022"/>
                <a:gd name="connsiteX106" fmla="*/ 461963 w 563879"/>
                <a:gd name="connsiteY106" fmla="*/ 87630 h 561022"/>
                <a:gd name="connsiteX107" fmla="*/ 481013 w 563879"/>
                <a:gd name="connsiteY107" fmla="*/ 106680 h 561022"/>
                <a:gd name="connsiteX108" fmla="*/ 481013 w 563879"/>
                <a:gd name="connsiteY108" fmla="*/ 106680 h 561022"/>
                <a:gd name="connsiteX109" fmla="*/ 501015 w 563879"/>
                <a:gd name="connsiteY109" fmla="*/ 126682 h 561022"/>
                <a:gd name="connsiteX110" fmla="*/ 504825 w 563879"/>
                <a:gd name="connsiteY110" fmla="*/ 132398 h 561022"/>
                <a:gd name="connsiteX111" fmla="*/ 512445 w 563879"/>
                <a:gd name="connsiteY111" fmla="*/ 143828 h 561022"/>
                <a:gd name="connsiteX112" fmla="*/ 524827 w 563879"/>
                <a:gd name="connsiteY112" fmla="*/ 167640 h 561022"/>
                <a:gd name="connsiteX113" fmla="*/ 529590 w 563879"/>
                <a:gd name="connsiteY113" fmla="*/ 180023 h 561022"/>
                <a:gd name="connsiteX114" fmla="*/ 548640 w 563879"/>
                <a:gd name="connsiteY114" fmla="*/ 280035 h 561022"/>
                <a:gd name="connsiteX115" fmla="*/ 541972 w 563879"/>
                <a:gd name="connsiteY115" fmla="*/ 332423 h 561022"/>
                <a:gd name="connsiteX116" fmla="*/ 535305 w 563879"/>
                <a:gd name="connsiteY116" fmla="*/ 360045 h 561022"/>
                <a:gd name="connsiteX117" fmla="*/ 527685 w 563879"/>
                <a:gd name="connsiteY117" fmla="*/ 385763 h 561022"/>
                <a:gd name="connsiteX118" fmla="*/ 520065 w 563879"/>
                <a:gd name="connsiteY118" fmla="*/ 404813 h 561022"/>
                <a:gd name="connsiteX119" fmla="*/ 512445 w 563879"/>
                <a:gd name="connsiteY119" fmla="*/ 416243 h 561022"/>
                <a:gd name="connsiteX120" fmla="*/ 512445 w 563879"/>
                <a:gd name="connsiteY120" fmla="*/ 416243 h 561022"/>
                <a:gd name="connsiteX121" fmla="*/ 512445 w 563879"/>
                <a:gd name="connsiteY121" fmla="*/ 416243 h 561022"/>
                <a:gd name="connsiteX122" fmla="*/ 508635 w 563879"/>
                <a:gd name="connsiteY122" fmla="*/ 421957 h 561022"/>
                <a:gd name="connsiteX123" fmla="*/ 507683 w 563879"/>
                <a:gd name="connsiteY123" fmla="*/ 423863 h 561022"/>
                <a:gd name="connsiteX124" fmla="*/ 505777 w 563879"/>
                <a:gd name="connsiteY124" fmla="*/ 427673 h 561022"/>
                <a:gd name="connsiteX125" fmla="*/ 503872 w 563879"/>
                <a:gd name="connsiteY125" fmla="*/ 430530 h 561022"/>
                <a:gd name="connsiteX126" fmla="*/ 501967 w 563879"/>
                <a:gd name="connsiteY126" fmla="*/ 433388 h 561022"/>
                <a:gd name="connsiteX127" fmla="*/ 500063 w 563879"/>
                <a:gd name="connsiteY127" fmla="*/ 436245 h 561022"/>
                <a:gd name="connsiteX128" fmla="*/ 498158 w 563879"/>
                <a:gd name="connsiteY128" fmla="*/ 439103 h 561022"/>
                <a:gd name="connsiteX129" fmla="*/ 496252 w 563879"/>
                <a:gd name="connsiteY129" fmla="*/ 441960 h 561022"/>
                <a:gd name="connsiteX130" fmla="*/ 494347 w 563879"/>
                <a:gd name="connsiteY130" fmla="*/ 444818 h 561022"/>
                <a:gd name="connsiteX131" fmla="*/ 492442 w 563879"/>
                <a:gd name="connsiteY131" fmla="*/ 447675 h 561022"/>
                <a:gd name="connsiteX132" fmla="*/ 490538 w 563879"/>
                <a:gd name="connsiteY132" fmla="*/ 449580 h 561022"/>
                <a:gd name="connsiteX133" fmla="*/ 487680 w 563879"/>
                <a:gd name="connsiteY133" fmla="*/ 452438 h 561022"/>
                <a:gd name="connsiteX134" fmla="*/ 485775 w 563879"/>
                <a:gd name="connsiteY134" fmla="*/ 454343 h 561022"/>
                <a:gd name="connsiteX135" fmla="*/ 482917 w 563879"/>
                <a:gd name="connsiteY135" fmla="*/ 457200 h 561022"/>
                <a:gd name="connsiteX136" fmla="*/ 481013 w 563879"/>
                <a:gd name="connsiteY136" fmla="*/ 459105 h 561022"/>
                <a:gd name="connsiteX137" fmla="*/ 478155 w 563879"/>
                <a:gd name="connsiteY137" fmla="*/ 461963 h 561022"/>
                <a:gd name="connsiteX138" fmla="*/ 476250 w 563879"/>
                <a:gd name="connsiteY138" fmla="*/ 463868 h 561022"/>
                <a:gd name="connsiteX139" fmla="*/ 473392 w 563879"/>
                <a:gd name="connsiteY139" fmla="*/ 466725 h 561022"/>
                <a:gd name="connsiteX140" fmla="*/ 471488 w 563879"/>
                <a:gd name="connsiteY140" fmla="*/ 468630 h 561022"/>
                <a:gd name="connsiteX141" fmla="*/ 468630 w 563879"/>
                <a:gd name="connsiteY141" fmla="*/ 471488 h 561022"/>
                <a:gd name="connsiteX142" fmla="*/ 466725 w 563879"/>
                <a:gd name="connsiteY142" fmla="*/ 472440 h 561022"/>
                <a:gd name="connsiteX143" fmla="*/ 462915 w 563879"/>
                <a:gd name="connsiteY143" fmla="*/ 475298 h 561022"/>
                <a:gd name="connsiteX144" fmla="*/ 461963 w 563879"/>
                <a:gd name="connsiteY144" fmla="*/ 476250 h 561022"/>
                <a:gd name="connsiteX145" fmla="*/ 458152 w 563879"/>
                <a:gd name="connsiteY145" fmla="*/ 479107 h 561022"/>
                <a:gd name="connsiteX146" fmla="*/ 457200 w 563879"/>
                <a:gd name="connsiteY146" fmla="*/ 480060 h 561022"/>
                <a:gd name="connsiteX147" fmla="*/ 453390 w 563879"/>
                <a:gd name="connsiteY147" fmla="*/ 482918 h 561022"/>
                <a:gd name="connsiteX148" fmla="*/ 452438 w 563879"/>
                <a:gd name="connsiteY148" fmla="*/ 483870 h 561022"/>
                <a:gd name="connsiteX149" fmla="*/ 447675 w 563879"/>
                <a:gd name="connsiteY149" fmla="*/ 486728 h 561022"/>
                <a:gd name="connsiteX150" fmla="*/ 446722 w 563879"/>
                <a:gd name="connsiteY150" fmla="*/ 486728 h 561022"/>
                <a:gd name="connsiteX151" fmla="*/ 441960 w 563879"/>
                <a:gd name="connsiteY151" fmla="*/ 490538 h 561022"/>
                <a:gd name="connsiteX152" fmla="*/ 441960 w 563879"/>
                <a:gd name="connsiteY152" fmla="*/ 490538 h 561022"/>
                <a:gd name="connsiteX153" fmla="*/ 391477 w 563879"/>
                <a:gd name="connsiteY153" fmla="*/ 517207 h 561022"/>
                <a:gd name="connsiteX154" fmla="*/ 391477 w 563879"/>
                <a:gd name="connsiteY154" fmla="*/ 517207 h 561022"/>
                <a:gd name="connsiteX155" fmla="*/ 388620 w 563879"/>
                <a:gd name="connsiteY155" fmla="*/ 519113 h 561022"/>
                <a:gd name="connsiteX156" fmla="*/ 388620 w 563879"/>
                <a:gd name="connsiteY156" fmla="*/ 519113 h 561022"/>
                <a:gd name="connsiteX157" fmla="*/ 385763 w 563879"/>
                <a:gd name="connsiteY157" fmla="*/ 521018 h 561022"/>
                <a:gd name="connsiteX158" fmla="*/ 385763 w 563879"/>
                <a:gd name="connsiteY158" fmla="*/ 521018 h 561022"/>
                <a:gd name="connsiteX159" fmla="*/ 370522 w 563879"/>
                <a:gd name="connsiteY159" fmla="*/ 527685 h 561022"/>
                <a:gd name="connsiteX160" fmla="*/ 370522 w 563879"/>
                <a:gd name="connsiteY160" fmla="*/ 527685 h 561022"/>
                <a:gd name="connsiteX161" fmla="*/ 367665 w 563879"/>
                <a:gd name="connsiteY161" fmla="*/ 528638 h 561022"/>
                <a:gd name="connsiteX162" fmla="*/ 366713 w 563879"/>
                <a:gd name="connsiteY162" fmla="*/ 528638 h 561022"/>
                <a:gd name="connsiteX163" fmla="*/ 363855 w 563879"/>
                <a:gd name="connsiteY163" fmla="*/ 529590 h 561022"/>
                <a:gd name="connsiteX164" fmla="*/ 363855 w 563879"/>
                <a:gd name="connsiteY164" fmla="*/ 529590 h 561022"/>
                <a:gd name="connsiteX165" fmla="*/ 358140 w 563879"/>
                <a:gd name="connsiteY165" fmla="*/ 531495 h 561022"/>
                <a:gd name="connsiteX166" fmla="*/ 357188 w 563879"/>
                <a:gd name="connsiteY166" fmla="*/ 531495 h 561022"/>
                <a:gd name="connsiteX167" fmla="*/ 355283 w 563879"/>
                <a:gd name="connsiteY167" fmla="*/ 532448 h 561022"/>
                <a:gd name="connsiteX168" fmla="*/ 353377 w 563879"/>
                <a:gd name="connsiteY168" fmla="*/ 532448 h 561022"/>
                <a:gd name="connsiteX169" fmla="*/ 351472 w 563879"/>
                <a:gd name="connsiteY169" fmla="*/ 532448 h 561022"/>
                <a:gd name="connsiteX170" fmla="*/ 349567 w 563879"/>
                <a:gd name="connsiteY170" fmla="*/ 533400 h 561022"/>
                <a:gd name="connsiteX171" fmla="*/ 348615 w 563879"/>
                <a:gd name="connsiteY171" fmla="*/ 533400 h 561022"/>
                <a:gd name="connsiteX172" fmla="*/ 346710 w 563879"/>
                <a:gd name="connsiteY172" fmla="*/ 534353 h 561022"/>
                <a:gd name="connsiteX173" fmla="*/ 345758 w 563879"/>
                <a:gd name="connsiteY173" fmla="*/ 534353 h 561022"/>
                <a:gd name="connsiteX174" fmla="*/ 342900 w 563879"/>
                <a:gd name="connsiteY174" fmla="*/ 535305 h 561022"/>
                <a:gd name="connsiteX175" fmla="*/ 342900 w 563879"/>
                <a:gd name="connsiteY175" fmla="*/ 535305 h 561022"/>
                <a:gd name="connsiteX176" fmla="*/ 321945 w 563879"/>
                <a:gd name="connsiteY176" fmla="*/ 539115 h 561022"/>
                <a:gd name="connsiteX177" fmla="*/ 314325 w 563879"/>
                <a:gd name="connsiteY177" fmla="*/ 540068 h 561022"/>
                <a:gd name="connsiteX178" fmla="*/ 306705 w 563879"/>
                <a:gd name="connsiteY178" fmla="*/ 540068 h 561022"/>
                <a:gd name="connsiteX179" fmla="*/ 272415 w 563879"/>
                <a:gd name="connsiteY179" fmla="*/ 540068 h 561022"/>
                <a:gd name="connsiteX180" fmla="*/ 262890 w 563879"/>
                <a:gd name="connsiteY180" fmla="*/ 539115 h 561022"/>
                <a:gd name="connsiteX181" fmla="*/ 227647 w 563879"/>
                <a:gd name="connsiteY181" fmla="*/ 534353 h 561022"/>
                <a:gd name="connsiteX182" fmla="*/ 217170 w 563879"/>
                <a:gd name="connsiteY182" fmla="*/ 532448 h 561022"/>
                <a:gd name="connsiteX183" fmla="*/ 196215 w 563879"/>
                <a:gd name="connsiteY183" fmla="*/ 526732 h 561022"/>
                <a:gd name="connsiteX184" fmla="*/ 185738 w 563879"/>
                <a:gd name="connsiteY184" fmla="*/ 522923 h 561022"/>
                <a:gd name="connsiteX185" fmla="*/ 149542 w 563879"/>
                <a:gd name="connsiteY185" fmla="*/ 507682 h 561022"/>
                <a:gd name="connsiteX186" fmla="*/ 139065 w 563879"/>
                <a:gd name="connsiteY186" fmla="*/ 501968 h 561022"/>
                <a:gd name="connsiteX187" fmla="*/ 53340 w 563879"/>
                <a:gd name="connsiteY187" fmla="*/ 424815 h 561022"/>
                <a:gd name="connsiteX188" fmla="*/ 166688 w 563879"/>
                <a:gd name="connsiteY188" fmla="*/ 42863 h 561022"/>
                <a:gd name="connsiteX189" fmla="*/ 173355 w 563879"/>
                <a:gd name="connsiteY189" fmla="*/ 40005 h 561022"/>
                <a:gd name="connsiteX190" fmla="*/ 176213 w 563879"/>
                <a:gd name="connsiteY190" fmla="*/ 39053 h 561022"/>
                <a:gd name="connsiteX191" fmla="*/ 180975 w 563879"/>
                <a:gd name="connsiteY191" fmla="*/ 37148 h 561022"/>
                <a:gd name="connsiteX192" fmla="*/ 183833 w 563879"/>
                <a:gd name="connsiteY192" fmla="*/ 36195 h 561022"/>
                <a:gd name="connsiteX193" fmla="*/ 187642 w 563879"/>
                <a:gd name="connsiteY193" fmla="*/ 35243 h 561022"/>
                <a:gd name="connsiteX194" fmla="*/ 191452 w 563879"/>
                <a:gd name="connsiteY194" fmla="*/ 34290 h 561022"/>
                <a:gd name="connsiteX195" fmla="*/ 195263 w 563879"/>
                <a:gd name="connsiteY195" fmla="*/ 33338 h 561022"/>
                <a:gd name="connsiteX196" fmla="*/ 199072 w 563879"/>
                <a:gd name="connsiteY196" fmla="*/ 32385 h 561022"/>
                <a:gd name="connsiteX197" fmla="*/ 202883 w 563879"/>
                <a:gd name="connsiteY197" fmla="*/ 31432 h 561022"/>
                <a:gd name="connsiteX198" fmla="*/ 206692 w 563879"/>
                <a:gd name="connsiteY198" fmla="*/ 30480 h 561022"/>
                <a:gd name="connsiteX199" fmla="*/ 210502 w 563879"/>
                <a:gd name="connsiteY199" fmla="*/ 29528 h 561022"/>
                <a:gd name="connsiteX200" fmla="*/ 214313 w 563879"/>
                <a:gd name="connsiteY200" fmla="*/ 28575 h 561022"/>
                <a:gd name="connsiteX201" fmla="*/ 217170 w 563879"/>
                <a:gd name="connsiteY201" fmla="*/ 27623 h 561022"/>
                <a:gd name="connsiteX202" fmla="*/ 221933 w 563879"/>
                <a:gd name="connsiteY202" fmla="*/ 26670 h 561022"/>
                <a:gd name="connsiteX203" fmla="*/ 224790 w 563879"/>
                <a:gd name="connsiteY203" fmla="*/ 25718 h 561022"/>
                <a:gd name="connsiteX204" fmla="*/ 229552 w 563879"/>
                <a:gd name="connsiteY204" fmla="*/ 24765 h 561022"/>
                <a:gd name="connsiteX205" fmla="*/ 232410 w 563879"/>
                <a:gd name="connsiteY205" fmla="*/ 23813 h 561022"/>
                <a:gd name="connsiteX206" fmla="*/ 237172 w 563879"/>
                <a:gd name="connsiteY206" fmla="*/ 22860 h 561022"/>
                <a:gd name="connsiteX207" fmla="*/ 240030 w 563879"/>
                <a:gd name="connsiteY207" fmla="*/ 22860 h 561022"/>
                <a:gd name="connsiteX208" fmla="*/ 245745 w 563879"/>
                <a:gd name="connsiteY208" fmla="*/ 21907 h 561022"/>
                <a:gd name="connsiteX209" fmla="*/ 248602 w 563879"/>
                <a:gd name="connsiteY209" fmla="*/ 21907 h 561022"/>
                <a:gd name="connsiteX210" fmla="*/ 254317 w 563879"/>
                <a:gd name="connsiteY210" fmla="*/ 20955 h 561022"/>
                <a:gd name="connsiteX211" fmla="*/ 257175 w 563879"/>
                <a:gd name="connsiteY211" fmla="*/ 20955 h 561022"/>
                <a:gd name="connsiteX212" fmla="*/ 262890 w 563879"/>
                <a:gd name="connsiteY212" fmla="*/ 20955 h 561022"/>
                <a:gd name="connsiteX213" fmla="*/ 264795 w 563879"/>
                <a:gd name="connsiteY213" fmla="*/ 20955 h 561022"/>
                <a:gd name="connsiteX214" fmla="*/ 270510 w 563879"/>
                <a:gd name="connsiteY214" fmla="*/ 20955 h 561022"/>
                <a:gd name="connsiteX215" fmla="*/ 272415 w 563879"/>
                <a:gd name="connsiteY215" fmla="*/ 20955 h 561022"/>
                <a:gd name="connsiteX216" fmla="*/ 279083 w 563879"/>
                <a:gd name="connsiteY216" fmla="*/ 20955 h 561022"/>
                <a:gd name="connsiteX217" fmla="*/ 280988 w 563879"/>
                <a:gd name="connsiteY217" fmla="*/ 20955 h 561022"/>
                <a:gd name="connsiteX218" fmla="*/ 289560 w 563879"/>
                <a:gd name="connsiteY218" fmla="*/ 22860 h 5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563879" h="561022">
                  <a:moveTo>
                    <a:pt x="0" y="284798"/>
                  </a:moveTo>
                  <a:cubicBezTo>
                    <a:pt x="0" y="298132"/>
                    <a:pt x="952" y="312420"/>
                    <a:pt x="1905" y="325755"/>
                  </a:cubicBezTo>
                  <a:cubicBezTo>
                    <a:pt x="1905" y="328613"/>
                    <a:pt x="2858" y="331470"/>
                    <a:pt x="2858" y="333375"/>
                  </a:cubicBezTo>
                  <a:cubicBezTo>
                    <a:pt x="9525" y="376238"/>
                    <a:pt x="25717" y="418148"/>
                    <a:pt x="55245" y="454343"/>
                  </a:cubicBezTo>
                  <a:cubicBezTo>
                    <a:pt x="57150" y="456248"/>
                    <a:pt x="59055" y="459105"/>
                    <a:pt x="60960" y="461010"/>
                  </a:cubicBezTo>
                  <a:cubicBezTo>
                    <a:pt x="66675" y="467678"/>
                    <a:pt x="72390" y="474345"/>
                    <a:pt x="79058" y="480060"/>
                  </a:cubicBezTo>
                  <a:cubicBezTo>
                    <a:pt x="87630" y="488632"/>
                    <a:pt x="97155" y="496253"/>
                    <a:pt x="107633" y="503873"/>
                  </a:cubicBezTo>
                  <a:cubicBezTo>
                    <a:pt x="113347" y="507682"/>
                    <a:pt x="118110" y="511493"/>
                    <a:pt x="123825" y="514350"/>
                  </a:cubicBezTo>
                  <a:cubicBezTo>
                    <a:pt x="126683" y="516255"/>
                    <a:pt x="129540" y="518160"/>
                    <a:pt x="132397" y="519113"/>
                  </a:cubicBezTo>
                  <a:cubicBezTo>
                    <a:pt x="153352" y="530543"/>
                    <a:pt x="176213" y="540068"/>
                    <a:pt x="202883" y="547688"/>
                  </a:cubicBezTo>
                  <a:cubicBezTo>
                    <a:pt x="218122" y="552450"/>
                    <a:pt x="234315" y="555307"/>
                    <a:pt x="250508" y="559118"/>
                  </a:cubicBezTo>
                  <a:cubicBezTo>
                    <a:pt x="256222" y="560070"/>
                    <a:pt x="261938" y="560070"/>
                    <a:pt x="267652" y="561023"/>
                  </a:cubicBezTo>
                  <a:cubicBezTo>
                    <a:pt x="271463" y="561023"/>
                    <a:pt x="275272" y="561023"/>
                    <a:pt x="279083" y="561023"/>
                  </a:cubicBezTo>
                  <a:cubicBezTo>
                    <a:pt x="280035" y="561023"/>
                    <a:pt x="281940" y="561023"/>
                    <a:pt x="282892" y="561023"/>
                  </a:cubicBezTo>
                  <a:cubicBezTo>
                    <a:pt x="292417" y="561023"/>
                    <a:pt x="300990" y="560070"/>
                    <a:pt x="309563" y="559118"/>
                  </a:cubicBezTo>
                  <a:cubicBezTo>
                    <a:pt x="310515" y="559118"/>
                    <a:pt x="311467" y="559118"/>
                    <a:pt x="312420" y="559118"/>
                  </a:cubicBezTo>
                  <a:cubicBezTo>
                    <a:pt x="314325" y="559118"/>
                    <a:pt x="316230" y="558165"/>
                    <a:pt x="319088" y="558165"/>
                  </a:cubicBezTo>
                  <a:cubicBezTo>
                    <a:pt x="321945" y="557213"/>
                    <a:pt x="325755" y="557213"/>
                    <a:pt x="328613" y="556260"/>
                  </a:cubicBezTo>
                  <a:cubicBezTo>
                    <a:pt x="330517" y="556260"/>
                    <a:pt x="332422" y="555307"/>
                    <a:pt x="335280" y="555307"/>
                  </a:cubicBezTo>
                  <a:cubicBezTo>
                    <a:pt x="343852" y="553403"/>
                    <a:pt x="352425" y="551498"/>
                    <a:pt x="360997" y="548640"/>
                  </a:cubicBezTo>
                  <a:cubicBezTo>
                    <a:pt x="384810" y="542925"/>
                    <a:pt x="406717" y="530543"/>
                    <a:pt x="428625" y="520065"/>
                  </a:cubicBezTo>
                  <a:cubicBezTo>
                    <a:pt x="430530" y="519113"/>
                    <a:pt x="433388" y="518160"/>
                    <a:pt x="435292" y="516255"/>
                  </a:cubicBezTo>
                  <a:cubicBezTo>
                    <a:pt x="436245" y="515303"/>
                    <a:pt x="437197" y="515303"/>
                    <a:pt x="438150" y="514350"/>
                  </a:cubicBezTo>
                  <a:cubicBezTo>
                    <a:pt x="444817" y="510540"/>
                    <a:pt x="450533" y="505778"/>
                    <a:pt x="457200" y="500063"/>
                  </a:cubicBezTo>
                  <a:cubicBezTo>
                    <a:pt x="461010" y="496253"/>
                    <a:pt x="465772" y="493395"/>
                    <a:pt x="469583" y="489585"/>
                  </a:cubicBezTo>
                  <a:cubicBezTo>
                    <a:pt x="471488" y="487680"/>
                    <a:pt x="473392" y="485775"/>
                    <a:pt x="475297" y="483870"/>
                  </a:cubicBezTo>
                  <a:cubicBezTo>
                    <a:pt x="476250" y="482918"/>
                    <a:pt x="477202" y="481965"/>
                    <a:pt x="478155" y="481013"/>
                  </a:cubicBezTo>
                  <a:cubicBezTo>
                    <a:pt x="492442" y="468630"/>
                    <a:pt x="504825" y="456248"/>
                    <a:pt x="515302" y="442913"/>
                  </a:cubicBezTo>
                  <a:cubicBezTo>
                    <a:pt x="518160" y="439103"/>
                    <a:pt x="521017" y="435293"/>
                    <a:pt x="523875" y="431482"/>
                  </a:cubicBezTo>
                  <a:cubicBezTo>
                    <a:pt x="543877" y="401955"/>
                    <a:pt x="555308" y="368618"/>
                    <a:pt x="560070" y="332423"/>
                  </a:cubicBezTo>
                  <a:cubicBezTo>
                    <a:pt x="561975" y="319088"/>
                    <a:pt x="562927" y="305753"/>
                    <a:pt x="563880" y="291465"/>
                  </a:cubicBezTo>
                  <a:cubicBezTo>
                    <a:pt x="563880" y="287655"/>
                    <a:pt x="563880" y="284798"/>
                    <a:pt x="563880" y="280988"/>
                  </a:cubicBezTo>
                  <a:cubicBezTo>
                    <a:pt x="563880" y="278130"/>
                    <a:pt x="563880" y="275273"/>
                    <a:pt x="563880" y="273368"/>
                  </a:cubicBezTo>
                  <a:cubicBezTo>
                    <a:pt x="563880" y="269557"/>
                    <a:pt x="563880" y="264795"/>
                    <a:pt x="563880" y="259080"/>
                  </a:cubicBezTo>
                  <a:cubicBezTo>
                    <a:pt x="563880" y="258128"/>
                    <a:pt x="563880" y="258128"/>
                    <a:pt x="563880" y="257175"/>
                  </a:cubicBezTo>
                  <a:cubicBezTo>
                    <a:pt x="563880" y="248603"/>
                    <a:pt x="562927" y="239078"/>
                    <a:pt x="561022" y="227648"/>
                  </a:cubicBezTo>
                  <a:cubicBezTo>
                    <a:pt x="560070" y="222885"/>
                    <a:pt x="559118" y="218123"/>
                    <a:pt x="558165" y="213360"/>
                  </a:cubicBezTo>
                  <a:cubicBezTo>
                    <a:pt x="557213" y="210503"/>
                    <a:pt x="557213" y="207645"/>
                    <a:pt x="556260" y="203835"/>
                  </a:cubicBezTo>
                  <a:cubicBezTo>
                    <a:pt x="553402" y="193357"/>
                    <a:pt x="550545" y="182880"/>
                    <a:pt x="545783" y="171450"/>
                  </a:cubicBezTo>
                  <a:cubicBezTo>
                    <a:pt x="543877" y="166688"/>
                    <a:pt x="541972" y="161925"/>
                    <a:pt x="539115" y="157163"/>
                  </a:cubicBezTo>
                  <a:cubicBezTo>
                    <a:pt x="539115" y="157163"/>
                    <a:pt x="539115" y="157163"/>
                    <a:pt x="539115" y="157163"/>
                  </a:cubicBezTo>
                  <a:cubicBezTo>
                    <a:pt x="539115" y="156210"/>
                    <a:pt x="538163" y="155257"/>
                    <a:pt x="538163" y="154305"/>
                  </a:cubicBezTo>
                  <a:cubicBezTo>
                    <a:pt x="538163" y="154305"/>
                    <a:pt x="538163" y="153353"/>
                    <a:pt x="537210" y="153353"/>
                  </a:cubicBezTo>
                  <a:cubicBezTo>
                    <a:pt x="537210" y="153353"/>
                    <a:pt x="537210" y="153353"/>
                    <a:pt x="537210" y="152400"/>
                  </a:cubicBezTo>
                  <a:cubicBezTo>
                    <a:pt x="536258" y="151448"/>
                    <a:pt x="536258" y="150495"/>
                    <a:pt x="535305" y="149543"/>
                  </a:cubicBezTo>
                  <a:cubicBezTo>
                    <a:pt x="535305" y="149543"/>
                    <a:pt x="535305" y="148590"/>
                    <a:pt x="535305" y="148590"/>
                  </a:cubicBezTo>
                  <a:cubicBezTo>
                    <a:pt x="534352" y="147638"/>
                    <a:pt x="534352" y="146685"/>
                    <a:pt x="533400" y="145732"/>
                  </a:cubicBezTo>
                  <a:cubicBezTo>
                    <a:pt x="533400" y="145732"/>
                    <a:pt x="533400" y="144780"/>
                    <a:pt x="532447" y="144780"/>
                  </a:cubicBezTo>
                  <a:cubicBezTo>
                    <a:pt x="531495" y="143828"/>
                    <a:pt x="531495" y="142875"/>
                    <a:pt x="530543" y="141923"/>
                  </a:cubicBezTo>
                  <a:cubicBezTo>
                    <a:pt x="530543" y="141923"/>
                    <a:pt x="530543" y="140970"/>
                    <a:pt x="529590" y="140970"/>
                  </a:cubicBezTo>
                  <a:cubicBezTo>
                    <a:pt x="528638" y="140018"/>
                    <a:pt x="528638" y="139065"/>
                    <a:pt x="527685" y="138113"/>
                  </a:cubicBezTo>
                  <a:cubicBezTo>
                    <a:pt x="527685" y="138113"/>
                    <a:pt x="527685" y="137160"/>
                    <a:pt x="526733" y="137160"/>
                  </a:cubicBezTo>
                  <a:cubicBezTo>
                    <a:pt x="525780" y="136207"/>
                    <a:pt x="525780" y="135255"/>
                    <a:pt x="524827" y="134303"/>
                  </a:cubicBezTo>
                  <a:cubicBezTo>
                    <a:pt x="524827" y="134303"/>
                    <a:pt x="524827" y="133350"/>
                    <a:pt x="523875" y="133350"/>
                  </a:cubicBezTo>
                  <a:cubicBezTo>
                    <a:pt x="522922" y="132398"/>
                    <a:pt x="522922" y="131445"/>
                    <a:pt x="521970" y="130493"/>
                  </a:cubicBezTo>
                  <a:cubicBezTo>
                    <a:pt x="521970" y="130493"/>
                    <a:pt x="521970" y="129540"/>
                    <a:pt x="521017" y="129540"/>
                  </a:cubicBezTo>
                  <a:cubicBezTo>
                    <a:pt x="519113" y="126682"/>
                    <a:pt x="518160" y="124778"/>
                    <a:pt x="516255" y="121920"/>
                  </a:cubicBezTo>
                  <a:cubicBezTo>
                    <a:pt x="516255" y="121920"/>
                    <a:pt x="516255" y="120968"/>
                    <a:pt x="515302" y="120968"/>
                  </a:cubicBezTo>
                  <a:cubicBezTo>
                    <a:pt x="514350" y="120015"/>
                    <a:pt x="514350" y="119063"/>
                    <a:pt x="513397" y="118110"/>
                  </a:cubicBezTo>
                  <a:cubicBezTo>
                    <a:pt x="513397" y="118110"/>
                    <a:pt x="512445" y="117157"/>
                    <a:pt x="512445" y="117157"/>
                  </a:cubicBezTo>
                  <a:cubicBezTo>
                    <a:pt x="512445" y="116205"/>
                    <a:pt x="511492" y="116205"/>
                    <a:pt x="511492" y="115253"/>
                  </a:cubicBezTo>
                  <a:cubicBezTo>
                    <a:pt x="511492" y="115253"/>
                    <a:pt x="511492" y="115253"/>
                    <a:pt x="511492" y="114300"/>
                  </a:cubicBezTo>
                  <a:cubicBezTo>
                    <a:pt x="511492" y="113348"/>
                    <a:pt x="510540" y="113348"/>
                    <a:pt x="510540" y="112395"/>
                  </a:cubicBezTo>
                  <a:cubicBezTo>
                    <a:pt x="509588" y="111443"/>
                    <a:pt x="509588" y="110490"/>
                    <a:pt x="508635" y="110490"/>
                  </a:cubicBezTo>
                  <a:cubicBezTo>
                    <a:pt x="508635" y="109538"/>
                    <a:pt x="507683" y="109538"/>
                    <a:pt x="507683" y="108585"/>
                  </a:cubicBezTo>
                  <a:cubicBezTo>
                    <a:pt x="506730" y="107632"/>
                    <a:pt x="506730" y="107632"/>
                    <a:pt x="505777" y="106680"/>
                  </a:cubicBezTo>
                  <a:cubicBezTo>
                    <a:pt x="505777" y="105728"/>
                    <a:pt x="504825" y="105728"/>
                    <a:pt x="504825" y="104775"/>
                  </a:cubicBezTo>
                  <a:cubicBezTo>
                    <a:pt x="503872" y="103823"/>
                    <a:pt x="503872" y="103823"/>
                    <a:pt x="502920" y="102870"/>
                  </a:cubicBezTo>
                  <a:cubicBezTo>
                    <a:pt x="502920" y="101918"/>
                    <a:pt x="501967" y="101918"/>
                    <a:pt x="501967" y="100965"/>
                  </a:cubicBezTo>
                  <a:cubicBezTo>
                    <a:pt x="501967" y="100965"/>
                    <a:pt x="501015" y="100013"/>
                    <a:pt x="501015" y="100013"/>
                  </a:cubicBezTo>
                  <a:cubicBezTo>
                    <a:pt x="501015" y="100013"/>
                    <a:pt x="500063" y="99060"/>
                    <a:pt x="500063" y="99060"/>
                  </a:cubicBezTo>
                  <a:cubicBezTo>
                    <a:pt x="500063" y="98107"/>
                    <a:pt x="499110" y="98107"/>
                    <a:pt x="499110" y="97155"/>
                  </a:cubicBezTo>
                  <a:cubicBezTo>
                    <a:pt x="498158" y="96203"/>
                    <a:pt x="498158" y="95250"/>
                    <a:pt x="497205" y="95250"/>
                  </a:cubicBezTo>
                  <a:cubicBezTo>
                    <a:pt x="496252" y="94298"/>
                    <a:pt x="496252" y="94298"/>
                    <a:pt x="495300" y="93345"/>
                  </a:cubicBezTo>
                  <a:cubicBezTo>
                    <a:pt x="495300" y="93345"/>
                    <a:pt x="495300" y="93345"/>
                    <a:pt x="495300" y="92393"/>
                  </a:cubicBezTo>
                  <a:cubicBezTo>
                    <a:pt x="494347" y="91440"/>
                    <a:pt x="494347" y="91440"/>
                    <a:pt x="493395" y="90488"/>
                  </a:cubicBezTo>
                  <a:cubicBezTo>
                    <a:pt x="493395" y="89535"/>
                    <a:pt x="492442" y="89535"/>
                    <a:pt x="492442" y="88582"/>
                  </a:cubicBezTo>
                  <a:cubicBezTo>
                    <a:pt x="491490" y="87630"/>
                    <a:pt x="490538" y="86678"/>
                    <a:pt x="489585" y="85725"/>
                  </a:cubicBezTo>
                  <a:cubicBezTo>
                    <a:pt x="489585" y="85725"/>
                    <a:pt x="488633" y="84773"/>
                    <a:pt x="488633" y="84773"/>
                  </a:cubicBezTo>
                  <a:cubicBezTo>
                    <a:pt x="487680" y="83820"/>
                    <a:pt x="485775" y="81915"/>
                    <a:pt x="484822" y="80963"/>
                  </a:cubicBezTo>
                  <a:cubicBezTo>
                    <a:pt x="420052" y="20003"/>
                    <a:pt x="345758" y="0"/>
                    <a:pt x="280035" y="0"/>
                  </a:cubicBezTo>
                  <a:cubicBezTo>
                    <a:pt x="279083" y="0"/>
                    <a:pt x="279083" y="0"/>
                    <a:pt x="278130" y="0"/>
                  </a:cubicBezTo>
                  <a:cubicBezTo>
                    <a:pt x="277177" y="0"/>
                    <a:pt x="277177" y="0"/>
                    <a:pt x="276225" y="0"/>
                  </a:cubicBezTo>
                  <a:cubicBezTo>
                    <a:pt x="269558" y="0"/>
                    <a:pt x="261938" y="0"/>
                    <a:pt x="255270" y="953"/>
                  </a:cubicBezTo>
                  <a:cubicBezTo>
                    <a:pt x="228600" y="2857"/>
                    <a:pt x="202883" y="7620"/>
                    <a:pt x="180022" y="15240"/>
                  </a:cubicBezTo>
                  <a:cubicBezTo>
                    <a:pt x="123825" y="36195"/>
                    <a:pt x="66675" y="79057"/>
                    <a:pt x="33338" y="131445"/>
                  </a:cubicBezTo>
                  <a:cubicBezTo>
                    <a:pt x="31433" y="134303"/>
                    <a:pt x="30480" y="137160"/>
                    <a:pt x="29527" y="140018"/>
                  </a:cubicBezTo>
                  <a:cubicBezTo>
                    <a:pt x="29527" y="140970"/>
                    <a:pt x="28575" y="140970"/>
                    <a:pt x="28575" y="141923"/>
                  </a:cubicBezTo>
                  <a:cubicBezTo>
                    <a:pt x="28575" y="142875"/>
                    <a:pt x="27622" y="143828"/>
                    <a:pt x="27622" y="144780"/>
                  </a:cubicBezTo>
                  <a:cubicBezTo>
                    <a:pt x="26670" y="146685"/>
                    <a:pt x="25717" y="148590"/>
                    <a:pt x="25717" y="149543"/>
                  </a:cubicBezTo>
                  <a:cubicBezTo>
                    <a:pt x="25717" y="149543"/>
                    <a:pt x="25717" y="149543"/>
                    <a:pt x="25717" y="149543"/>
                  </a:cubicBezTo>
                  <a:cubicBezTo>
                    <a:pt x="24765" y="152400"/>
                    <a:pt x="23813" y="155257"/>
                    <a:pt x="21908" y="157163"/>
                  </a:cubicBezTo>
                  <a:cubicBezTo>
                    <a:pt x="20002" y="160973"/>
                    <a:pt x="19050" y="164782"/>
                    <a:pt x="17145" y="168593"/>
                  </a:cubicBezTo>
                  <a:cubicBezTo>
                    <a:pt x="14288" y="176213"/>
                    <a:pt x="11430" y="184785"/>
                    <a:pt x="9525" y="193357"/>
                  </a:cubicBezTo>
                  <a:cubicBezTo>
                    <a:pt x="8572" y="198120"/>
                    <a:pt x="6667" y="203835"/>
                    <a:pt x="5715" y="208598"/>
                  </a:cubicBezTo>
                  <a:cubicBezTo>
                    <a:pt x="4763" y="211455"/>
                    <a:pt x="4763" y="213360"/>
                    <a:pt x="3810" y="216218"/>
                  </a:cubicBezTo>
                  <a:cubicBezTo>
                    <a:pt x="3810" y="218123"/>
                    <a:pt x="2858" y="219075"/>
                    <a:pt x="2858" y="220980"/>
                  </a:cubicBezTo>
                  <a:cubicBezTo>
                    <a:pt x="1905" y="245745"/>
                    <a:pt x="0" y="265748"/>
                    <a:pt x="0" y="284798"/>
                  </a:cubicBezTo>
                  <a:close/>
                  <a:moveTo>
                    <a:pt x="289560" y="22860"/>
                  </a:moveTo>
                  <a:cubicBezTo>
                    <a:pt x="289560" y="22860"/>
                    <a:pt x="290513" y="22860"/>
                    <a:pt x="290513" y="22860"/>
                  </a:cubicBezTo>
                  <a:cubicBezTo>
                    <a:pt x="293370" y="22860"/>
                    <a:pt x="295275" y="22860"/>
                    <a:pt x="298133" y="22860"/>
                  </a:cubicBezTo>
                  <a:cubicBezTo>
                    <a:pt x="298133" y="22860"/>
                    <a:pt x="298133" y="22860"/>
                    <a:pt x="299085" y="22860"/>
                  </a:cubicBezTo>
                  <a:cubicBezTo>
                    <a:pt x="340995" y="25718"/>
                    <a:pt x="385763" y="38100"/>
                    <a:pt x="429577" y="63818"/>
                  </a:cubicBezTo>
                  <a:lnTo>
                    <a:pt x="429577" y="63818"/>
                  </a:lnTo>
                  <a:cubicBezTo>
                    <a:pt x="432435" y="64770"/>
                    <a:pt x="435292" y="66675"/>
                    <a:pt x="439102" y="69532"/>
                  </a:cubicBezTo>
                  <a:cubicBezTo>
                    <a:pt x="440055" y="70485"/>
                    <a:pt x="441008" y="70485"/>
                    <a:pt x="441960" y="71438"/>
                  </a:cubicBezTo>
                  <a:cubicBezTo>
                    <a:pt x="447675" y="76200"/>
                    <a:pt x="455295" y="81915"/>
                    <a:pt x="461963" y="87630"/>
                  </a:cubicBezTo>
                  <a:cubicBezTo>
                    <a:pt x="470535" y="95250"/>
                    <a:pt x="478155" y="101918"/>
                    <a:pt x="481013" y="106680"/>
                  </a:cubicBezTo>
                  <a:cubicBezTo>
                    <a:pt x="481013" y="106680"/>
                    <a:pt x="481013" y="106680"/>
                    <a:pt x="481013" y="106680"/>
                  </a:cubicBezTo>
                  <a:cubicBezTo>
                    <a:pt x="488633" y="113348"/>
                    <a:pt x="495300" y="120015"/>
                    <a:pt x="501015" y="126682"/>
                  </a:cubicBezTo>
                  <a:cubicBezTo>
                    <a:pt x="502920" y="128588"/>
                    <a:pt x="503872" y="130493"/>
                    <a:pt x="504825" y="132398"/>
                  </a:cubicBezTo>
                  <a:cubicBezTo>
                    <a:pt x="507683" y="136207"/>
                    <a:pt x="510540" y="140018"/>
                    <a:pt x="512445" y="143828"/>
                  </a:cubicBezTo>
                  <a:cubicBezTo>
                    <a:pt x="517208" y="151448"/>
                    <a:pt x="521017" y="159068"/>
                    <a:pt x="524827" y="167640"/>
                  </a:cubicBezTo>
                  <a:cubicBezTo>
                    <a:pt x="526733" y="171450"/>
                    <a:pt x="528638" y="175260"/>
                    <a:pt x="529590" y="180023"/>
                  </a:cubicBezTo>
                  <a:cubicBezTo>
                    <a:pt x="543877" y="218123"/>
                    <a:pt x="546735" y="257175"/>
                    <a:pt x="548640" y="280035"/>
                  </a:cubicBezTo>
                  <a:cubicBezTo>
                    <a:pt x="549593" y="286703"/>
                    <a:pt x="547688" y="307657"/>
                    <a:pt x="541972" y="332423"/>
                  </a:cubicBezTo>
                  <a:cubicBezTo>
                    <a:pt x="540068" y="340995"/>
                    <a:pt x="538163" y="350520"/>
                    <a:pt x="535305" y="360045"/>
                  </a:cubicBezTo>
                  <a:cubicBezTo>
                    <a:pt x="533400" y="368618"/>
                    <a:pt x="530543" y="377190"/>
                    <a:pt x="527685" y="385763"/>
                  </a:cubicBezTo>
                  <a:cubicBezTo>
                    <a:pt x="525780" y="392430"/>
                    <a:pt x="522922" y="399098"/>
                    <a:pt x="520065" y="404813"/>
                  </a:cubicBezTo>
                  <a:cubicBezTo>
                    <a:pt x="518160" y="408623"/>
                    <a:pt x="515302" y="412432"/>
                    <a:pt x="512445" y="416243"/>
                  </a:cubicBezTo>
                  <a:lnTo>
                    <a:pt x="512445" y="416243"/>
                  </a:lnTo>
                  <a:cubicBezTo>
                    <a:pt x="512445" y="416243"/>
                    <a:pt x="512445" y="416243"/>
                    <a:pt x="512445" y="416243"/>
                  </a:cubicBezTo>
                  <a:cubicBezTo>
                    <a:pt x="511492" y="418148"/>
                    <a:pt x="510540" y="420053"/>
                    <a:pt x="508635" y="421957"/>
                  </a:cubicBezTo>
                  <a:cubicBezTo>
                    <a:pt x="508635" y="422910"/>
                    <a:pt x="507683" y="422910"/>
                    <a:pt x="507683" y="423863"/>
                  </a:cubicBezTo>
                  <a:cubicBezTo>
                    <a:pt x="506730" y="424815"/>
                    <a:pt x="505777" y="426720"/>
                    <a:pt x="505777" y="427673"/>
                  </a:cubicBezTo>
                  <a:cubicBezTo>
                    <a:pt x="504825" y="428625"/>
                    <a:pt x="504825" y="429578"/>
                    <a:pt x="503872" y="430530"/>
                  </a:cubicBezTo>
                  <a:cubicBezTo>
                    <a:pt x="502920" y="431482"/>
                    <a:pt x="502920" y="432435"/>
                    <a:pt x="501967" y="433388"/>
                  </a:cubicBezTo>
                  <a:cubicBezTo>
                    <a:pt x="501015" y="434340"/>
                    <a:pt x="501015" y="435293"/>
                    <a:pt x="500063" y="436245"/>
                  </a:cubicBezTo>
                  <a:cubicBezTo>
                    <a:pt x="499110" y="437198"/>
                    <a:pt x="499110" y="438150"/>
                    <a:pt x="498158" y="439103"/>
                  </a:cubicBezTo>
                  <a:cubicBezTo>
                    <a:pt x="497205" y="440055"/>
                    <a:pt x="497205" y="441007"/>
                    <a:pt x="496252" y="441960"/>
                  </a:cubicBezTo>
                  <a:cubicBezTo>
                    <a:pt x="495300" y="442913"/>
                    <a:pt x="495300" y="443865"/>
                    <a:pt x="494347" y="444818"/>
                  </a:cubicBezTo>
                  <a:cubicBezTo>
                    <a:pt x="493395" y="445770"/>
                    <a:pt x="492442" y="446723"/>
                    <a:pt x="492442" y="447675"/>
                  </a:cubicBezTo>
                  <a:cubicBezTo>
                    <a:pt x="491490" y="448628"/>
                    <a:pt x="491490" y="449580"/>
                    <a:pt x="490538" y="449580"/>
                  </a:cubicBezTo>
                  <a:cubicBezTo>
                    <a:pt x="489585" y="450532"/>
                    <a:pt x="488633" y="451485"/>
                    <a:pt x="487680" y="452438"/>
                  </a:cubicBezTo>
                  <a:cubicBezTo>
                    <a:pt x="486727" y="453390"/>
                    <a:pt x="486727" y="453390"/>
                    <a:pt x="485775" y="454343"/>
                  </a:cubicBezTo>
                  <a:cubicBezTo>
                    <a:pt x="484822" y="455295"/>
                    <a:pt x="483870" y="456248"/>
                    <a:pt x="482917" y="457200"/>
                  </a:cubicBezTo>
                  <a:cubicBezTo>
                    <a:pt x="481965" y="458153"/>
                    <a:pt x="481965" y="458153"/>
                    <a:pt x="481013" y="459105"/>
                  </a:cubicBezTo>
                  <a:cubicBezTo>
                    <a:pt x="480060" y="460057"/>
                    <a:pt x="479108" y="461010"/>
                    <a:pt x="478155" y="461963"/>
                  </a:cubicBezTo>
                  <a:cubicBezTo>
                    <a:pt x="477202" y="462915"/>
                    <a:pt x="477202" y="462915"/>
                    <a:pt x="476250" y="463868"/>
                  </a:cubicBezTo>
                  <a:cubicBezTo>
                    <a:pt x="475297" y="464820"/>
                    <a:pt x="474345" y="465773"/>
                    <a:pt x="473392" y="466725"/>
                  </a:cubicBezTo>
                  <a:cubicBezTo>
                    <a:pt x="472440" y="467678"/>
                    <a:pt x="472440" y="467678"/>
                    <a:pt x="471488" y="468630"/>
                  </a:cubicBezTo>
                  <a:cubicBezTo>
                    <a:pt x="470535" y="469582"/>
                    <a:pt x="469583" y="470535"/>
                    <a:pt x="468630" y="471488"/>
                  </a:cubicBezTo>
                  <a:cubicBezTo>
                    <a:pt x="467677" y="471488"/>
                    <a:pt x="467677" y="472440"/>
                    <a:pt x="466725" y="472440"/>
                  </a:cubicBezTo>
                  <a:cubicBezTo>
                    <a:pt x="465772" y="473393"/>
                    <a:pt x="464820" y="474345"/>
                    <a:pt x="462915" y="475298"/>
                  </a:cubicBezTo>
                  <a:cubicBezTo>
                    <a:pt x="462915" y="475298"/>
                    <a:pt x="461963" y="476250"/>
                    <a:pt x="461963" y="476250"/>
                  </a:cubicBezTo>
                  <a:cubicBezTo>
                    <a:pt x="461010" y="477203"/>
                    <a:pt x="459105" y="478155"/>
                    <a:pt x="458152" y="479107"/>
                  </a:cubicBezTo>
                  <a:cubicBezTo>
                    <a:pt x="458152" y="479107"/>
                    <a:pt x="457200" y="480060"/>
                    <a:pt x="457200" y="480060"/>
                  </a:cubicBezTo>
                  <a:cubicBezTo>
                    <a:pt x="456247" y="481013"/>
                    <a:pt x="454342" y="481965"/>
                    <a:pt x="453390" y="482918"/>
                  </a:cubicBezTo>
                  <a:cubicBezTo>
                    <a:pt x="453390" y="482918"/>
                    <a:pt x="452438" y="483870"/>
                    <a:pt x="452438" y="483870"/>
                  </a:cubicBezTo>
                  <a:cubicBezTo>
                    <a:pt x="450533" y="484823"/>
                    <a:pt x="449580" y="485775"/>
                    <a:pt x="447675" y="486728"/>
                  </a:cubicBezTo>
                  <a:cubicBezTo>
                    <a:pt x="447675" y="486728"/>
                    <a:pt x="447675" y="486728"/>
                    <a:pt x="446722" y="486728"/>
                  </a:cubicBezTo>
                  <a:cubicBezTo>
                    <a:pt x="444817" y="487680"/>
                    <a:pt x="443865" y="488632"/>
                    <a:pt x="441960" y="490538"/>
                  </a:cubicBezTo>
                  <a:lnTo>
                    <a:pt x="441960" y="490538"/>
                  </a:lnTo>
                  <a:cubicBezTo>
                    <a:pt x="435292" y="497205"/>
                    <a:pt x="401955" y="515303"/>
                    <a:pt x="391477" y="517207"/>
                  </a:cubicBezTo>
                  <a:lnTo>
                    <a:pt x="391477" y="517207"/>
                  </a:lnTo>
                  <a:cubicBezTo>
                    <a:pt x="390525" y="518160"/>
                    <a:pt x="389572" y="518160"/>
                    <a:pt x="388620" y="519113"/>
                  </a:cubicBezTo>
                  <a:cubicBezTo>
                    <a:pt x="388620" y="519113"/>
                    <a:pt x="388620" y="519113"/>
                    <a:pt x="388620" y="519113"/>
                  </a:cubicBezTo>
                  <a:cubicBezTo>
                    <a:pt x="387667" y="520065"/>
                    <a:pt x="386715" y="520065"/>
                    <a:pt x="385763" y="521018"/>
                  </a:cubicBezTo>
                  <a:cubicBezTo>
                    <a:pt x="385763" y="521018"/>
                    <a:pt x="385763" y="521018"/>
                    <a:pt x="385763" y="521018"/>
                  </a:cubicBezTo>
                  <a:cubicBezTo>
                    <a:pt x="381000" y="523875"/>
                    <a:pt x="376238" y="525780"/>
                    <a:pt x="370522" y="527685"/>
                  </a:cubicBezTo>
                  <a:cubicBezTo>
                    <a:pt x="370522" y="527685"/>
                    <a:pt x="370522" y="527685"/>
                    <a:pt x="370522" y="527685"/>
                  </a:cubicBezTo>
                  <a:cubicBezTo>
                    <a:pt x="369570" y="527685"/>
                    <a:pt x="368617" y="528638"/>
                    <a:pt x="367665" y="528638"/>
                  </a:cubicBezTo>
                  <a:cubicBezTo>
                    <a:pt x="367665" y="528638"/>
                    <a:pt x="367665" y="528638"/>
                    <a:pt x="366713" y="528638"/>
                  </a:cubicBezTo>
                  <a:cubicBezTo>
                    <a:pt x="365760" y="528638"/>
                    <a:pt x="364808" y="529590"/>
                    <a:pt x="363855" y="529590"/>
                  </a:cubicBezTo>
                  <a:cubicBezTo>
                    <a:pt x="363855" y="529590"/>
                    <a:pt x="363855" y="529590"/>
                    <a:pt x="363855" y="529590"/>
                  </a:cubicBezTo>
                  <a:cubicBezTo>
                    <a:pt x="361950" y="530543"/>
                    <a:pt x="360045" y="530543"/>
                    <a:pt x="358140" y="531495"/>
                  </a:cubicBezTo>
                  <a:cubicBezTo>
                    <a:pt x="358140" y="531495"/>
                    <a:pt x="358140" y="531495"/>
                    <a:pt x="357188" y="531495"/>
                  </a:cubicBezTo>
                  <a:cubicBezTo>
                    <a:pt x="356235" y="531495"/>
                    <a:pt x="356235" y="531495"/>
                    <a:pt x="355283" y="532448"/>
                  </a:cubicBezTo>
                  <a:cubicBezTo>
                    <a:pt x="354330" y="532448"/>
                    <a:pt x="354330" y="532448"/>
                    <a:pt x="353377" y="532448"/>
                  </a:cubicBezTo>
                  <a:cubicBezTo>
                    <a:pt x="352425" y="532448"/>
                    <a:pt x="352425" y="532448"/>
                    <a:pt x="351472" y="532448"/>
                  </a:cubicBezTo>
                  <a:cubicBezTo>
                    <a:pt x="350520" y="532448"/>
                    <a:pt x="350520" y="532448"/>
                    <a:pt x="349567" y="533400"/>
                  </a:cubicBezTo>
                  <a:cubicBezTo>
                    <a:pt x="349567" y="533400"/>
                    <a:pt x="348615" y="533400"/>
                    <a:pt x="348615" y="533400"/>
                  </a:cubicBezTo>
                  <a:cubicBezTo>
                    <a:pt x="347663" y="533400"/>
                    <a:pt x="347663" y="533400"/>
                    <a:pt x="346710" y="534353"/>
                  </a:cubicBezTo>
                  <a:cubicBezTo>
                    <a:pt x="346710" y="534353"/>
                    <a:pt x="345758" y="534353"/>
                    <a:pt x="345758" y="534353"/>
                  </a:cubicBezTo>
                  <a:cubicBezTo>
                    <a:pt x="344805" y="534353"/>
                    <a:pt x="343852" y="534353"/>
                    <a:pt x="342900" y="535305"/>
                  </a:cubicBezTo>
                  <a:cubicBezTo>
                    <a:pt x="342900" y="535305"/>
                    <a:pt x="342900" y="535305"/>
                    <a:pt x="342900" y="535305"/>
                  </a:cubicBezTo>
                  <a:cubicBezTo>
                    <a:pt x="337185" y="537210"/>
                    <a:pt x="329565" y="538163"/>
                    <a:pt x="321945" y="539115"/>
                  </a:cubicBezTo>
                  <a:cubicBezTo>
                    <a:pt x="320040" y="539115"/>
                    <a:pt x="317183" y="539115"/>
                    <a:pt x="314325" y="540068"/>
                  </a:cubicBezTo>
                  <a:cubicBezTo>
                    <a:pt x="311467" y="540068"/>
                    <a:pt x="309563" y="540068"/>
                    <a:pt x="306705" y="540068"/>
                  </a:cubicBezTo>
                  <a:cubicBezTo>
                    <a:pt x="296227" y="540068"/>
                    <a:pt x="284797" y="540068"/>
                    <a:pt x="272415" y="540068"/>
                  </a:cubicBezTo>
                  <a:cubicBezTo>
                    <a:pt x="269558" y="540068"/>
                    <a:pt x="265747" y="540068"/>
                    <a:pt x="262890" y="539115"/>
                  </a:cubicBezTo>
                  <a:cubicBezTo>
                    <a:pt x="251460" y="538163"/>
                    <a:pt x="240030" y="536257"/>
                    <a:pt x="227647" y="534353"/>
                  </a:cubicBezTo>
                  <a:cubicBezTo>
                    <a:pt x="223838" y="533400"/>
                    <a:pt x="220980" y="533400"/>
                    <a:pt x="217170" y="532448"/>
                  </a:cubicBezTo>
                  <a:cubicBezTo>
                    <a:pt x="210502" y="530543"/>
                    <a:pt x="202883" y="528638"/>
                    <a:pt x="196215" y="526732"/>
                  </a:cubicBezTo>
                  <a:cubicBezTo>
                    <a:pt x="192405" y="525780"/>
                    <a:pt x="189547" y="524828"/>
                    <a:pt x="185738" y="522923"/>
                  </a:cubicBezTo>
                  <a:cubicBezTo>
                    <a:pt x="173355" y="519113"/>
                    <a:pt x="160972" y="513398"/>
                    <a:pt x="149542" y="507682"/>
                  </a:cubicBezTo>
                  <a:cubicBezTo>
                    <a:pt x="145733" y="505778"/>
                    <a:pt x="142875" y="503873"/>
                    <a:pt x="139065" y="501968"/>
                  </a:cubicBezTo>
                  <a:cubicBezTo>
                    <a:pt x="106680" y="483870"/>
                    <a:pt x="77152" y="459105"/>
                    <a:pt x="53340" y="424815"/>
                  </a:cubicBezTo>
                  <a:cubicBezTo>
                    <a:pt x="17145" y="366713"/>
                    <a:pt x="-41910" y="134303"/>
                    <a:pt x="166688" y="42863"/>
                  </a:cubicBezTo>
                  <a:cubicBezTo>
                    <a:pt x="168592" y="41910"/>
                    <a:pt x="171450" y="40957"/>
                    <a:pt x="173355" y="40005"/>
                  </a:cubicBezTo>
                  <a:cubicBezTo>
                    <a:pt x="174308" y="40005"/>
                    <a:pt x="175260" y="39053"/>
                    <a:pt x="176213" y="39053"/>
                  </a:cubicBezTo>
                  <a:cubicBezTo>
                    <a:pt x="178117" y="38100"/>
                    <a:pt x="179070" y="38100"/>
                    <a:pt x="180975" y="37148"/>
                  </a:cubicBezTo>
                  <a:cubicBezTo>
                    <a:pt x="181927" y="37148"/>
                    <a:pt x="182880" y="36195"/>
                    <a:pt x="183833" y="36195"/>
                  </a:cubicBezTo>
                  <a:cubicBezTo>
                    <a:pt x="184785" y="36195"/>
                    <a:pt x="186690" y="35243"/>
                    <a:pt x="187642" y="35243"/>
                  </a:cubicBezTo>
                  <a:cubicBezTo>
                    <a:pt x="188595" y="35243"/>
                    <a:pt x="189547" y="34290"/>
                    <a:pt x="191452" y="34290"/>
                  </a:cubicBezTo>
                  <a:cubicBezTo>
                    <a:pt x="192405" y="34290"/>
                    <a:pt x="194310" y="33338"/>
                    <a:pt x="195263" y="33338"/>
                  </a:cubicBezTo>
                  <a:cubicBezTo>
                    <a:pt x="196215" y="33338"/>
                    <a:pt x="198120" y="32385"/>
                    <a:pt x="199072" y="32385"/>
                  </a:cubicBezTo>
                  <a:cubicBezTo>
                    <a:pt x="200025" y="32385"/>
                    <a:pt x="200977" y="31432"/>
                    <a:pt x="202883" y="31432"/>
                  </a:cubicBezTo>
                  <a:cubicBezTo>
                    <a:pt x="203835" y="31432"/>
                    <a:pt x="205740" y="30480"/>
                    <a:pt x="206692" y="30480"/>
                  </a:cubicBezTo>
                  <a:cubicBezTo>
                    <a:pt x="207645" y="30480"/>
                    <a:pt x="208597" y="29528"/>
                    <a:pt x="210502" y="29528"/>
                  </a:cubicBezTo>
                  <a:cubicBezTo>
                    <a:pt x="211455" y="29528"/>
                    <a:pt x="213360" y="28575"/>
                    <a:pt x="214313" y="28575"/>
                  </a:cubicBezTo>
                  <a:cubicBezTo>
                    <a:pt x="215265" y="28575"/>
                    <a:pt x="216217" y="27623"/>
                    <a:pt x="217170" y="27623"/>
                  </a:cubicBezTo>
                  <a:cubicBezTo>
                    <a:pt x="219075" y="27623"/>
                    <a:pt x="220027" y="26670"/>
                    <a:pt x="221933" y="26670"/>
                  </a:cubicBezTo>
                  <a:cubicBezTo>
                    <a:pt x="222885" y="26670"/>
                    <a:pt x="223838" y="26670"/>
                    <a:pt x="224790" y="25718"/>
                  </a:cubicBezTo>
                  <a:cubicBezTo>
                    <a:pt x="226695" y="25718"/>
                    <a:pt x="227647" y="24765"/>
                    <a:pt x="229552" y="24765"/>
                  </a:cubicBezTo>
                  <a:cubicBezTo>
                    <a:pt x="230505" y="24765"/>
                    <a:pt x="231458" y="24765"/>
                    <a:pt x="232410" y="23813"/>
                  </a:cubicBezTo>
                  <a:cubicBezTo>
                    <a:pt x="234315" y="23813"/>
                    <a:pt x="235267" y="22860"/>
                    <a:pt x="237172" y="22860"/>
                  </a:cubicBezTo>
                  <a:cubicBezTo>
                    <a:pt x="238125" y="22860"/>
                    <a:pt x="239077" y="22860"/>
                    <a:pt x="240030" y="22860"/>
                  </a:cubicBezTo>
                  <a:cubicBezTo>
                    <a:pt x="241935" y="22860"/>
                    <a:pt x="243840" y="22860"/>
                    <a:pt x="245745" y="21907"/>
                  </a:cubicBezTo>
                  <a:cubicBezTo>
                    <a:pt x="246697" y="21907"/>
                    <a:pt x="247650" y="21907"/>
                    <a:pt x="248602" y="21907"/>
                  </a:cubicBezTo>
                  <a:cubicBezTo>
                    <a:pt x="250508" y="21907"/>
                    <a:pt x="252413" y="21907"/>
                    <a:pt x="254317" y="20955"/>
                  </a:cubicBezTo>
                  <a:cubicBezTo>
                    <a:pt x="255270" y="20955"/>
                    <a:pt x="256222" y="20955"/>
                    <a:pt x="257175" y="20955"/>
                  </a:cubicBezTo>
                  <a:cubicBezTo>
                    <a:pt x="259080" y="20955"/>
                    <a:pt x="260985" y="20955"/>
                    <a:pt x="262890" y="20955"/>
                  </a:cubicBezTo>
                  <a:cubicBezTo>
                    <a:pt x="263842" y="20955"/>
                    <a:pt x="264795" y="20955"/>
                    <a:pt x="264795" y="20955"/>
                  </a:cubicBezTo>
                  <a:cubicBezTo>
                    <a:pt x="266700" y="20955"/>
                    <a:pt x="268605" y="20955"/>
                    <a:pt x="270510" y="20955"/>
                  </a:cubicBezTo>
                  <a:cubicBezTo>
                    <a:pt x="271463" y="20955"/>
                    <a:pt x="271463" y="20955"/>
                    <a:pt x="272415" y="20955"/>
                  </a:cubicBezTo>
                  <a:cubicBezTo>
                    <a:pt x="274320" y="20955"/>
                    <a:pt x="277177" y="20955"/>
                    <a:pt x="279083" y="20955"/>
                  </a:cubicBezTo>
                  <a:cubicBezTo>
                    <a:pt x="280035" y="20955"/>
                    <a:pt x="280035" y="20955"/>
                    <a:pt x="280988" y="20955"/>
                  </a:cubicBezTo>
                  <a:cubicBezTo>
                    <a:pt x="284797" y="22860"/>
                    <a:pt x="287655" y="22860"/>
                    <a:pt x="289560" y="22860"/>
                  </a:cubicBezTo>
                  <a:close/>
                </a:path>
              </a:pathLst>
            </a:custGeom>
            <a:solidFill>
              <a:srgbClr val="000000"/>
            </a:solidFill>
            <a:ln w="9525" cap="flat">
              <a:noFill/>
              <a:prstDash val="solid"/>
              <a:miter/>
            </a:ln>
          </p:spPr>
          <p:txBody>
            <a:bodyPr rtlCol="0" anchor="ctr"/>
            <a:lstStyle/>
            <a:p>
              <a:endParaRPr lang="en-US"/>
            </a:p>
          </p:txBody>
        </p:sp>
        <p:sp>
          <p:nvSpPr>
            <p:cNvPr id="192" name="Freeform 446">
              <a:extLst>
                <a:ext uri="{FF2B5EF4-FFF2-40B4-BE49-F238E27FC236}">
                  <a16:creationId xmlns:a16="http://schemas.microsoft.com/office/drawing/2014/main" id="{E7F05BEE-FD00-7D1D-6B84-7D9E31AEF639}"/>
                </a:ext>
              </a:extLst>
            </p:cNvPr>
            <p:cNvSpPr/>
            <p:nvPr/>
          </p:nvSpPr>
          <p:spPr>
            <a:xfrm>
              <a:off x="4038709" y="5432107"/>
              <a:ext cx="176118" cy="293374"/>
            </a:xfrm>
            <a:custGeom>
              <a:avLst/>
              <a:gdLst>
                <a:gd name="connsiteX0" fmla="*/ 166578 w 176118"/>
                <a:gd name="connsiteY0" fmla="*/ 0 h 293374"/>
                <a:gd name="connsiteX1" fmla="*/ 2748 w 176118"/>
                <a:gd name="connsiteY1" fmla="*/ 155257 h 293374"/>
                <a:gd name="connsiteX2" fmla="*/ 3701 w 176118"/>
                <a:gd name="connsiteY2" fmla="*/ 240030 h 293374"/>
                <a:gd name="connsiteX3" fmla="*/ 31323 w 176118"/>
                <a:gd name="connsiteY3" fmla="*/ 291465 h 293374"/>
                <a:gd name="connsiteX4" fmla="*/ 168483 w 176118"/>
                <a:gd name="connsiteY4" fmla="*/ 8573 h 293374"/>
                <a:gd name="connsiteX5" fmla="*/ 166578 w 176118"/>
                <a:gd name="connsiteY5" fmla="*/ 0 h 2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18" h="293374">
                  <a:moveTo>
                    <a:pt x="166578" y="0"/>
                  </a:moveTo>
                  <a:cubicBezTo>
                    <a:pt x="100856" y="0"/>
                    <a:pt x="16083" y="66675"/>
                    <a:pt x="2748" y="155257"/>
                  </a:cubicBezTo>
                  <a:cubicBezTo>
                    <a:pt x="-1062" y="180023"/>
                    <a:pt x="-1062" y="215265"/>
                    <a:pt x="3701" y="240030"/>
                  </a:cubicBezTo>
                  <a:cubicBezTo>
                    <a:pt x="5606" y="252413"/>
                    <a:pt x="33228" y="303848"/>
                    <a:pt x="31323" y="291465"/>
                  </a:cubicBezTo>
                  <a:cubicBezTo>
                    <a:pt x="17988" y="212407"/>
                    <a:pt x="46563" y="52388"/>
                    <a:pt x="168483" y="8573"/>
                  </a:cubicBezTo>
                  <a:cubicBezTo>
                    <a:pt x="178961" y="4763"/>
                    <a:pt x="178961" y="0"/>
                    <a:pt x="166578" y="0"/>
                  </a:cubicBezTo>
                  <a:close/>
                </a:path>
              </a:pathLst>
            </a:custGeom>
            <a:solidFill>
              <a:srgbClr val="FFFFFF"/>
            </a:solid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62EC9AF6-FB2D-0A2B-BC5B-57541BA4C506}"/>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spTree>
    <p:extLst>
      <p:ext uri="{BB962C8B-B14F-4D97-AF65-F5344CB8AC3E}">
        <p14:creationId xmlns:p14="http://schemas.microsoft.com/office/powerpoint/2010/main" val="1856230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79818" y="589390"/>
            <a:ext cx="6531557" cy="4188673"/>
          </a:xfrm>
        </p:spPr>
        <p:txBody>
          <a:bodyPr/>
          <a:lstStyle/>
          <a:p>
            <a:r>
              <a:rPr lang="en-US" sz="2800" dirty="0"/>
              <a:t>Verantwoordingsplicht en transparantie betekenen </a:t>
            </a:r>
            <a:r>
              <a:rPr lang="en-US" sz="2800" b="1" dirty="0">
                <a:solidFill>
                  <a:srgbClr val="027354"/>
                </a:solidFill>
              </a:rPr>
              <a:t>verantwoordelijkheid nemen </a:t>
            </a:r>
            <a:r>
              <a:rPr lang="en-US" sz="2800" dirty="0"/>
              <a:t>voor beslissingen en beleid</a:t>
            </a:r>
          </a:p>
          <a:p>
            <a:endParaRPr lang="en-US" sz="2800" dirty="0"/>
          </a:p>
          <a:p>
            <a:r>
              <a:rPr lang="en-US" sz="2800" dirty="0"/>
              <a:t>Verantwoordingsplicht en transparantie betreffen de </a:t>
            </a:r>
            <a:r>
              <a:rPr lang="en-US" sz="2800" b="1" dirty="0">
                <a:solidFill>
                  <a:srgbClr val="027354"/>
                </a:solidFill>
              </a:rPr>
              <a:t>besluitvormers aan de top </a:t>
            </a:r>
            <a:r>
              <a:rPr lang="en-US" sz="2800" dirty="0"/>
              <a:t>en </a:t>
            </a:r>
            <a:r>
              <a:rPr lang="en-US" sz="2800" b="1" dirty="0">
                <a:solidFill>
                  <a:srgbClr val="027354"/>
                </a:solidFill>
              </a:rPr>
              <a:t>iedereen </a:t>
            </a:r>
            <a:r>
              <a:rPr lang="en-US" sz="2800" dirty="0"/>
              <a:t>in de hiërarchie</a:t>
            </a:r>
          </a:p>
          <a:p>
            <a:endParaRPr lang="en-US" sz="2800" dirty="0"/>
          </a:p>
          <a:p>
            <a:r>
              <a:rPr lang="en-US" sz="2800" dirty="0"/>
              <a:t>Leiders moeten ethisch </a:t>
            </a:r>
            <a:r>
              <a:rPr lang="en-US" sz="2800" dirty="0" err="1"/>
              <a:t>gedrag</a:t>
            </a:r>
            <a:r>
              <a:rPr lang="en-US" sz="2800" dirty="0"/>
              <a:t>, verantwoording en transparantie in de praktijk brengen en bevorderen ISO 26000 stelt hulpmiddelen voor om CSR te integreren in de belangrijkste bedrijfsbeslissingen</a:t>
            </a:r>
            <a:br>
              <a:rPr lang="en-US" sz="2800" dirty="0"/>
            </a:br>
            <a:endParaRPr lang="en-US" sz="2800" dirty="0"/>
          </a:p>
          <a:p>
            <a:endParaRPr lang="en-US" sz="2800" dirty="0"/>
          </a:p>
          <a:p>
            <a:endParaRPr lang="en-US" sz="2800" dirty="0"/>
          </a:p>
          <a:p>
            <a:endParaRPr lang="en-IE" sz="28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79834" y="589390"/>
            <a:ext cx="3558011" cy="5616451"/>
          </a:xfrm>
        </p:spPr>
        <p:txBody>
          <a:bodyPr>
            <a:normAutofit/>
          </a:bodyPr>
          <a:lstStyle/>
          <a:p>
            <a:r>
              <a:rPr lang="en-IE" dirty="0">
                <a:solidFill>
                  <a:schemeClr val="bg1"/>
                </a:solidFill>
              </a:rPr>
              <a:t>Principes 1 &amp; 2 </a:t>
            </a:r>
          </a:p>
          <a:p>
            <a:r>
              <a:rPr lang="en-IE" b="1" dirty="0">
                <a:solidFill>
                  <a:schemeClr val="bg1"/>
                </a:solidFill>
              </a:rPr>
              <a:t>Verantwoording en transparantie</a:t>
            </a:r>
          </a:p>
          <a:p>
            <a:endParaRPr lang="en-IE" b="1" dirty="0">
              <a:solidFill>
                <a:srgbClr val="027354"/>
              </a:solidFill>
            </a:endParaRPr>
          </a:p>
          <a:p>
            <a:r>
              <a:rPr lang="en-US" sz="2800" dirty="0">
                <a:solidFill>
                  <a:srgbClr val="CC6A62"/>
                </a:solidFill>
              </a:rPr>
              <a:t>Leiders moeten weten en erkennen wie welke specifieke beslissingen heeft genomen</a:t>
            </a:r>
          </a:p>
          <a:p>
            <a:endParaRPr lang="en-IE" dirty="0"/>
          </a:p>
        </p:txBody>
      </p:sp>
      <p:grpSp>
        <p:nvGrpSpPr>
          <p:cNvPr id="7" name="Graphic 4">
            <a:extLst>
              <a:ext uri="{FF2B5EF4-FFF2-40B4-BE49-F238E27FC236}">
                <a16:creationId xmlns:a16="http://schemas.microsoft.com/office/drawing/2014/main" id="{D5F8A97F-94C6-4652-C173-AB9141D77586}"/>
              </a:ext>
            </a:extLst>
          </p:cNvPr>
          <p:cNvGrpSpPr/>
          <p:nvPr/>
        </p:nvGrpSpPr>
        <p:grpSpPr>
          <a:xfrm>
            <a:off x="731261" y="5131548"/>
            <a:ext cx="2815929" cy="1474653"/>
            <a:chOff x="3322320" y="5270917"/>
            <a:chExt cx="1710689" cy="831324"/>
          </a:xfrm>
        </p:grpSpPr>
        <p:sp>
          <p:nvSpPr>
            <p:cNvPr id="8" name="Freeform 262">
              <a:extLst>
                <a:ext uri="{FF2B5EF4-FFF2-40B4-BE49-F238E27FC236}">
                  <a16:creationId xmlns:a16="http://schemas.microsoft.com/office/drawing/2014/main" id="{9B8674AB-DF7B-8479-BE49-819FA1B57DB8}"/>
                </a:ext>
              </a:extLst>
            </p:cNvPr>
            <p:cNvSpPr/>
            <p:nvPr/>
          </p:nvSpPr>
          <p:spPr>
            <a:xfrm>
              <a:off x="3818572" y="5963602"/>
              <a:ext cx="20954" cy="8572"/>
            </a:xfrm>
            <a:custGeom>
              <a:avLst/>
              <a:gdLst>
                <a:gd name="connsiteX0" fmla="*/ 20955 w 20954"/>
                <a:gd name="connsiteY0" fmla="*/ 0 h 8572"/>
                <a:gd name="connsiteX1" fmla="*/ 0 w 20954"/>
                <a:gd name="connsiteY1" fmla="*/ 8573 h 8572"/>
                <a:gd name="connsiteX2" fmla="*/ 20955 w 20954"/>
                <a:gd name="connsiteY2" fmla="*/ 0 h 8572"/>
              </a:gdLst>
              <a:ahLst/>
              <a:cxnLst>
                <a:cxn ang="0">
                  <a:pos x="connsiteX0" y="connsiteY0"/>
                </a:cxn>
                <a:cxn ang="0">
                  <a:pos x="connsiteX1" y="connsiteY1"/>
                </a:cxn>
                <a:cxn ang="0">
                  <a:pos x="connsiteX2" y="connsiteY2"/>
                </a:cxn>
              </a:cxnLst>
              <a:rect l="l" t="t" r="r" b="b"/>
              <a:pathLst>
                <a:path w="20954" h="8572">
                  <a:moveTo>
                    <a:pt x="20955" y="0"/>
                  </a:moveTo>
                  <a:cubicBezTo>
                    <a:pt x="13335" y="2858"/>
                    <a:pt x="6667" y="5715"/>
                    <a:pt x="0" y="8573"/>
                  </a:cubicBezTo>
                  <a:cubicBezTo>
                    <a:pt x="6667" y="5715"/>
                    <a:pt x="13335" y="2858"/>
                    <a:pt x="20955" y="0"/>
                  </a:cubicBezTo>
                  <a:close/>
                </a:path>
              </a:pathLst>
            </a:custGeom>
            <a:solidFill>
              <a:srgbClr val="FFFFFF"/>
            </a:solidFill>
            <a:ln w="9525" cap="flat">
              <a:noFill/>
              <a:prstDash val="solid"/>
              <a:miter/>
            </a:ln>
          </p:spPr>
          <p:txBody>
            <a:bodyPr rtlCol="0" anchor="ctr"/>
            <a:lstStyle/>
            <a:p>
              <a:endParaRPr lang="en-US"/>
            </a:p>
          </p:txBody>
        </p:sp>
        <p:sp>
          <p:nvSpPr>
            <p:cNvPr id="9" name="Freeform 263">
              <a:extLst>
                <a:ext uri="{FF2B5EF4-FFF2-40B4-BE49-F238E27FC236}">
                  <a16:creationId xmlns:a16="http://schemas.microsoft.com/office/drawing/2014/main" id="{4D59CBBD-87A5-8513-8280-A8783186AEE4}"/>
                </a:ext>
              </a:extLst>
            </p:cNvPr>
            <p:cNvSpPr/>
            <p:nvPr/>
          </p:nvSpPr>
          <p:spPr>
            <a:xfrm>
              <a:off x="3467100" y="5753100"/>
              <a:ext cx="430529" cy="249522"/>
            </a:xfrm>
            <a:custGeom>
              <a:avLst/>
              <a:gdLst>
                <a:gd name="connsiteX0" fmla="*/ 10477 w 430529"/>
                <a:gd name="connsiteY0" fmla="*/ 246698 h 249522"/>
                <a:gd name="connsiteX1" fmla="*/ 77152 w 430529"/>
                <a:gd name="connsiteY1" fmla="*/ 245745 h 249522"/>
                <a:gd name="connsiteX2" fmla="*/ 152400 w 430529"/>
                <a:gd name="connsiteY2" fmla="*/ 224790 h 249522"/>
                <a:gd name="connsiteX3" fmla="*/ 411480 w 430529"/>
                <a:gd name="connsiteY3" fmla="*/ 122873 h 249522"/>
                <a:gd name="connsiteX4" fmla="*/ 430530 w 430529"/>
                <a:gd name="connsiteY4" fmla="*/ 113348 h 249522"/>
                <a:gd name="connsiteX5" fmla="*/ 430530 w 430529"/>
                <a:gd name="connsiteY5" fmla="*/ 113348 h 249522"/>
                <a:gd name="connsiteX6" fmla="*/ 387667 w 430529"/>
                <a:gd name="connsiteY6" fmla="*/ 0 h 249522"/>
                <a:gd name="connsiteX7" fmla="*/ 368617 w 430529"/>
                <a:gd name="connsiteY7" fmla="*/ 18098 h 249522"/>
                <a:gd name="connsiteX8" fmla="*/ 272415 w 430529"/>
                <a:gd name="connsiteY8" fmla="*/ 86677 h 249522"/>
                <a:gd name="connsiteX9" fmla="*/ 29527 w 430529"/>
                <a:gd name="connsiteY9" fmla="*/ 202882 h 249522"/>
                <a:gd name="connsiteX10" fmla="*/ 0 w 430529"/>
                <a:gd name="connsiteY10" fmla="*/ 246698 h 249522"/>
                <a:gd name="connsiteX11" fmla="*/ 0 w 430529"/>
                <a:gd name="connsiteY11" fmla="*/ 243840 h 249522"/>
                <a:gd name="connsiteX12" fmla="*/ 10477 w 430529"/>
                <a:gd name="connsiteY12" fmla="*/ 246698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9" h="249522">
                  <a:moveTo>
                    <a:pt x="10477" y="246698"/>
                  </a:moveTo>
                  <a:cubicBezTo>
                    <a:pt x="34290" y="251460"/>
                    <a:pt x="53340" y="249555"/>
                    <a:pt x="77152" y="245745"/>
                  </a:cubicBezTo>
                  <a:cubicBezTo>
                    <a:pt x="102870" y="241935"/>
                    <a:pt x="127635" y="232410"/>
                    <a:pt x="152400" y="224790"/>
                  </a:cubicBezTo>
                  <a:cubicBezTo>
                    <a:pt x="183833" y="215265"/>
                    <a:pt x="387667" y="134302"/>
                    <a:pt x="411480" y="122873"/>
                  </a:cubicBezTo>
                  <a:cubicBezTo>
                    <a:pt x="418148" y="120015"/>
                    <a:pt x="423863" y="117157"/>
                    <a:pt x="430530" y="113348"/>
                  </a:cubicBezTo>
                  <a:cubicBezTo>
                    <a:pt x="430530" y="113348"/>
                    <a:pt x="430530" y="113348"/>
                    <a:pt x="430530" y="113348"/>
                  </a:cubicBezTo>
                  <a:cubicBezTo>
                    <a:pt x="411480" y="78105"/>
                    <a:pt x="395288" y="40957"/>
                    <a:pt x="387667" y="0"/>
                  </a:cubicBezTo>
                  <a:cubicBezTo>
                    <a:pt x="377190" y="5715"/>
                    <a:pt x="372428" y="11430"/>
                    <a:pt x="368617" y="18098"/>
                  </a:cubicBezTo>
                  <a:cubicBezTo>
                    <a:pt x="346710" y="55245"/>
                    <a:pt x="309563" y="71438"/>
                    <a:pt x="272415" y="86677"/>
                  </a:cubicBezTo>
                  <a:cubicBezTo>
                    <a:pt x="259080" y="92393"/>
                    <a:pt x="68580" y="184785"/>
                    <a:pt x="29527" y="202882"/>
                  </a:cubicBezTo>
                  <a:cubicBezTo>
                    <a:pt x="9525" y="212407"/>
                    <a:pt x="1905" y="227648"/>
                    <a:pt x="0" y="246698"/>
                  </a:cubicBezTo>
                  <a:cubicBezTo>
                    <a:pt x="0" y="245745"/>
                    <a:pt x="0" y="244793"/>
                    <a:pt x="0" y="243840"/>
                  </a:cubicBezTo>
                  <a:cubicBezTo>
                    <a:pt x="4763" y="244793"/>
                    <a:pt x="7620" y="245745"/>
                    <a:pt x="10477" y="246698"/>
                  </a:cubicBezTo>
                  <a:close/>
                </a:path>
              </a:pathLst>
            </a:custGeom>
            <a:solidFill>
              <a:srgbClr val="FFFFFF"/>
            </a:solidFill>
            <a:ln w="9525" cap="flat">
              <a:noFill/>
              <a:prstDash val="solid"/>
              <a:miter/>
            </a:ln>
          </p:spPr>
          <p:txBody>
            <a:bodyPr rtlCol="0" anchor="ctr"/>
            <a:lstStyle/>
            <a:p>
              <a:endParaRPr lang="en-US"/>
            </a:p>
          </p:txBody>
        </p:sp>
        <p:sp>
          <p:nvSpPr>
            <p:cNvPr id="10" name="Freeform 264">
              <a:extLst>
                <a:ext uri="{FF2B5EF4-FFF2-40B4-BE49-F238E27FC236}">
                  <a16:creationId xmlns:a16="http://schemas.microsoft.com/office/drawing/2014/main" id="{D177148B-2DB0-376B-D3D0-91163A3A98EA}"/>
                </a:ext>
              </a:extLst>
            </p:cNvPr>
            <p:cNvSpPr/>
            <p:nvPr/>
          </p:nvSpPr>
          <p:spPr>
            <a:xfrm>
              <a:off x="3775710" y="5984557"/>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4763"/>
                    <a:pt x="0" y="6668"/>
                  </a:cubicBezTo>
                  <a:cubicBezTo>
                    <a:pt x="4763" y="4763"/>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1" name="Freeform 265">
              <a:extLst>
                <a:ext uri="{FF2B5EF4-FFF2-40B4-BE49-F238E27FC236}">
                  <a16:creationId xmlns:a16="http://schemas.microsoft.com/office/drawing/2014/main" id="{8A6AD8EB-CF8D-E696-5F88-F565463FF6D7}"/>
                </a:ext>
              </a:extLst>
            </p:cNvPr>
            <p:cNvSpPr/>
            <p:nvPr/>
          </p:nvSpPr>
          <p:spPr>
            <a:xfrm>
              <a:off x="3720464" y="6007417"/>
              <a:ext cx="20955" cy="9525"/>
            </a:xfrm>
            <a:custGeom>
              <a:avLst/>
              <a:gdLst>
                <a:gd name="connsiteX0" fmla="*/ 20955 w 20955"/>
                <a:gd name="connsiteY0" fmla="*/ 0 h 9525"/>
                <a:gd name="connsiteX1" fmla="*/ 0 w 20955"/>
                <a:gd name="connsiteY1" fmla="*/ 9525 h 9525"/>
                <a:gd name="connsiteX2" fmla="*/ 20955 w 20955"/>
                <a:gd name="connsiteY2" fmla="*/ 0 h 9525"/>
              </a:gdLst>
              <a:ahLst/>
              <a:cxnLst>
                <a:cxn ang="0">
                  <a:pos x="connsiteX0" y="connsiteY0"/>
                </a:cxn>
                <a:cxn ang="0">
                  <a:pos x="connsiteX1" y="connsiteY1"/>
                </a:cxn>
                <a:cxn ang="0">
                  <a:pos x="connsiteX2" y="connsiteY2"/>
                </a:cxn>
              </a:cxnLst>
              <a:rect l="l" t="t" r="r" b="b"/>
              <a:pathLst>
                <a:path w="20955" h="9525">
                  <a:moveTo>
                    <a:pt x="20955" y="0"/>
                  </a:moveTo>
                  <a:cubicBezTo>
                    <a:pt x="14288" y="2857"/>
                    <a:pt x="6668" y="6668"/>
                    <a:pt x="0" y="9525"/>
                  </a:cubicBezTo>
                  <a:cubicBezTo>
                    <a:pt x="6668" y="6668"/>
                    <a:pt x="13335" y="2857"/>
                    <a:pt x="20955" y="0"/>
                  </a:cubicBezTo>
                  <a:close/>
                </a:path>
              </a:pathLst>
            </a:custGeom>
            <a:solidFill>
              <a:srgbClr val="FFFFFF"/>
            </a:solidFill>
            <a:ln w="9525" cap="flat">
              <a:noFill/>
              <a:prstDash val="solid"/>
              <a:miter/>
            </a:ln>
          </p:spPr>
          <p:txBody>
            <a:bodyPr rtlCol="0" anchor="ctr"/>
            <a:lstStyle/>
            <a:p>
              <a:endParaRPr lang="en-US"/>
            </a:p>
          </p:txBody>
        </p:sp>
        <p:sp>
          <p:nvSpPr>
            <p:cNvPr id="12" name="Freeform 266">
              <a:extLst>
                <a:ext uri="{FF2B5EF4-FFF2-40B4-BE49-F238E27FC236}">
                  <a16:creationId xmlns:a16="http://schemas.microsoft.com/office/drawing/2014/main" id="{B701F5E8-9DBB-6132-4017-426C74F717A1}"/>
                </a:ext>
              </a:extLst>
            </p:cNvPr>
            <p:cNvSpPr/>
            <p:nvPr/>
          </p:nvSpPr>
          <p:spPr>
            <a:xfrm>
              <a:off x="3468052" y="6005512"/>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13" name="Freeform 267">
              <a:extLst>
                <a:ext uri="{FF2B5EF4-FFF2-40B4-BE49-F238E27FC236}">
                  <a16:creationId xmlns:a16="http://schemas.microsoft.com/office/drawing/2014/main" id="{F97E498B-0688-1956-8D9C-EB79BA8B328E}"/>
                </a:ext>
              </a:extLst>
            </p:cNvPr>
            <p:cNvSpPr/>
            <p:nvPr/>
          </p:nvSpPr>
          <p:spPr>
            <a:xfrm>
              <a:off x="3930015" y="593216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0" y="953"/>
                    <a:pt x="0" y="1905"/>
                  </a:cubicBezTo>
                  <a:cubicBezTo>
                    <a:pt x="0" y="953"/>
                    <a:pt x="952" y="953"/>
                    <a:pt x="1905" y="0"/>
                  </a:cubicBezTo>
                  <a:close/>
                </a:path>
              </a:pathLst>
            </a:custGeom>
            <a:solidFill>
              <a:srgbClr val="FFFFFF"/>
            </a:solidFill>
            <a:ln w="9525" cap="flat">
              <a:noFill/>
              <a:prstDash val="solid"/>
              <a:miter/>
            </a:ln>
          </p:spPr>
          <p:txBody>
            <a:bodyPr rtlCol="0" anchor="ctr"/>
            <a:lstStyle/>
            <a:p>
              <a:endParaRPr lang="en-US"/>
            </a:p>
          </p:txBody>
        </p:sp>
        <p:sp>
          <p:nvSpPr>
            <p:cNvPr id="14" name="Freeform 268">
              <a:extLst>
                <a:ext uri="{FF2B5EF4-FFF2-40B4-BE49-F238E27FC236}">
                  <a16:creationId xmlns:a16="http://schemas.microsoft.com/office/drawing/2014/main" id="{A3A66BDE-ED58-A44C-2E29-FA5895B959A6}"/>
                </a:ext>
              </a:extLst>
            </p:cNvPr>
            <p:cNvSpPr/>
            <p:nvPr/>
          </p:nvSpPr>
          <p:spPr>
            <a:xfrm>
              <a:off x="3804285" y="5972175"/>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3810"/>
                    <a:pt x="0" y="6668"/>
                  </a:cubicBezTo>
                  <a:cubicBezTo>
                    <a:pt x="4763" y="3810"/>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5" name="Freeform 269">
              <a:extLst>
                <a:ext uri="{FF2B5EF4-FFF2-40B4-BE49-F238E27FC236}">
                  <a16:creationId xmlns:a16="http://schemas.microsoft.com/office/drawing/2014/main" id="{D1F7335B-B0C1-B8A0-3091-6433259E635B}"/>
                </a:ext>
              </a:extLst>
            </p:cNvPr>
            <p:cNvSpPr/>
            <p:nvPr/>
          </p:nvSpPr>
          <p:spPr>
            <a:xfrm>
              <a:off x="3540442" y="6083617"/>
              <a:ext cx="4762" cy="9525"/>
            </a:xfrm>
            <a:custGeom>
              <a:avLst/>
              <a:gdLst>
                <a:gd name="connsiteX0" fmla="*/ 4763 w 4762"/>
                <a:gd name="connsiteY0" fmla="*/ 0 h 9525"/>
                <a:gd name="connsiteX1" fmla="*/ 0 w 4762"/>
                <a:gd name="connsiteY1" fmla="*/ 0 h 9525"/>
                <a:gd name="connsiteX2" fmla="*/ 4763 w 4762"/>
                <a:gd name="connsiteY2" fmla="*/ 0 h 9525"/>
              </a:gdLst>
              <a:ahLst/>
              <a:cxnLst>
                <a:cxn ang="0">
                  <a:pos x="connsiteX0" y="connsiteY0"/>
                </a:cxn>
                <a:cxn ang="0">
                  <a:pos x="connsiteX1" y="connsiteY1"/>
                </a:cxn>
                <a:cxn ang="0">
                  <a:pos x="connsiteX2" y="connsiteY2"/>
                </a:cxn>
              </a:cxnLst>
              <a:rect l="l" t="t" r="r" b="b"/>
              <a:pathLst>
                <a:path w="4762" h="9525">
                  <a:moveTo>
                    <a:pt x="4763" y="0"/>
                  </a:moveTo>
                  <a:cubicBezTo>
                    <a:pt x="2858" y="0"/>
                    <a:pt x="1905" y="0"/>
                    <a:pt x="0" y="0"/>
                  </a:cubicBezTo>
                  <a:cubicBezTo>
                    <a:pt x="1905" y="0"/>
                    <a:pt x="2858" y="0"/>
                    <a:pt x="4763" y="0"/>
                  </a:cubicBezTo>
                  <a:close/>
                </a:path>
              </a:pathLst>
            </a:custGeom>
            <a:solidFill>
              <a:srgbClr val="FFFFFF"/>
            </a:solidFill>
            <a:ln w="9525" cap="flat">
              <a:noFill/>
              <a:prstDash val="solid"/>
              <a:miter/>
            </a:ln>
          </p:spPr>
          <p:txBody>
            <a:bodyPr rtlCol="0" anchor="ctr"/>
            <a:lstStyle/>
            <a:p>
              <a:endParaRPr lang="en-US"/>
            </a:p>
          </p:txBody>
        </p:sp>
        <p:sp>
          <p:nvSpPr>
            <p:cNvPr id="16" name="Freeform 270">
              <a:extLst>
                <a:ext uri="{FF2B5EF4-FFF2-40B4-BE49-F238E27FC236}">
                  <a16:creationId xmlns:a16="http://schemas.microsoft.com/office/drawing/2014/main" id="{7C5E4813-F4F9-B8EF-FCCB-510B9F3B99A0}"/>
                </a:ext>
              </a:extLst>
            </p:cNvPr>
            <p:cNvSpPr/>
            <p:nvPr/>
          </p:nvSpPr>
          <p:spPr>
            <a:xfrm>
              <a:off x="3468052" y="6000750"/>
              <a:ext cx="9525" cy="2857"/>
            </a:xfrm>
            <a:custGeom>
              <a:avLst/>
              <a:gdLst>
                <a:gd name="connsiteX0" fmla="*/ 0 w 9525"/>
                <a:gd name="connsiteY0" fmla="*/ 2857 h 2857"/>
                <a:gd name="connsiteX1" fmla="*/ 0 w 9525"/>
                <a:gd name="connsiteY1" fmla="*/ 0 h 2857"/>
                <a:gd name="connsiteX2" fmla="*/ 0 w 9525"/>
                <a:gd name="connsiteY2" fmla="*/ 2857 h 2857"/>
              </a:gdLst>
              <a:ahLst/>
              <a:cxnLst>
                <a:cxn ang="0">
                  <a:pos x="connsiteX0" y="connsiteY0"/>
                </a:cxn>
                <a:cxn ang="0">
                  <a:pos x="connsiteX1" y="connsiteY1"/>
                </a:cxn>
                <a:cxn ang="0">
                  <a:pos x="connsiteX2" y="connsiteY2"/>
                </a:cxn>
              </a:cxnLst>
              <a:rect l="l" t="t" r="r" b="b"/>
              <a:pathLst>
                <a:path w="9525" h="2857">
                  <a:moveTo>
                    <a:pt x="0" y="2857"/>
                  </a:moveTo>
                  <a:cubicBezTo>
                    <a:pt x="0" y="1905"/>
                    <a:pt x="0" y="952"/>
                    <a:pt x="0" y="0"/>
                  </a:cubicBezTo>
                  <a:cubicBezTo>
                    <a:pt x="0" y="952"/>
                    <a:pt x="0" y="1905"/>
                    <a:pt x="0" y="2857"/>
                  </a:cubicBezTo>
                  <a:close/>
                </a:path>
              </a:pathLst>
            </a:custGeom>
            <a:solidFill>
              <a:srgbClr val="FFFFFF"/>
            </a:solidFill>
            <a:ln w="9525" cap="flat">
              <a:noFill/>
              <a:prstDash val="solid"/>
              <a:miter/>
            </a:ln>
          </p:spPr>
          <p:txBody>
            <a:bodyPr rtlCol="0" anchor="ctr"/>
            <a:lstStyle/>
            <a:p>
              <a:endParaRPr lang="en-US"/>
            </a:p>
          </p:txBody>
        </p:sp>
        <p:sp>
          <p:nvSpPr>
            <p:cNvPr id="17" name="Freeform 271">
              <a:extLst>
                <a:ext uri="{FF2B5EF4-FFF2-40B4-BE49-F238E27FC236}">
                  <a16:creationId xmlns:a16="http://schemas.microsoft.com/office/drawing/2014/main" id="{81C4FADC-90A9-3361-AD6F-B05FBC53208C}"/>
                </a:ext>
              </a:extLst>
            </p:cNvPr>
            <p:cNvSpPr/>
            <p:nvPr/>
          </p:nvSpPr>
          <p:spPr>
            <a:xfrm>
              <a:off x="3929062" y="5922644"/>
              <a:ext cx="4762" cy="7619"/>
            </a:xfrm>
            <a:custGeom>
              <a:avLst/>
              <a:gdLst>
                <a:gd name="connsiteX0" fmla="*/ 4763 w 4762"/>
                <a:gd name="connsiteY0" fmla="*/ 7620 h 7619"/>
                <a:gd name="connsiteX1" fmla="*/ 0 w 4762"/>
                <a:gd name="connsiteY1" fmla="*/ 0 h 7619"/>
                <a:gd name="connsiteX2" fmla="*/ 4763 w 4762"/>
                <a:gd name="connsiteY2" fmla="*/ 7620 h 7619"/>
                <a:gd name="connsiteX3" fmla="*/ 4763 w 4762"/>
                <a:gd name="connsiteY3" fmla="*/ 7620 h 7619"/>
              </a:gdLst>
              <a:ahLst/>
              <a:cxnLst>
                <a:cxn ang="0">
                  <a:pos x="connsiteX0" y="connsiteY0"/>
                </a:cxn>
                <a:cxn ang="0">
                  <a:pos x="connsiteX1" y="connsiteY1"/>
                </a:cxn>
                <a:cxn ang="0">
                  <a:pos x="connsiteX2" y="connsiteY2"/>
                </a:cxn>
                <a:cxn ang="0">
                  <a:pos x="connsiteX3" y="connsiteY3"/>
                </a:cxn>
              </a:cxnLst>
              <a:rect l="l" t="t" r="r" b="b"/>
              <a:pathLst>
                <a:path w="4762" h="7619">
                  <a:moveTo>
                    <a:pt x="4763" y="7620"/>
                  </a:moveTo>
                  <a:cubicBezTo>
                    <a:pt x="2858" y="4763"/>
                    <a:pt x="1905" y="2857"/>
                    <a:pt x="0" y="0"/>
                  </a:cubicBezTo>
                  <a:cubicBezTo>
                    <a:pt x="1905" y="2857"/>
                    <a:pt x="3810" y="5715"/>
                    <a:pt x="4763" y="7620"/>
                  </a:cubicBezTo>
                  <a:lnTo>
                    <a:pt x="4763" y="7620"/>
                  </a:lnTo>
                  <a:close/>
                </a:path>
              </a:pathLst>
            </a:custGeom>
            <a:solidFill>
              <a:srgbClr val="FFFFFF"/>
            </a:solidFill>
            <a:ln w="9525" cap="flat">
              <a:noFill/>
              <a:prstDash val="solid"/>
              <a:miter/>
            </a:ln>
          </p:spPr>
          <p:txBody>
            <a:bodyPr rtlCol="0" anchor="ctr"/>
            <a:lstStyle/>
            <a:p>
              <a:endParaRPr lang="en-US"/>
            </a:p>
          </p:txBody>
        </p:sp>
        <p:sp>
          <p:nvSpPr>
            <p:cNvPr id="18" name="Freeform 272">
              <a:extLst>
                <a:ext uri="{FF2B5EF4-FFF2-40B4-BE49-F238E27FC236}">
                  <a16:creationId xmlns:a16="http://schemas.microsoft.com/office/drawing/2014/main" id="{494EB6C0-9C4A-FBCE-EDBC-CE5002F7F951}"/>
                </a:ext>
              </a:extLst>
            </p:cNvPr>
            <p:cNvSpPr/>
            <p:nvPr/>
          </p:nvSpPr>
          <p:spPr>
            <a:xfrm>
              <a:off x="3945254" y="5905500"/>
              <a:ext cx="10477" cy="11430"/>
            </a:xfrm>
            <a:custGeom>
              <a:avLst/>
              <a:gdLst>
                <a:gd name="connsiteX0" fmla="*/ 10478 w 10477"/>
                <a:gd name="connsiteY0" fmla="*/ 11430 h 11430"/>
                <a:gd name="connsiteX1" fmla="*/ 0 w 10477"/>
                <a:gd name="connsiteY1" fmla="*/ 0 h 11430"/>
                <a:gd name="connsiteX2" fmla="*/ 10478 w 10477"/>
                <a:gd name="connsiteY2" fmla="*/ 11430 h 11430"/>
              </a:gdLst>
              <a:ahLst/>
              <a:cxnLst>
                <a:cxn ang="0">
                  <a:pos x="connsiteX0" y="connsiteY0"/>
                </a:cxn>
                <a:cxn ang="0">
                  <a:pos x="connsiteX1" y="connsiteY1"/>
                </a:cxn>
                <a:cxn ang="0">
                  <a:pos x="connsiteX2" y="connsiteY2"/>
                </a:cxn>
              </a:cxnLst>
              <a:rect l="l" t="t" r="r" b="b"/>
              <a:pathLst>
                <a:path w="10477" h="11430">
                  <a:moveTo>
                    <a:pt x="10478" y="11430"/>
                  </a:moveTo>
                  <a:cubicBezTo>
                    <a:pt x="6667" y="7620"/>
                    <a:pt x="3810" y="3810"/>
                    <a:pt x="0" y="0"/>
                  </a:cubicBezTo>
                  <a:cubicBezTo>
                    <a:pt x="2858" y="3810"/>
                    <a:pt x="6667" y="7620"/>
                    <a:pt x="10478" y="11430"/>
                  </a:cubicBezTo>
                  <a:close/>
                </a:path>
              </a:pathLst>
            </a:custGeom>
            <a:solidFill>
              <a:srgbClr val="FFFFFF"/>
            </a:solidFill>
            <a:ln w="9525" cap="flat">
              <a:noFill/>
              <a:prstDash val="solid"/>
              <a:miter/>
            </a:ln>
          </p:spPr>
          <p:txBody>
            <a:bodyPr rtlCol="0" anchor="ctr"/>
            <a:lstStyle/>
            <a:p>
              <a:endParaRPr lang="en-US"/>
            </a:p>
          </p:txBody>
        </p:sp>
        <p:sp>
          <p:nvSpPr>
            <p:cNvPr id="19" name="Freeform 273">
              <a:extLst>
                <a:ext uri="{FF2B5EF4-FFF2-40B4-BE49-F238E27FC236}">
                  <a16:creationId xmlns:a16="http://schemas.microsoft.com/office/drawing/2014/main" id="{0A9A1A47-EE99-CEEB-59A1-E64291D8C31A}"/>
                </a:ext>
              </a:extLst>
            </p:cNvPr>
            <p:cNvSpPr/>
            <p:nvPr/>
          </p:nvSpPr>
          <p:spPr>
            <a:xfrm>
              <a:off x="3882389" y="5785485"/>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952" y="952"/>
                    <a:pt x="0" y="0"/>
                  </a:cubicBezTo>
                  <a:cubicBezTo>
                    <a:pt x="952" y="0"/>
                    <a:pt x="952" y="952"/>
                    <a:pt x="952" y="1905"/>
                  </a:cubicBezTo>
                  <a:close/>
                </a:path>
              </a:pathLst>
            </a:custGeom>
            <a:solidFill>
              <a:srgbClr val="FFFFFF"/>
            </a:solidFill>
            <a:ln w="9525" cap="flat">
              <a:noFill/>
              <a:prstDash val="solid"/>
              <a:miter/>
            </a:ln>
          </p:spPr>
          <p:txBody>
            <a:bodyPr rtlCol="0" anchor="ctr"/>
            <a:lstStyle/>
            <a:p>
              <a:endParaRPr lang="en-US"/>
            </a:p>
          </p:txBody>
        </p:sp>
        <p:sp>
          <p:nvSpPr>
            <p:cNvPr id="20" name="Freeform 274">
              <a:extLst>
                <a:ext uri="{FF2B5EF4-FFF2-40B4-BE49-F238E27FC236}">
                  <a16:creationId xmlns:a16="http://schemas.microsoft.com/office/drawing/2014/main" id="{9B79CDAA-2708-9A0A-DE99-4F17645331C4}"/>
                </a:ext>
              </a:extLst>
            </p:cNvPr>
            <p:cNvSpPr/>
            <p:nvPr/>
          </p:nvSpPr>
          <p:spPr>
            <a:xfrm>
              <a:off x="3880485" y="5773102"/>
              <a:ext cx="952" cy="3810"/>
            </a:xfrm>
            <a:custGeom>
              <a:avLst/>
              <a:gdLst>
                <a:gd name="connsiteX0" fmla="*/ 952 w 952"/>
                <a:gd name="connsiteY0" fmla="*/ 3810 h 3810"/>
                <a:gd name="connsiteX1" fmla="*/ 0 w 952"/>
                <a:gd name="connsiteY1" fmla="*/ 0 h 3810"/>
                <a:gd name="connsiteX2" fmla="*/ 952 w 952"/>
                <a:gd name="connsiteY2" fmla="*/ 3810 h 3810"/>
              </a:gdLst>
              <a:ahLst/>
              <a:cxnLst>
                <a:cxn ang="0">
                  <a:pos x="connsiteX0" y="connsiteY0"/>
                </a:cxn>
                <a:cxn ang="0">
                  <a:pos x="connsiteX1" y="connsiteY1"/>
                </a:cxn>
                <a:cxn ang="0">
                  <a:pos x="connsiteX2" y="connsiteY2"/>
                </a:cxn>
              </a:cxnLst>
              <a:rect l="l" t="t" r="r" b="b"/>
              <a:pathLst>
                <a:path w="952" h="3810">
                  <a:moveTo>
                    <a:pt x="952" y="3810"/>
                  </a:moveTo>
                  <a:cubicBezTo>
                    <a:pt x="952" y="2858"/>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21" name="Freeform 275">
              <a:extLst>
                <a:ext uri="{FF2B5EF4-FFF2-40B4-BE49-F238E27FC236}">
                  <a16:creationId xmlns:a16="http://schemas.microsoft.com/office/drawing/2014/main" id="{67F1DDE6-6E65-20B4-8E7F-1DAADE761460}"/>
                </a:ext>
              </a:extLst>
            </p:cNvPr>
            <p:cNvSpPr/>
            <p:nvPr/>
          </p:nvSpPr>
          <p:spPr>
            <a:xfrm>
              <a:off x="3878579" y="5759767"/>
              <a:ext cx="952" cy="7619"/>
            </a:xfrm>
            <a:custGeom>
              <a:avLst/>
              <a:gdLst>
                <a:gd name="connsiteX0" fmla="*/ 953 w 952"/>
                <a:gd name="connsiteY0" fmla="*/ 7620 h 7619"/>
                <a:gd name="connsiteX1" fmla="*/ 0 w 952"/>
                <a:gd name="connsiteY1" fmla="*/ 0 h 7619"/>
                <a:gd name="connsiteX2" fmla="*/ 953 w 952"/>
                <a:gd name="connsiteY2" fmla="*/ 7620 h 7619"/>
              </a:gdLst>
              <a:ahLst/>
              <a:cxnLst>
                <a:cxn ang="0">
                  <a:pos x="connsiteX0" y="connsiteY0"/>
                </a:cxn>
                <a:cxn ang="0">
                  <a:pos x="connsiteX1" y="connsiteY1"/>
                </a:cxn>
                <a:cxn ang="0">
                  <a:pos x="connsiteX2" y="connsiteY2"/>
                </a:cxn>
              </a:cxnLst>
              <a:rect l="l" t="t" r="r" b="b"/>
              <a:pathLst>
                <a:path w="952" h="7619">
                  <a:moveTo>
                    <a:pt x="953" y="7620"/>
                  </a:moveTo>
                  <a:cubicBezTo>
                    <a:pt x="0" y="4763"/>
                    <a:pt x="0" y="2857"/>
                    <a:pt x="0" y="0"/>
                  </a:cubicBezTo>
                  <a:cubicBezTo>
                    <a:pt x="0" y="1905"/>
                    <a:pt x="0" y="4763"/>
                    <a:pt x="953" y="7620"/>
                  </a:cubicBezTo>
                  <a:close/>
                </a:path>
              </a:pathLst>
            </a:custGeom>
            <a:solidFill>
              <a:srgbClr val="FFFFFF"/>
            </a:solidFill>
            <a:ln w="9525" cap="flat">
              <a:noFill/>
              <a:prstDash val="solid"/>
              <a:miter/>
            </a:ln>
          </p:spPr>
          <p:txBody>
            <a:bodyPr rtlCol="0" anchor="ctr"/>
            <a:lstStyle/>
            <a:p>
              <a:endParaRPr lang="en-US"/>
            </a:p>
          </p:txBody>
        </p:sp>
        <p:sp>
          <p:nvSpPr>
            <p:cNvPr id="22" name="Freeform 276">
              <a:extLst>
                <a:ext uri="{FF2B5EF4-FFF2-40B4-BE49-F238E27FC236}">
                  <a16:creationId xmlns:a16="http://schemas.microsoft.com/office/drawing/2014/main" id="{7AEB3871-260B-3CA0-F5E8-36AE721A8DC4}"/>
                </a:ext>
              </a:extLst>
            </p:cNvPr>
            <p:cNvSpPr/>
            <p:nvPr/>
          </p:nvSpPr>
          <p:spPr>
            <a:xfrm>
              <a:off x="3891914" y="5813107"/>
              <a:ext cx="9525" cy="23812"/>
            </a:xfrm>
            <a:custGeom>
              <a:avLst/>
              <a:gdLst>
                <a:gd name="connsiteX0" fmla="*/ 9525 w 9525"/>
                <a:gd name="connsiteY0" fmla="*/ 23813 h 23812"/>
                <a:gd name="connsiteX1" fmla="*/ 0 w 9525"/>
                <a:gd name="connsiteY1" fmla="*/ 0 h 23812"/>
                <a:gd name="connsiteX2" fmla="*/ 9525 w 9525"/>
                <a:gd name="connsiteY2" fmla="*/ 23813 h 23812"/>
              </a:gdLst>
              <a:ahLst/>
              <a:cxnLst>
                <a:cxn ang="0">
                  <a:pos x="connsiteX0" y="connsiteY0"/>
                </a:cxn>
                <a:cxn ang="0">
                  <a:pos x="connsiteX1" y="connsiteY1"/>
                </a:cxn>
                <a:cxn ang="0">
                  <a:pos x="connsiteX2" y="connsiteY2"/>
                </a:cxn>
              </a:cxnLst>
              <a:rect l="l" t="t" r="r" b="b"/>
              <a:pathLst>
                <a:path w="9525" h="23812">
                  <a:moveTo>
                    <a:pt x="9525" y="23813"/>
                  </a:moveTo>
                  <a:cubicBezTo>
                    <a:pt x="5715" y="16193"/>
                    <a:pt x="2858" y="8573"/>
                    <a:pt x="0" y="0"/>
                  </a:cubicBezTo>
                  <a:cubicBezTo>
                    <a:pt x="2858" y="8573"/>
                    <a:pt x="5715" y="16193"/>
                    <a:pt x="9525" y="23813"/>
                  </a:cubicBezTo>
                  <a:close/>
                </a:path>
              </a:pathLst>
            </a:custGeom>
            <a:solidFill>
              <a:srgbClr val="FFFFFF"/>
            </a:solidFill>
            <a:ln w="9525" cap="flat">
              <a:noFill/>
              <a:prstDash val="solid"/>
              <a:miter/>
            </a:ln>
          </p:spPr>
          <p:txBody>
            <a:bodyPr rtlCol="0" anchor="ctr"/>
            <a:lstStyle/>
            <a:p>
              <a:endParaRPr lang="en-US"/>
            </a:p>
          </p:txBody>
        </p:sp>
        <p:sp>
          <p:nvSpPr>
            <p:cNvPr id="23" name="Freeform 277">
              <a:extLst>
                <a:ext uri="{FF2B5EF4-FFF2-40B4-BE49-F238E27FC236}">
                  <a16:creationId xmlns:a16="http://schemas.microsoft.com/office/drawing/2014/main" id="{5DA2FC88-501F-F9BF-B757-72CC41349415}"/>
                </a:ext>
              </a:extLst>
            </p:cNvPr>
            <p:cNvSpPr/>
            <p:nvPr/>
          </p:nvSpPr>
          <p:spPr>
            <a:xfrm>
              <a:off x="3875722" y="5746432"/>
              <a:ext cx="1904" cy="11430"/>
            </a:xfrm>
            <a:custGeom>
              <a:avLst/>
              <a:gdLst>
                <a:gd name="connsiteX0" fmla="*/ 1905 w 1904"/>
                <a:gd name="connsiteY0" fmla="*/ 11430 h 11430"/>
                <a:gd name="connsiteX1" fmla="*/ 0 w 1904"/>
                <a:gd name="connsiteY1" fmla="*/ 0 h 11430"/>
                <a:gd name="connsiteX2" fmla="*/ 1905 w 1904"/>
                <a:gd name="connsiteY2" fmla="*/ 11430 h 11430"/>
              </a:gdLst>
              <a:ahLst/>
              <a:cxnLst>
                <a:cxn ang="0">
                  <a:pos x="connsiteX0" y="connsiteY0"/>
                </a:cxn>
                <a:cxn ang="0">
                  <a:pos x="connsiteX1" y="connsiteY1"/>
                </a:cxn>
                <a:cxn ang="0">
                  <a:pos x="connsiteX2" y="connsiteY2"/>
                </a:cxn>
              </a:cxnLst>
              <a:rect l="l" t="t" r="r" b="b"/>
              <a:pathLst>
                <a:path w="1904" h="11430">
                  <a:moveTo>
                    <a:pt x="1905" y="11430"/>
                  </a:moveTo>
                  <a:cubicBezTo>
                    <a:pt x="952" y="7620"/>
                    <a:pt x="952" y="3810"/>
                    <a:pt x="0" y="0"/>
                  </a:cubicBezTo>
                  <a:cubicBezTo>
                    <a:pt x="0" y="2857"/>
                    <a:pt x="952" y="7620"/>
                    <a:pt x="1905" y="11430"/>
                  </a:cubicBezTo>
                  <a:close/>
                </a:path>
              </a:pathLst>
            </a:custGeom>
            <a:solidFill>
              <a:srgbClr val="FFFFFF"/>
            </a:solidFill>
            <a:ln w="9525" cap="flat">
              <a:noFill/>
              <a:prstDash val="solid"/>
              <a:miter/>
            </a:ln>
          </p:spPr>
          <p:txBody>
            <a:bodyPr rtlCol="0" anchor="ctr"/>
            <a:lstStyle/>
            <a:p>
              <a:endParaRPr lang="en-US"/>
            </a:p>
          </p:txBody>
        </p:sp>
        <p:sp>
          <p:nvSpPr>
            <p:cNvPr id="24" name="Freeform 278">
              <a:extLst>
                <a:ext uri="{FF2B5EF4-FFF2-40B4-BE49-F238E27FC236}">
                  <a16:creationId xmlns:a16="http://schemas.microsoft.com/office/drawing/2014/main" id="{96B93A53-BA3C-5164-9751-AE3AC766F452}"/>
                </a:ext>
              </a:extLst>
            </p:cNvPr>
            <p:cNvSpPr/>
            <p:nvPr/>
          </p:nvSpPr>
          <p:spPr>
            <a:xfrm>
              <a:off x="3901439" y="5837872"/>
              <a:ext cx="11430" cy="21907"/>
            </a:xfrm>
            <a:custGeom>
              <a:avLst/>
              <a:gdLst>
                <a:gd name="connsiteX0" fmla="*/ 11430 w 11430"/>
                <a:gd name="connsiteY0" fmla="*/ 21907 h 21907"/>
                <a:gd name="connsiteX1" fmla="*/ 0 w 11430"/>
                <a:gd name="connsiteY1" fmla="*/ 0 h 21907"/>
                <a:gd name="connsiteX2" fmla="*/ 11430 w 11430"/>
                <a:gd name="connsiteY2" fmla="*/ 21907 h 21907"/>
              </a:gdLst>
              <a:ahLst/>
              <a:cxnLst>
                <a:cxn ang="0">
                  <a:pos x="connsiteX0" y="connsiteY0"/>
                </a:cxn>
                <a:cxn ang="0">
                  <a:pos x="connsiteX1" y="connsiteY1"/>
                </a:cxn>
                <a:cxn ang="0">
                  <a:pos x="connsiteX2" y="connsiteY2"/>
                </a:cxn>
              </a:cxnLst>
              <a:rect l="l" t="t" r="r" b="b"/>
              <a:pathLst>
                <a:path w="11430" h="21907">
                  <a:moveTo>
                    <a:pt x="11430" y="21907"/>
                  </a:moveTo>
                  <a:cubicBezTo>
                    <a:pt x="7620" y="15240"/>
                    <a:pt x="3810" y="7620"/>
                    <a:pt x="0" y="0"/>
                  </a:cubicBezTo>
                  <a:cubicBezTo>
                    <a:pt x="3810" y="6667"/>
                    <a:pt x="7620" y="14288"/>
                    <a:pt x="11430" y="21907"/>
                  </a:cubicBezTo>
                  <a:close/>
                </a:path>
              </a:pathLst>
            </a:custGeom>
            <a:solidFill>
              <a:srgbClr val="FFFFFF"/>
            </a:solidFill>
            <a:ln w="9525" cap="flat">
              <a:noFill/>
              <a:prstDash val="solid"/>
              <a:miter/>
            </a:ln>
          </p:spPr>
          <p:txBody>
            <a:bodyPr rtlCol="0" anchor="ctr"/>
            <a:lstStyle/>
            <a:p>
              <a:endParaRPr lang="en-US"/>
            </a:p>
          </p:txBody>
        </p:sp>
        <p:sp>
          <p:nvSpPr>
            <p:cNvPr id="25" name="Freeform 279">
              <a:extLst>
                <a:ext uri="{FF2B5EF4-FFF2-40B4-BE49-F238E27FC236}">
                  <a16:creationId xmlns:a16="http://schemas.microsoft.com/office/drawing/2014/main" id="{14326542-53FD-CB69-E9E7-DB05DD2244D0}"/>
                </a:ext>
              </a:extLst>
            </p:cNvPr>
            <p:cNvSpPr/>
            <p:nvPr/>
          </p:nvSpPr>
          <p:spPr>
            <a:xfrm>
              <a:off x="3955732" y="5916930"/>
              <a:ext cx="10477" cy="11430"/>
            </a:xfrm>
            <a:custGeom>
              <a:avLst/>
              <a:gdLst>
                <a:gd name="connsiteX0" fmla="*/ 10477 w 10477"/>
                <a:gd name="connsiteY0" fmla="*/ 11430 h 11430"/>
                <a:gd name="connsiteX1" fmla="*/ 0 w 10477"/>
                <a:gd name="connsiteY1" fmla="*/ 0 h 11430"/>
                <a:gd name="connsiteX2" fmla="*/ 10477 w 10477"/>
                <a:gd name="connsiteY2" fmla="*/ 11430 h 11430"/>
              </a:gdLst>
              <a:ahLst/>
              <a:cxnLst>
                <a:cxn ang="0">
                  <a:pos x="connsiteX0" y="connsiteY0"/>
                </a:cxn>
                <a:cxn ang="0">
                  <a:pos x="connsiteX1" y="connsiteY1"/>
                </a:cxn>
                <a:cxn ang="0">
                  <a:pos x="connsiteX2" y="connsiteY2"/>
                </a:cxn>
              </a:cxnLst>
              <a:rect l="l" t="t" r="r" b="b"/>
              <a:pathLst>
                <a:path w="10477" h="11430">
                  <a:moveTo>
                    <a:pt x="10477" y="11430"/>
                  </a:moveTo>
                  <a:cubicBezTo>
                    <a:pt x="6667" y="7620"/>
                    <a:pt x="2858" y="3810"/>
                    <a:pt x="0" y="0"/>
                  </a:cubicBezTo>
                  <a:cubicBezTo>
                    <a:pt x="2858" y="3810"/>
                    <a:pt x="6667" y="7620"/>
                    <a:pt x="10477" y="11430"/>
                  </a:cubicBezTo>
                  <a:close/>
                </a:path>
              </a:pathLst>
            </a:custGeom>
            <a:solidFill>
              <a:srgbClr val="FFFFFF"/>
            </a:solidFill>
            <a:ln w="9525" cap="flat">
              <a:noFill/>
              <a:prstDash val="solid"/>
              <a:miter/>
            </a:ln>
          </p:spPr>
          <p:txBody>
            <a:bodyPr rtlCol="0" anchor="ctr"/>
            <a:lstStyle/>
            <a:p>
              <a:endParaRPr lang="en-US"/>
            </a:p>
          </p:txBody>
        </p:sp>
        <p:sp>
          <p:nvSpPr>
            <p:cNvPr id="26" name="Freeform 280">
              <a:extLst>
                <a:ext uri="{FF2B5EF4-FFF2-40B4-BE49-F238E27FC236}">
                  <a16:creationId xmlns:a16="http://schemas.microsoft.com/office/drawing/2014/main" id="{4866FE1C-2E61-A2E5-5265-7EAC90AC5C5D}"/>
                </a:ext>
              </a:extLst>
            </p:cNvPr>
            <p:cNvSpPr/>
            <p:nvPr/>
          </p:nvSpPr>
          <p:spPr>
            <a:xfrm>
              <a:off x="3966209" y="5928360"/>
              <a:ext cx="11430" cy="10477"/>
            </a:xfrm>
            <a:custGeom>
              <a:avLst/>
              <a:gdLst>
                <a:gd name="connsiteX0" fmla="*/ 11430 w 11430"/>
                <a:gd name="connsiteY0" fmla="*/ 10477 h 10477"/>
                <a:gd name="connsiteX1" fmla="*/ 0 w 11430"/>
                <a:gd name="connsiteY1" fmla="*/ 0 h 10477"/>
                <a:gd name="connsiteX2" fmla="*/ 11430 w 11430"/>
                <a:gd name="connsiteY2" fmla="*/ 10477 h 10477"/>
              </a:gdLst>
              <a:ahLst/>
              <a:cxnLst>
                <a:cxn ang="0">
                  <a:pos x="connsiteX0" y="connsiteY0"/>
                </a:cxn>
                <a:cxn ang="0">
                  <a:pos x="connsiteX1" y="connsiteY1"/>
                </a:cxn>
                <a:cxn ang="0">
                  <a:pos x="connsiteX2" y="connsiteY2"/>
                </a:cxn>
              </a:cxnLst>
              <a:rect l="l" t="t" r="r" b="b"/>
              <a:pathLst>
                <a:path w="11430" h="10477">
                  <a:moveTo>
                    <a:pt x="11430" y="10477"/>
                  </a:moveTo>
                  <a:cubicBezTo>
                    <a:pt x="7620" y="6667"/>
                    <a:pt x="3810" y="3810"/>
                    <a:pt x="0" y="0"/>
                  </a:cubicBezTo>
                  <a:cubicBezTo>
                    <a:pt x="3810" y="2857"/>
                    <a:pt x="7620" y="6667"/>
                    <a:pt x="11430" y="10477"/>
                  </a:cubicBezTo>
                  <a:close/>
                </a:path>
              </a:pathLst>
            </a:custGeom>
            <a:solidFill>
              <a:srgbClr val="FFFFFF"/>
            </a:solidFill>
            <a:ln w="9525" cap="flat">
              <a:noFill/>
              <a:prstDash val="solid"/>
              <a:miter/>
            </a:ln>
          </p:spPr>
          <p:txBody>
            <a:bodyPr rtlCol="0" anchor="ctr"/>
            <a:lstStyle/>
            <a:p>
              <a:endParaRPr lang="en-US"/>
            </a:p>
          </p:txBody>
        </p:sp>
        <p:sp>
          <p:nvSpPr>
            <p:cNvPr id="27" name="Freeform 281">
              <a:extLst>
                <a:ext uri="{FF2B5EF4-FFF2-40B4-BE49-F238E27FC236}">
                  <a16:creationId xmlns:a16="http://schemas.microsoft.com/office/drawing/2014/main" id="{89075D8A-8C1C-6871-5458-52F9502EE66A}"/>
                </a:ext>
              </a:extLst>
            </p:cNvPr>
            <p:cNvSpPr/>
            <p:nvPr/>
          </p:nvSpPr>
          <p:spPr>
            <a:xfrm>
              <a:off x="3870064" y="5289988"/>
              <a:ext cx="786188" cy="699100"/>
            </a:xfrm>
            <a:custGeom>
              <a:avLst/>
              <a:gdLst>
                <a:gd name="connsiteX0" fmla="*/ 319983 w 786188"/>
                <a:gd name="connsiteY0" fmla="*/ 689806 h 699100"/>
                <a:gd name="connsiteX1" fmla="*/ 531438 w 786188"/>
                <a:gd name="connsiteY1" fmla="*/ 683139 h 699100"/>
                <a:gd name="connsiteX2" fmla="*/ 625735 w 786188"/>
                <a:gd name="connsiteY2" fmla="*/ 641229 h 699100"/>
                <a:gd name="connsiteX3" fmla="*/ 781945 w 786188"/>
                <a:gd name="connsiteY3" fmla="*/ 442156 h 699100"/>
                <a:gd name="connsiteX4" fmla="*/ 785755 w 786188"/>
                <a:gd name="connsiteY4" fmla="*/ 387864 h 699100"/>
                <a:gd name="connsiteX5" fmla="*/ 779088 w 786188"/>
                <a:gd name="connsiteY5" fmla="*/ 309759 h 699100"/>
                <a:gd name="connsiteX6" fmla="*/ 755275 w 786188"/>
                <a:gd name="connsiteY6" fmla="*/ 229749 h 699100"/>
                <a:gd name="connsiteX7" fmla="*/ 727653 w 786188"/>
                <a:gd name="connsiteY7" fmla="*/ 217367 h 699100"/>
                <a:gd name="connsiteX8" fmla="*/ 708603 w 786188"/>
                <a:gd name="connsiteY8" fmla="*/ 222129 h 699100"/>
                <a:gd name="connsiteX9" fmla="*/ 679075 w 786188"/>
                <a:gd name="connsiteY9" fmla="*/ 214509 h 699100"/>
                <a:gd name="connsiteX10" fmla="*/ 649548 w 786188"/>
                <a:gd name="connsiteY10" fmla="*/ 169742 h 699100"/>
                <a:gd name="connsiteX11" fmla="*/ 665740 w 786188"/>
                <a:gd name="connsiteY11" fmla="*/ 131642 h 699100"/>
                <a:gd name="connsiteX12" fmla="*/ 697173 w 786188"/>
                <a:gd name="connsiteY12" fmla="*/ 118306 h 699100"/>
                <a:gd name="connsiteX13" fmla="*/ 691458 w 786188"/>
                <a:gd name="connsiteY13" fmla="*/ 96399 h 699100"/>
                <a:gd name="connsiteX14" fmla="*/ 87573 w 786188"/>
                <a:gd name="connsiteY14" fmla="*/ 125926 h 699100"/>
                <a:gd name="connsiteX15" fmla="*/ 5658 w 786188"/>
                <a:gd name="connsiteY15" fmla="*/ 325951 h 699100"/>
                <a:gd name="connsiteX16" fmla="*/ 3753 w 786188"/>
                <a:gd name="connsiteY16" fmla="*/ 454539 h 699100"/>
                <a:gd name="connsiteX17" fmla="*/ 319983 w 786188"/>
                <a:gd name="connsiteY17" fmla="*/ 689806 h 699100"/>
                <a:gd name="connsiteX18" fmla="*/ 116148 w 786188"/>
                <a:gd name="connsiteY18" fmla="*/ 306901 h 699100"/>
                <a:gd name="connsiteX19" fmla="*/ 118053 w 786188"/>
                <a:gd name="connsiteY19" fmla="*/ 299281 h 699100"/>
                <a:gd name="connsiteX20" fmla="*/ 121863 w 786188"/>
                <a:gd name="connsiteY20" fmla="*/ 284042 h 699100"/>
                <a:gd name="connsiteX21" fmla="*/ 129483 w 786188"/>
                <a:gd name="connsiteY21" fmla="*/ 259276 h 699100"/>
                <a:gd name="connsiteX22" fmla="*/ 132340 w 786188"/>
                <a:gd name="connsiteY22" fmla="*/ 244989 h 699100"/>
                <a:gd name="connsiteX23" fmla="*/ 299980 w 786188"/>
                <a:gd name="connsiteY23" fmla="*/ 77349 h 699100"/>
                <a:gd name="connsiteX24" fmla="*/ 530485 w 786188"/>
                <a:gd name="connsiteY24" fmla="*/ 95447 h 699100"/>
                <a:gd name="connsiteX25" fmla="*/ 666693 w 786188"/>
                <a:gd name="connsiteY25" fmla="*/ 289756 h 699100"/>
                <a:gd name="connsiteX26" fmla="*/ 668598 w 786188"/>
                <a:gd name="connsiteY26" fmla="*/ 299281 h 699100"/>
                <a:gd name="connsiteX27" fmla="*/ 671455 w 786188"/>
                <a:gd name="connsiteY27" fmla="*/ 313569 h 699100"/>
                <a:gd name="connsiteX28" fmla="*/ 674313 w 786188"/>
                <a:gd name="connsiteY28" fmla="*/ 343097 h 699100"/>
                <a:gd name="connsiteX29" fmla="*/ 674313 w 786188"/>
                <a:gd name="connsiteY29" fmla="*/ 345001 h 699100"/>
                <a:gd name="connsiteX30" fmla="*/ 674313 w 786188"/>
                <a:gd name="connsiteY30" fmla="*/ 359289 h 699100"/>
                <a:gd name="connsiteX31" fmla="*/ 674313 w 786188"/>
                <a:gd name="connsiteY31" fmla="*/ 366909 h 699100"/>
                <a:gd name="connsiteX32" fmla="*/ 674313 w 786188"/>
                <a:gd name="connsiteY32" fmla="*/ 367861 h 699100"/>
                <a:gd name="connsiteX33" fmla="*/ 674313 w 786188"/>
                <a:gd name="connsiteY33" fmla="*/ 377386 h 699100"/>
                <a:gd name="connsiteX34" fmla="*/ 670503 w 786188"/>
                <a:gd name="connsiteY34" fmla="*/ 418344 h 699100"/>
                <a:gd name="connsiteX35" fmla="*/ 634308 w 786188"/>
                <a:gd name="connsiteY35" fmla="*/ 517404 h 699100"/>
                <a:gd name="connsiteX36" fmla="*/ 625735 w 786188"/>
                <a:gd name="connsiteY36" fmla="*/ 528834 h 699100"/>
                <a:gd name="connsiteX37" fmla="*/ 588588 w 786188"/>
                <a:gd name="connsiteY37" fmla="*/ 566934 h 699100"/>
                <a:gd name="connsiteX38" fmla="*/ 585730 w 786188"/>
                <a:gd name="connsiteY38" fmla="*/ 569792 h 699100"/>
                <a:gd name="connsiteX39" fmla="*/ 580015 w 786188"/>
                <a:gd name="connsiteY39" fmla="*/ 575506 h 699100"/>
                <a:gd name="connsiteX40" fmla="*/ 567633 w 786188"/>
                <a:gd name="connsiteY40" fmla="*/ 585984 h 699100"/>
                <a:gd name="connsiteX41" fmla="*/ 548583 w 786188"/>
                <a:gd name="connsiteY41" fmla="*/ 600272 h 699100"/>
                <a:gd name="connsiteX42" fmla="*/ 545725 w 786188"/>
                <a:gd name="connsiteY42" fmla="*/ 602176 h 699100"/>
                <a:gd name="connsiteX43" fmla="*/ 539058 w 786188"/>
                <a:gd name="connsiteY43" fmla="*/ 605986 h 699100"/>
                <a:gd name="connsiteX44" fmla="*/ 471430 w 786188"/>
                <a:gd name="connsiteY44" fmla="*/ 634561 h 699100"/>
                <a:gd name="connsiteX45" fmla="*/ 445713 w 786188"/>
                <a:gd name="connsiteY45" fmla="*/ 641229 h 699100"/>
                <a:gd name="connsiteX46" fmla="*/ 439045 w 786188"/>
                <a:gd name="connsiteY46" fmla="*/ 642181 h 699100"/>
                <a:gd name="connsiteX47" fmla="*/ 429520 w 786188"/>
                <a:gd name="connsiteY47" fmla="*/ 644086 h 699100"/>
                <a:gd name="connsiteX48" fmla="*/ 422853 w 786188"/>
                <a:gd name="connsiteY48" fmla="*/ 645039 h 699100"/>
                <a:gd name="connsiteX49" fmla="*/ 419995 w 786188"/>
                <a:gd name="connsiteY49" fmla="*/ 645039 h 699100"/>
                <a:gd name="connsiteX50" fmla="*/ 393325 w 786188"/>
                <a:gd name="connsiteY50" fmla="*/ 646944 h 699100"/>
                <a:gd name="connsiteX51" fmla="*/ 389515 w 786188"/>
                <a:gd name="connsiteY51" fmla="*/ 646944 h 699100"/>
                <a:gd name="connsiteX52" fmla="*/ 378085 w 786188"/>
                <a:gd name="connsiteY52" fmla="*/ 646944 h 699100"/>
                <a:gd name="connsiteX53" fmla="*/ 360940 w 786188"/>
                <a:gd name="connsiteY53" fmla="*/ 645039 h 699100"/>
                <a:gd name="connsiteX54" fmla="*/ 313315 w 786188"/>
                <a:gd name="connsiteY54" fmla="*/ 633609 h 699100"/>
                <a:gd name="connsiteX55" fmla="*/ 242830 w 786188"/>
                <a:gd name="connsiteY55" fmla="*/ 605034 h 699100"/>
                <a:gd name="connsiteX56" fmla="*/ 234258 w 786188"/>
                <a:gd name="connsiteY56" fmla="*/ 600272 h 699100"/>
                <a:gd name="connsiteX57" fmla="*/ 218065 w 786188"/>
                <a:gd name="connsiteY57" fmla="*/ 589794 h 699100"/>
                <a:gd name="connsiteX58" fmla="*/ 189490 w 786188"/>
                <a:gd name="connsiteY58" fmla="*/ 565981 h 699100"/>
                <a:gd name="connsiteX59" fmla="*/ 171393 w 786188"/>
                <a:gd name="connsiteY59" fmla="*/ 546931 h 699100"/>
                <a:gd name="connsiteX60" fmla="*/ 165678 w 786188"/>
                <a:gd name="connsiteY60" fmla="*/ 540264 h 699100"/>
                <a:gd name="connsiteX61" fmla="*/ 113290 w 786188"/>
                <a:gd name="connsiteY61" fmla="*/ 419297 h 699100"/>
                <a:gd name="connsiteX62" fmla="*/ 112338 w 786188"/>
                <a:gd name="connsiteY62" fmla="*/ 411676 h 699100"/>
                <a:gd name="connsiteX63" fmla="*/ 110433 w 786188"/>
                <a:gd name="connsiteY63" fmla="*/ 370719 h 699100"/>
                <a:gd name="connsiteX64" fmla="*/ 110433 w 786188"/>
                <a:gd name="connsiteY64" fmla="*/ 368814 h 699100"/>
                <a:gd name="connsiteX65" fmla="*/ 116148 w 786188"/>
                <a:gd name="connsiteY65" fmla="*/ 311664 h 699100"/>
                <a:gd name="connsiteX66" fmla="*/ 116148 w 786188"/>
                <a:gd name="connsiteY66" fmla="*/ 306901 h 69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6188" h="699100">
                  <a:moveTo>
                    <a:pt x="319983" y="689806"/>
                  </a:moveTo>
                  <a:cubicBezTo>
                    <a:pt x="389515" y="703142"/>
                    <a:pt x="462858" y="703142"/>
                    <a:pt x="531438" y="683139"/>
                  </a:cubicBezTo>
                  <a:cubicBezTo>
                    <a:pt x="563823" y="673614"/>
                    <a:pt x="597160" y="659326"/>
                    <a:pt x="625735" y="641229"/>
                  </a:cubicBezTo>
                  <a:cubicBezTo>
                    <a:pt x="659073" y="619322"/>
                    <a:pt x="741940" y="543122"/>
                    <a:pt x="781945" y="442156"/>
                  </a:cubicBezTo>
                  <a:cubicBezTo>
                    <a:pt x="783850" y="424059"/>
                    <a:pt x="785755" y="405961"/>
                    <a:pt x="785755" y="387864"/>
                  </a:cubicBezTo>
                  <a:cubicBezTo>
                    <a:pt x="787660" y="361194"/>
                    <a:pt x="782898" y="335476"/>
                    <a:pt x="779088" y="309759"/>
                  </a:cubicBezTo>
                  <a:cubicBezTo>
                    <a:pt x="774325" y="282136"/>
                    <a:pt x="768610" y="255467"/>
                    <a:pt x="755275" y="229749"/>
                  </a:cubicBezTo>
                  <a:cubicBezTo>
                    <a:pt x="747655" y="214509"/>
                    <a:pt x="744798" y="213556"/>
                    <a:pt x="727653" y="217367"/>
                  </a:cubicBezTo>
                  <a:cubicBezTo>
                    <a:pt x="720985" y="219272"/>
                    <a:pt x="715270" y="222129"/>
                    <a:pt x="708603" y="222129"/>
                  </a:cubicBezTo>
                  <a:cubicBezTo>
                    <a:pt x="698125" y="223081"/>
                    <a:pt x="686695" y="223081"/>
                    <a:pt x="679075" y="214509"/>
                  </a:cubicBezTo>
                  <a:cubicBezTo>
                    <a:pt x="666693" y="201174"/>
                    <a:pt x="655263" y="187839"/>
                    <a:pt x="649548" y="169742"/>
                  </a:cubicBezTo>
                  <a:cubicBezTo>
                    <a:pt x="643833" y="150692"/>
                    <a:pt x="647643" y="140214"/>
                    <a:pt x="665740" y="131642"/>
                  </a:cubicBezTo>
                  <a:cubicBezTo>
                    <a:pt x="676218" y="126879"/>
                    <a:pt x="686695" y="123069"/>
                    <a:pt x="697173" y="118306"/>
                  </a:cubicBezTo>
                  <a:cubicBezTo>
                    <a:pt x="713365" y="111639"/>
                    <a:pt x="704793" y="109734"/>
                    <a:pt x="691458" y="96399"/>
                  </a:cubicBezTo>
                  <a:cubicBezTo>
                    <a:pt x="578110" y="4006"/>
                    <a:pt x="282835" y="-76004"/>
                    <a:pt x="87573" y="125926"/>
                  </a:cubicBezTo>
                  <a:cubicBezTo>
                    <a:pt x="38995" y="181172"/>
                    <a:pt x="17088" y="252609"/>
                    <a:pt x="5658" y="325951"/>
                  </a:cubicBezTo>
                  <a:cubicBezTo>
                    <a:pt x="-1010" y="368814"/>
                    <a:pt x="-1962" y="411676"/>
                    <a:pt x="3753" y="454539"/>
                  </a:cubicBezTo>
                  <a:cubicBezTo>
                    <a:pt x="121863" y="663136"/>
                    <a:pt x="285693" y="683139"/>
                    <a:pt x="319983" y="689806"/>
                  </a:cubicBezTo>
                  <a:close/>
                  <a:moveTo>
                    <a:pt x="116148" y="306901"/>
                  </a:moveTo>
                  <a:cubicBezTo>
                    <a:pt x="117100" y="304044"/>
                    <a:pt x="117100" y="302139"/>
                    <a:pt x="118053" y="299281"/>
                  </a:cubicBezTo>
                  <a:cubicBezTo>
                    <a:pt x="119005" y="294519"/>
                    <a:pt x="120910" y="288804"/>
                    <a:pt x="121863" y="284042"/>
                  </a:cubicBezTo>
                  <a:cubicBezTo>
                    <a:pt x="123768" y="275469"/>
                    <a:pt x="126625" y="266897"/>
                    <a:pt x="129483" y="259276"/>
                  </a:cubicBezTo>
                  <a:cubicBezTo>
                    <a:pt x="130435" y="254514"/>
                    <a:pt x="131388" y="249751"/>
                    <a:pt x="132340" y="244989"/>
                  </a:cubicBezTo>
                  <a:cubicBezTo>
                    <a:pt x="137103" y="223081"/>
                    <a:pt x="146628" y="132594"/>
                    <a:pt x="299980" y="77349"/>
                  </a:cubicBezTo>
                  <a:cubicBezTo>
                    <a:pt x="386658" y="45917"/>
                    <a:pt x="510483" y="87826"/>
                    <a:pt x="530485" y="95447"/>
                  </a:cubicBezTo>
                  <a:cubicBezTo>
                    <a:pt x="666693" y="165931"/>
                    <a:pt x="668598" y="287851"/>
                    <a:pt x="666693" y="289756"/>
                  </a:cubicBezTo>
                  <a:cubicBezTo>
                    <a:pt x="667645" y="292614"/>
                    <a:pt x="667645" y="295472"/>
                    <a:pt x="668598" y="299281"/>
                  </a:cubicBezTo>
                  <a:cubicBezTo>
                    <a:pt x="669550" y="304044"/>
                    <a:pt x="670503" y="308806"/>
                    <a:pt x="671455" y="313569"/>
                  </a:cubicBezTo>
                  <a:cubicBezTo>
                    <a:pt x="673360" y="324999"/>
                    <a:pt x="673360" y="334524"/>
                    <a:pt x="674313" y="343097"/>
                  </a:cubicBezTo>
                  <a:cubicBezTo>
                    <a:pt x="674313" y="344049"/>
                    <a:pt x="674313" y="344049"/>
                    <a:pt x="674313" y="345001"/>
                  </a:cubicBezTo>
                  <a:cubicBezTo>
                    <a:pt x="674313" y="350717"/>
                    <a:pt x="674313" y="355479"/>
                    <a:pt x="674313" y="359289"/>
                  </a:cubicBezTo>
                  <a:cubicBezTo>
                    <a:pt x="674313" y="362147"/>
                    <a:pt x="674313" y="365004"/>
                    <a:pt x="674313" y="366909"/>
                  </a:cubicBezTo>
                  <a:cubicBezTo>
                    <a:pt x="674313" y="366909"/>
                    <a:pt x="674313" y="366909"/>
                    <a:pt x="674313" y="367861"/>
                  </a:cubicBezTo>
                  <a:cubicBezTo>
                    <a:pt x="674313" y="370719"/>
                    <a:pt x="674313" y="374529"/>
                    <a:pt x="674313" y="377386"/>
                  </a:cubicBezTo>
                  <a:cubicBezTo>
                    <a:pt x="674313" y="391674"/>
                    <a:pt x="672408" y="405009"/>
                    <a:pt x="670503" y="418344"/>
                  </a:cubicBezTo>
                  <a:cubicBezTo>
                    <a:pt x="664788" y="453586"/>
                    <a:pt x="654310" y="486924"/>
                    <a:pt x="634308" y="517404"/>
                  </a:cubicBezTo>
                  <a:cubicBezTo>
                    <a:pt x="631450" y="521214"/>
                    <a:pt x="628593" y="525024"/>
                    <a:pt x="625735" y="528834"/>
                  </a:cubicBezTo>
                  <a:cubicBezTo>
                    <a:pt x="615258" y="542169"/>
                    <a:pt x="602875" y="555504"/>
                    <a:pt x="588588" y="566934"/>
                  </a:cubicBezTo>
                  <a:cubicBezTo>
                    <a:pt x="587635" y="567886"/>
                    <a:pt x="586683" y="568839"/>
                    <a:pt x="585730" y="569792"/>
                  </a:cubicBezTo>
                  <a:cubicBezTo>
                    <a:pt x="583825" y="571697"/>
                    <a:pt x="581920" y="573601"/>
                    <a:pt x="580015" y="575506"/>
                  </a:cubicBezTo>
                  <a:cubicBezTo>
                    <a:pt x="576205" y="579317"/>
                    <a:pt x="571443" y="582174"/>
                    <a:pt x="567633" y="585984"/>
                  </a:cubicBezTo>
                  <a:cubicBezTo>
                    <a:pt x="560965" y="590747"/>
                    <a:pt x="555250" y="596461"/>
                    <a:pt x="548583" y="600272"/>
                  </a:cubicBezTo>
                  <a:cubicBezTo>
                    <a:pt x="547630" y="601224"/>
                    <a:pt x="546678" y="601224"/>
                    <a:pt x="545725" y="602176"/>
                  </a:cubicBezTo>
                  <a:cubicBezTo>
                    <a:pt x="543820" y="603129"/>
                    <a:pt x="540963" y="605034"/>
                    <a:pt x="539058" y="605986"/>
                  </a:cubicBezTo>
                  <a:cubicBezTo>
                    <a:pt x="517150" y="616464"/>
                    <a:pt x="495243" y="627894"/>
                    <a:pt x="471430" y="634561"/>
                  </a:cubicBezTo>
                  <a:cubicBezTo>
                    <a:pt x="462858" y="636467"/>
                    <a:pt x="454285" y="639324"/>
                    <a:pt x="445713" y="641229"/>
                  </a:cubicBezTo>
                  <a:cubicBezTo>
                    <a:pt x="443808" y="642181"/>
                    <a:pt x="441903" y="642181"/>
                    <a:pt x="439045" y="642181"/>
                  </a:cubicBezTo>
                  <a:cubicBezTo>
                    <a:pt x="436188" y="643134"/>
                    <a:pt x="433330" y="643134"/>
                    <a:pt x="429520" y="644086"/>
                  </a:cubicBezTo>
                  <a:cubicBezTo>
                    <a:pt x="427615" y="644086"/>
                    <a:pt x="425710" y="645039"/>
                    <a:pt x="422853" y="645039"/>
                  </a:cubicBezTo>
                  <a:cubicBezTo>
                    <a:pt x="421900" y="645039"/>
                    <a:pt x="420948" y="645039"/>
                    <a:pt x="419995" y="645039"/>
                  </a:cubicBezTo>
                  <a:cubicBezTo>
                    <a:pt x="411423" y="645992"/>
                    <a:pt x="402850" y="646944"/>
                    <a:pt x="393325" y="646944"/>
                  </a:cubicBezTo>
                  <a:cubicBezTo>
                    <a:pt x="392373" y="646944"/>
                    <a:pt x="390468" y="646944"/>
                    <a:pt x="389515" y="646944"/>
                  </a:cubicBezTo>
                  <a:cubicBezTo>
                    <a:pt x="385705" y="646944"/>
                    <a:pt x="381895" y="646944"/>
                    <a:pt x="378085" y="646944"/>
                  </a:cubicBezTo>
                  <a:cubicBezTo>
                    <a:pt x="372370" y="646944"/>
                    <a:pt x="367608" y="645992"/>
                    <a:pt x="360940" y="645039"/>
                  </a:cubicBezTo>
                  <a:cubicBezTo>
                    <a:pt x="343795" y="642181"/>
                    <a:pt x="327603" y="638372"/>
                    <a:pt x="313315" y="633609"/>
                  </a:cubicBezTo>
                  <a:cubicBezTo>
                    <a:pt x="286645" y="625989"/>
                    <a:pt x="263785" y="616464"/>
                    <a:pt x="242830" y="605034"/>
                  </a:cubicBezTo>
                  <a:cubicBezTo>
                    <a:pt x="239973" y="603129"/>
                    <a:pt x="237115" y="602176"/>
                    <a:pt x="234258" y="600272"/>
                  </a:cubicBezTo>
                  <a:cubicBezTo>
                    <a:pt x="228543" y="596461"/>
                    <a:pt x="222828" y="593604"/>
                    <a:pt x="218065" y="589794"/>
                  </a:cubicBezTo>
                  <a:cubicBezTo>
                    <a:pt x="207588" y="582174"/>
                    <a:pt x="198063" y="574554"/>
                    <a:pt x="189490" y="565981"/>
                  </a:cubicBezTo>
                  <a:cubicBezTo>
                    <a:pt x="182823" y="560267"/>
                    <a:pt x="177108" y="553599"/>
                    <a:pt x="171393" y="546931"/>
                  </a:cubicBezTo>
                  <a:cubicBezTo>
                    <a:pt x="169488" y="545026"/>
                    <a:pt x="167583" y="542169"/>
                    <a:pt x="165678" y="540264"/>
                  </a:cubicBezTo>
                  <a:cubicBezTo>
                    <a:pt x="137103" y="504069"/>
                    <a:pt x="119958" y="462159"/>
                    <a:pt x="113290" y="419297"/>
                  </a:cubicBezTo>
                  <a:cubicBezTo>
                    <a:pt x="113290" y="416439"/>
                    <a:pt x="112338" y="413581"/>
                    <a:pt x="112338" y="411676"/>
                  </a:cubicBezTo>
                  <a:cubicBezTo>
                    <a:pt x="110433" y="398342"/>
                    <a:pt x="109480" y="384054"/>
                    <a:pt x="110433" y="370719"/>
                  </a:cubicBezTo>
                  <a:cubicBezTo>
                    <a:pt x="110433" y="369767"/>
                    <a:pt x="110433" y="369767"/>
                    <a:pt x="110433" y="368814"/>
                  </a:cubicBezTo>
                  <a:cubicBezTo>
                    <a:pt x="110433" y="349764"/>
                    <a:pt x="112338" y="330714"/>
                    <a:pt x="116148" y="311664"/>
                  </a:cubicBezTo>
                  <a:cubicBezTo>
                    <a:pt x="115195" y="309759"/>
                    <a:pt x="116148" y="308806"/>
                    <a:pt x="116148" y="306901"/>
                  </a:cubicBezTo>
                  <a:close/>
                </a:path>
              </a:pathLst>
            </a:custGeom>
            <a:solidFill>
              <a:srgbClr val="FFFFFF"/>
            </a:solidFill>
            <a:ln w="9525" cap="flat">
              <a:noFill/>
              <a:prstDash val="solid"/>
              <a:miter/>
            </a:ln>
          </p:spPr>
          <p:txBody>
            <a:bodyPr rtlCol="0" anchor="ctr"/>
            <a:lstStyle/>
            <a:p>
              <a:endParaRPr lang="en-US"/>
            </a:p>
          </p:txBody>
        </p:sp>
        <p:sp>
          <p:nvSpPr>
            <p:cNvPr id="28" name="Freeform 282">
              <a:extLst>
                <a:ext uri="{FF2B5EF4-FFF2-40B4-BE49-F238E27FC236}">
                  <a16:creationId xmlns:a16="http://schemas.microsoft.com/office/drawing/2014/main" id="{18565093-C834-2FAB-FE24-8B432A38E980}"/>
                </a:ext>
              </a:extLst>
            </p:cNvPr>
            <p:cNvSpPr/>
            <p:nvPr/>
          </p:nvSpPr>
          <p:spPr>
            <a:xfrm>
              <a:off x="3935729" y="5893117"/>
              <a:ext cx="9525" cy="12382"/>
            </a:xfrm>
            <a:custGeom>
              <a:avLst/>
              <a:gdLst>
                <a:gd name="connsiteX0" fmla="*/ 9525 w 9525"/>
                <a:gd name="connsiteY0" fmla="*/ 12382 h 12382"/>
                <a:gd name="connsiteX1" fmla="*/ 0 w 9525"/>
                <a:gd name="connsiteY1" fmla="*/ 0 h 12382"/>
                <a:gd name="connsiteX2" fmla="*/ 9525 w 9525"/>
                <a:gd name="connsiteY2" fmla="*/ 12382 h 12382"/>
              </a:gdLst>
              <a:ahLst/>
              <a:cxnLst>
                <a:cxn ang="0">
                  <a:pos x="connsiteX0" y="connsiteY0"/>
                </a:cxn>
                <a:cxn ang="0">
                  <a:pos x="connsiteX1" y="connsiteY1"/>
                </a:cxn>
                <a:cxn ang="0">
                  <a:pos x="connsiteX2" y="connsiteY2"/>
                </a:cxn>
              </a:cxnLst>
              <a:rect l="l" t="t" r="r" b="b"/>
              <a:pathLst>
                <a:path w="9525" h="12382">
                  <a:moveTo>
                    <a:pt x="9525" y="12382"/>
                  </a:moveTo>
                  <a:cubicBezTo>
                    <a:pt x="5715" y="8572"/>
                    <a:pt x="2858" y="3810"/>
                    <a:pt x="0" y="0"/>
                  </a:cubicBezTo>
                  <a:cubicBezTo>
                    <a:pt x="2858" y="3810"/>
                    <a:pt x="5715" y="7620"/>
                    <a:pt x="9525" y="12382"/>
                  </a:cubicBezTo>
                  <a:close/>
                </a:path>
              </a:pathLst>
            </a:custGeom>
            <a:solidFill>
              <a:srgbClr val="FFFFFF"/>
            </a:solidFill>
            <a:ln w="9525" cap="flat">
              <a:noFill/>
              <a:prstDash val="solid"/>
              <a:miter/>
            </a:ln>
          </p:spPr>
          <p:txBody>
            <a:bodyPr rtlCol="0" anchor="ctr"/>
            <a:lstStyle/>
            <a:p>
              <a:endParaRPr lang="en-US"/>
            </a:p>
          </p:txBody>
        </p:sp>
        <p:sp>
          <p:nvSpPr>
            <p:cNvPr id="29" name="Freeform 283">
              <a:extLst>
                <a:ext uri="{FF2B5EF4-FFF2-40B4-BE49-F238E27FC236}">
                  <a16:creationId xmlns:a16="http://schemas.microsoft.com/office/drawing/2014/main" id="{A19CD551-0430-C8E8-BBF1-F147BCCFD370}"/>
                </a:ext>
              </a:extLst>
            </p:cNvPr>
            <p:cNvSpPr/>
            <p:nvPr/>
          </p:nvSpPr>
          <p:spPr>
            <a:xfrm>
              <a:off x="4625340" y="5830252"/>
              <a:ext cx="1904" cy="5715"/>
            </a:xfrm>
            <a:custGeom>
              <a:avLst/>
              <a:gdLst>
                <a:gd name="connsiteX0" fmla="*/ 1905 w 1904"/>
                <a:gd name="connsiteY0" fmla="*/ 0 h 5715"/>
                <a:gd name="connsiteX1" fmla="*/ 0 w 1904"/>
                <a:gd name="connsiteY1" fmla="*/ 5715 h 5715"/>
                <a:gd name="connsiteX2" fmla="*/ 1905 w 1904"/>
                <a:gd name="connsiteY2" fmla="*/ 0 h 5715"/>
              </a:gdLst>
              <a:ahLst/>
              <a:cxnLst>
                <a:cxn ang="0">
                  <a:pos x="connsiteX0" y="connsiteY0"/>
                </a:cxn>
                <a:cxn ang="0">
                  <a:pos x="connsiteX1" y="connsiteY1"/>
                </a:cxn>
                <a:cxn ang="0">
                  <a:pos x="connsiteX2" y="connsiteY2"/>
                </a:cxn>
              </a:cxnLst>
              <a:rect l="l" t="t" r="r" b="b"/>
              <a:pathLst>
                <a:path w="1904" h="5715">
                  <a:moveTo>
                    <a:pt x="1905" y="0"/>
                  </a:moveTo>
                  <a:cubicBezTo>
                    <a:pt x="952" y="1905"/>
                    <a:pt x="0" y="3810"/>
                    <a:pt x="0" y="5715"/>
                  </a:cubicBezTo>
                  <a:cubicBezTo>
                    <a:pt x="952" y="3810"/>
                    <a:pt x="952" y="1905"/>
                    <a:pt x="1905" y="0"/>
                  </a:cubicBezTo>
                  <a:close/>
                </a:path>
              </a:pathLst>
            </a:custGeom>
            <a:solidFill>
              <a:srgbClr val="FFFFFF"/>
            </a:solidFill>
            <a:ln w="9525" cap="flat">
              <a:noFill/>
              <a:prstDash val="solid"/>
              <a:miter/>
            </a:ln>
          </p:spPr>
          <p:txBody>
            <a:bodyPr rtlCol="0" anchor="ctr"/>
            <a:lstStyle/>
            <a:p>
              <a:endParaRPr lang="en-US"/>
            </a:p>
          </p:txBody>
        </p:sp>
        <p:sp>
          <p:nvSpPr>
            <p:cNvPr id="30" name="Freeform 284">
              <a:extLst>
                <a:ext uri="{FF2B5EF4-FFF2-40B4-BE49-F238E27FC236}">
                  <a16:creationId xmlns:a16="http://schemas.microsoft.com/office/drawing/2014/main" id="{B3D840A3-975F-470F-EE58-6B25B10F3016}"/>
                </a:ext>
              </a:extLst>
            </p:cNvPr>
            <p:cNvSpPr/>
            <p:nvPr/>
          </p:nvSpPr>
          <p:spPr>
            <a:xfrm>
              <a:off x="4641532" y="5781675"/>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2" y="2857"/>
                    <a:pt x="952" y="4763"/>
                    <a:pt x="0" y="7620"/>
                  </a:cubicBezTo>
                  <a:cubicBezTo>
                    <a:pt x="0" y="4763"/>
                    <a:pt x="952" y="2857"/>
                    <a:pt x="1905" y="0"/>
                  </a:cubicBezTo>
                  <a:close/>
                </a:path>
              </a:pathLst>
            </a:custGeom>
            <a:solidFill>
              <a:srgbClr val="FFFFFF"/>
            </a:solidFill>
            <a:ln w="9525" cap="flat">
              <a:noFill/>
              <a:prstDash val="solid"/>
              <a:miter/>
            </a:ln>
          </p:spPr>
          <p:txBody>
            <a:bodyPr rtlCol="0" anchor="ctr"/>
            <a:lstStyle/>
            <a:p>
              <a:endParaRPr lang="en-US"/>
            </a:p>
          </p:txBody>
        </p:sp>
        <p:sp>
          <p:nvSpPr>
            <p:cNvPr id="31" name="Freeform 285">
              <a:extLst>
                <a:ext uri="{FF2B5EF4-FFF2-40B4-BE49-F238E27FC236}">
                  <a16:creationId xmlns:a16="http://schemas.microsoft.com/office/drawing/2014/main" id="{B1AC17A1-E4EC-8595-28CF-5CE04358A0F7}"/>
                </a:ext>
              </a:extLst>
            </p:cNvPr>
            <p:cNvSpPr/>
            <p:nvPr/>
          </p:nvSpPr>
          <p:spPr>
            <a:xfrm>
              <a:off x="4638675" y="5790247"/>
              <a:ext cx="1904" cy="6667"/>
            </a:xfrm>
            <a:custGeom>
              <a:avLst/>
              <a:gdLst>
                <a:gd name="connsiteX0" fmla="*/ 1905 w 1904"/>
                <a:gd name="connsiteY0" fmla="*/ 0 h 6667"/>
                <a:gd name="connsiteX1" fmla="*/ 0 w 1904"/>
                <a:gd name="connsiteY1" fmla="*/ 6667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7"/>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2" name="Freeform 286">
              <a:extLst>
                <a:ext uri="{FF2B5EF4-FFF2-40B4-BE49-F238E27FC236}">
                  <a16:creationId xmlns:a16="http://schemas.microsoft.com/office/drawing/2014/main" id="{9DC90418-6DE1-EFCE-3128-8BA27013CD24}"/>
                </a:ext>
              </a:extLst>
            </p:cNvPr>
            <p:cNvSpPr/>
            <p:nvPr/>
          </p:nvSpPr>
          <p:spPr>
            <a:xfrm>
              <a:off x="4633912" y="5797867"/>
              <a:ext cx="4762" cy="14287"/>
            </a:xfrm>
            <a:custGeom>
              <a:avLst/>
              <a:gdLst>
                <a:gd name="connsiteX0" fmla="*/ 4763 w 4762"/>
                <a:gd name="connsiteY0" fmla="*/ 0 h 14287"/>
                <a:gd name="connsiteX1" fmla="*/ 0 w 4762"/>
                <a:gd name="connsiteY1" fmla="*/ 14288 h 14287"/>
                <a:gd name="connsiteX2" fmla="*/ 4763 w 4762"/>
                <a:gd name="connsiteY2" fmla="*/ 0 h 14287"/>
              </a:gdLst>
              <a:ahLst/>
              <a:cxnLst>
                <a:cxn ang="0">
                  <a:pos x="connsiteX0" y="connsiteY0"/>
                </a:cxn>
                <a:cxn ang="0">
                  <a:pos x="connsiteX1" y="connsiteY1"/>
                </a:cxn>
                <a:cxn ang="0">
                  <a:pos x="connsiteX2" y="connsiteY2"/>
                </a:cxn>
              </a:cxnLst>
              <a:rect l="l" t="t" r="r" b="b"/>
              <a:pathLst>
                <a:path w="4762" h="14287">
                  <a:moveTo>
                    <a:pt x="4763" y="0"/>
                  </a:moveTo>
                  <a:cubicBezTo>
                    <a:pt x="2858" y="4763"/>
                    <a:pt x="1905" y="9525"/>
                    <a:pt x="0" y="14288"/>
                  </a:cubicBezTo>
                  <a:cubicBezTo>
                    <a:pt x="1905" y="9525"/>
                    <a:pt x="2858" y="4763"/>
                    <a:pt x="4763" y="0"/>
                  </a:cubicBezTo>
                  <a:close/>
                </a:path>
              </a:pathLst>
            </a:custGeom>
            <a:solidFill>
              <a:srgbClr val="FFFFFF"/>
            </a:solidFill>
            <a:ln w="9525" cap="flat">
              <a:noFill/>
              <a:prstDash val="solid"/>
              <a:miter/>
            </a:ln>
          </p:spPr>
          <p:txBody>
            <a:bodyPr rtlCol="0" anchor="ctr"/>
            <a:lstStyle/>
            <a:p>
              <a:endParaRPr lang="en-US"/>
            </a:p>
          </p:txBody>
        </p:sp>
        <p:sp>
          <p:nvSpPr>
            <p:cNvPr id="33" name="Freeform 287">
              <a:extLst>
                <a:ext uri="{FF2B5EF4-FFF2-40B4-BE49-F238E27FC236}">
                  <a16:creationId xmlns:a16="http://schemas.microsoft.com/office/drawing/2014/main" id="{66A7FD36-8200-F843-2E3A-C3D4FEE6398C}"/>
                </a:ext>
              </a:extLst>
            </p:cNvPr>
            <p:cNvSpPr/>
            <p:nvPr/>
          </p:nvSpPr>
          <p:spPr>
            <a:xfrm>
              <a:off x="4631054" y="5814060"/>
              <a:ext cx="1904" cy="5714"/>
            </a:xfrm>
            <a:custGeom>
              <a:avLst/>
              <a:gdLst>
                <a:gd name="connsiteX0" fmla="*/ 1905 w 1904"/>
                <a:gd name="connsiteY0" fmla="*/ 0 h 5714"/>
                <a:gd name="connsiteX1" fmla="*/ 0 w 1904"/>
                <a:gd name="connsiteY1" fmla="*/ 5715 h 5714"/>
                <a:gd name="connsiteX2" fmla="*/ 1905 w 1904"/>
                <a:gd name="connsiteY2" fmla="*/ 0 h 5714"/>
              </a:gdLst>
              <a:ahLst/>
              <a:cxnLst>
                <a:cxn ang="0">
                  <a:pos x="connsiteX0" y="connsiteY0"/>
                </a:cxn>
                <a:cxn ang="0">
                  <a:pos x="connsiteX1" y="connsiteY1"/>
                </a:cxn>
                <a:cxn ang="0">
                  <a:pos x="connsiteX2" y="connsiteY2"/>
                </a:cxn>
              </a:cxnLst>
              <a:rect l="l" t="t" r="r" b="b"/>
              <a:pathLst>
                <a:path w="1904" h="5714">
                  <a:moveTo>
                    <a:pt x="1905" y="0"/>
                  </a:moveTo>
                  <a:cubicBezTo>
                    <a:pt x="953" y="1905"/>
                    <a:pt x="0" y="3810"/>
                    <a:pt x="0" y="5715"/>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4" name="Freeform 288">
              <a:extLst>
                <a:ext uri="{FF2B5EF4-FFF2-40B4-BE49-F238E27FC236}">
                  <a16:creationId xmlns:a16="http://schemas.microsoft.com/office/drawing/2014/main" id="{23DF5948-CC5B-83B0-D329-69C7B473ECD0}"/>
                </a:ext>
              </a:extLst>
            </p:cNvPr>
            <p:cNvSpPr/>
            <p:nvPr/>
          </p:nvSpPr>
          <p:spPr>
            <a:xfrm>
              <a:off x="4628197" y="5821680"/>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35" name="Freeform 289">
              <a:extLst>
                <a:ext uri="{FF2B5EF4-FFF2-40B4-BE49-F238E27FC236}">
                  <a16:creationId xmlns:a16="http://schemas.microsoft.com/office/drawing/2014/main" id="{AE35C08A-8F61-50DC-59AC-7B70BDAD371D}"/>
                </a:ext>
              </a:extLst>
            </p:cNvPr>
            <p:cNvSpPr/>
            <p:nvPr/>
          </p:nvSpPr>
          <p:spPr>
            <a:xfrm>
              <a:off x="4520565" y="55340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6" name="Freeform 290">
              <a:extLst>
                <a:ext uri="{FF2B5EF4-FFF2-40B4-BE49-F238E27FC236}">
                  <a16:creationId xmlns:a16="http://schemas.microsoft.com/office/drawing/2014/main" id="{852FBA54-34BE-FC2B-C093-DE714AA5D76E}"/>
                </a:ext>
              </a:extLst>
            </p:cNvPr>
            <p:cNvSpPr/>
            <p:nvPr/>
          </p:nvSpPr>
          <p:spPr>
            <a:xfrm>
              <a:off x="4651057" y="5731192"/>
              <a:ext cx="952" cy="7619"/>
            </a:xfrm>
            <a:custGeom>
              <a:avLst/>
              <a:gdLst>
                <a:gd name="connsiteX0" fmla="*/ 952 w 952"/>
                <a:gd name="connsiteY0" fmla="*/ 0 h 7619"/>
                <a:gd name="connsiteX1" fmla="*/ 0 w 952"/>
                <a:gd name="connsiteY1" fmla="*/ 7620 h 7619"/>
                <a:gd name="connsiteX2" fmla="*/ 952 w 952"/>
                <a:gd name="connsiteY2" fmla="*/ 0 h 7619"/>
              </a:gdLst>
              <a:ahLst/>
              <a:cxnLst>
                <a:cxn ang="0">
                  <a:pos x="connsiteX0" y="connsiteY0"/>
                </a:cxn>
                <a:cxn ang="0">
                  <a:pos x="connsiteX1" y="connsiteY1"/>
                </a:cxn>
                <a:cxn ang="0">
                  <a:pos x="connsiteX2" y="connsiteY2"/>
                </a:cxn>
              </a:cxnLst>
              <a:rect l="l" t="t" r="r" b="b"/>
              <a:pathLst>
                <a:path w="952" h="7619">
                  <a:moveTo>
                    <a:pt x="952" y="0"/>
                  </a:moveTo>
                  <a:cubicBezTo>
                    <a:pt x="952" y="2857"/>
                    <a:pt x="0" y="4763"/>
                    <a:pt x="0" y="7620"/>
                  </a:cubicBezTo>
                  <a:cubicBezTo>
                    <a:pt x="952" y="5715"/>
                    <a:pt x="952" y="2857"/>
                    <a:pt x="952" y="0"/>
                  </a:cubicBezTo>
                  <a:close/>
                </a:path>
              </a:pathLst>
            </a:custGeom>
            <a:solidFill>
              <a:srgbClr val="FFFFFF"/>
            </a:solidFill>
            <a:ln w="9525" cap="flat">
              <a:noFill/>
              <a:prstDash val="solid"/>
              <a:miter/>
            </a:ln>
          </p:spPr>
          <p:txBody>
            <a:bodyPr rtlCol="0" anchor="ctr"/>
            <a:lstStyle/>
            <a:p>
              <a:endParaRPr lang="en-US"/>
            </a:p>
          </p:txBody>
        </p:sp>
        <p:sp>
          <p:nvSpPr>
            <p:cNvPr id="37" name="Freeform 291">
              <a:extLst>
                <a:ext uri="{FF2B5EF4-FFF2-40B4-BE49-F238E27FC236}">
                  <a16:creationId xmlns:a16="http://schemas.microsoft.com/office/drawing/2014/main" id="{968AC035-91A4-81ED-FF3A-46E74A0F5B8E}"/>
                </a:ext>
              </a:extLst>
            </p:cNvPr>
            <p:cNvSpPr/>
            <p:nvPr/>
          </p:nvSpPr>
          <p:spPr>
            <a:xfrm>
              <a:off x="4648200" y="5740717"/>
              <a:ext cx="2857" cy="15239"/>
            </a:xfrm>
            <a:custGeom>
              <a:avLst/>
              <a:gdLst>
                <a:gd name="connsiteX0" fmla="*/ 2858 w 2857"/>
                <a:gd name="connsiteY0" fmla="*/ 0 h 15239"/>
                <a:gd name="connsiteX1" fmla="*/ 0 w 2857"/>
                <a:gd name="connsiteY1" fmla="*/ 15240 h 15239"/>
                <a:gd name="connsiteX2" fmla="*/ 2858 w 2857"/>
                <a:gd name="connsiteY2" fmla="*/ 0 h 15239"/>
              </a:gdLst>
              <a:ahLst/>
              <a:cxnLst>
                <a:cxn ang="0">
                  <a:pos x="connsiteX0" y="connsiteY0"/>
                </a:cxn>
                <a:cxn ang="0">
                  <a:pos x="connsiteX1" y="connsiteY1"/>
                </a:cxn>
                <a:cxn ang="0">
                  <a:pos x="connsiteX2" y="connsiteY2"/>
                </a:cxn>
              </a:cxnLst>
              <a:rect l="l" t="t" r="r" b="b"/>
              <a:pathLst>
                <a:path w="2857" h="15239">
                  <a:moveTo>
                    <a:pt x="2858" y="0"/>
                  </a:moveTo>
                  <a:cubicBezTo>
                    <a:pt x="1905" y="4763"/>
                    <a:pt x="953" y="10477"/>
                    <a:pt x="0" y="15240"/>
                  </a:cubicBezTo>
                  <a:cubicBezTo>
                    <a:pt x="953" y="9525"/>
                    <a:pt x="1905" y="4763"/>
                    <a:pt x="2858" y="0"/>
                  </a:cubicBezTo>
                  <a:close/>
                </a:path>
              </a:pathLst>
            </a:custGeom>
            <a:solidFill>
              <a:srgbClr val="FFFFFF"/>
            </a:solidFill>
            <a:ln w="9525" cap="flat">
              <a:noFill/>
              <a:prstDash val="solid"/>
              <a:miter/>
            </a:ln>
          </p:spPr>
          <p:txBody>
            <a:bodyPr rtlCol="0" anchor="ctr"/>
            <a:lstStyle/>
            <a:p>
              <a:endParaRPr lang="en-US"/>
            </a:p>
          </p:txBody>
        </p:sp>
        <p:sp>
          <p:nvSpPr>
            <p:cNvPr id="38" name="Freeform 292">
              <a:extLst>
                <a:ext uri="{FF2B5EF4-FFF2-40B4-BE49-F238E27FC236}">
                  <a16:creationId xmlns:a16="http://schemas.microsoft.com/office/drawing/2014/main" id="{FA6FAB8F-C027-3D34-E3FB-9C2A087B7E1D}"/>
                </a:ext>
              </a:extLst>
            </p:cNvPr>
            <p:cNvSpPr/>
            <p:nvPr/>
          </p:nvSpPr>
          <p:spPr>
            <a:xfrm>
              <a:off x="4645342" y="5764530"/>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3" y="2857"/>
                    <a:pt x="953" y="4763"/>
                    <a:pt x="0" y="7620"/>
                  </a:cubicBezTo>
                  <a:cubicBezTo>
                    <a:pt x="953" y="5715"/>
                    <a:pt x="953" y="2857"/>
                    <a:pt x="1905" y="0"/>
                  </a:cubicBezTo>
                  <a:close/>
                </a:path>
              </a:pathLst>
            </a:custGeom>
            <a:solidFill>
              <a:srgbClr val="FFFFFF"/>
            </a:solidFill>
            <a:ln w="9525"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1C86AD05-0B4E-9BDB-C398-2B788851364C}"/>
                </a:ext>
              </a:extLst>
            </p:cNvPr>
            <p:cNvSpPr/>
            <p:nvPr/>
          </p:nvSpPr>
          <p:spPr>
            <a:xfrm>
              <a:off x="4647247" y="5756910"/>
              <a:ext cx="952" cy="7619"/>
            </a:xfrm>
            <a:custGeom>
              <a:avLst/>
              <a:gdLst>
                <a:gd name="connsiteX0" fmla="*/ 953 w 952"/>
                <a:gd name="connsiteY0" fmla="*/ 0 h 7619"/>
                <a:gd name="connsiteX1" fmla="*/ 0 w 952"/>
                <a:gd name="connsiteY1" fmla="*/ 7620 h 7619"/>
                <a:gd name="connsiteX2" fmla="*/ 953 w 952"/>
                <a:gd name="connsiteY2" fmla="*/ 0 h 7619"/>
              </a:gdLst>
              <a:ahLst/>
              <a:cxnLst>
                <a:cxn ang="0">
                  <a:pos x="connsiteX0" y="connsiteY0"/>
                </a:cxn>
                <a:cxn ang="0">
                  <a:pos x="connsiteX1" y="connsiteY1"/>
                </a:cxn>
                <a:cxn ang="0">
                  <a:pos x="connsiteX2" y="connsiteY2"/>
                </a:cxn>
              </a:cxnLst>
              <a:rect l="l" t="t" r="r" b="b"/>
              <a:pathLst>
                <a:path w="952" h="7619">
                  <a:moveTo>
                    <a:pt x="953" y="0"/>
                  </a:moveTo>
                  <a:cubicBezTo>
                    <a:pt x="953" y="2857"/>
                    <a:pt x="0" y="4763"/>
                    <a:pt x="0" y="7620"/>
                  </a:cubicBezTo>
                  <a:cubicBezTo>
                    <a:pt x="0" y="4763"/>
                    <a:pt x="953" y="2857"/>
                    <a:pt x="953" y="0"/>
                  </a:cubicBezTo>
                  <a:close/>
                </a:path>
              </a:pathLst>
            </a:custGeom>
            <a:solidFill>
              <a:srgbClr val="FFFFFF"/>
            </a:solidFill>
            <a:ln w="9525"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D23146AC-00BC-A9CA-C6DA-6D136109EB69}"/>
                </a:ext>
              </a:extLst>
            </p:cNvPr>
            <p:cNvSpPr/>
            <p:nvPr/>
          </p:nvSpPr>
          <p:spPr>
            <a:xfrm>
              <a:off x="4643437" y="5774055"/>
              <a:ext cx="1904" cy="6667"/>
            </a:xfrm>
            <a:custGeom>
              <a:avLst/>
              <a:gdLst>
                <a:gd name="connsiteX0" fmla="*/ 1905 w 1904"/>
                <a:gd name="connsiteY0" fmla="*/ 0 h 6667"/>
                <a:gd name="connsiteX1" fmla="*/ 0 w 1904"/>
                <a:gd name="connsiteY1" fmla="*/ 6668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8"/>
                  </a:cubicBezTo>
                  <a:cubicBezTo>
                    <a:pt x="953" y="3810"/>
                    <a:pt x="953" y="1905"/>
                    <a:pt x="1905" y="0"/>
                  </a:cubicBezTo>
                  <a:close/>
                </a:path>
              </a:pathLst>
            </a:custGeom>
            <a:solidFill>
              <a:srgbClr val="FFFFFF"/>
            </a:solidFill>
            <a:ln w="9525" cap="flat">
              <a:noFill/>
              <a:prstDash val="solid"/>
              <a:miter/>
            </a:ln>
          </p:spPr>
          <p:txBody>
            <a:bodyPr rtlCol="0" anchor="ctr"/>
            <a:lstStyle/>
            <a:p>
              <a:endParaRPr lang="en-US"/>
            </a:p>
          </p:txBody>
        </p:sp>
        <p:sp>
          <p:nvSpPr>
            <p:cNvPr id="41" name="Freeform 295">
              <a:extLst>
                <a:ext uri="{FF2B5EF4-FFF2-40B4-BE49-F238E27FC236}">
                  <a16:creationId xmlns:a16="http://schemas.microsoft.com/office/drawing/2014/main" id="{4CE3EF88-0B9C-3B0B-AAC0-B5429CDF8E9A}"/>
                </a:ext>
              </a:extLst>
            </p:cNvPr>
            <p:cNvSpPr/>
            <p:nvPr/>
          </p:nvSpPr>
          <p:spPr>
            <a:xfrm>
              <a:off x="4612957" y="5853112"/>
              <a:ext cx="3809" cy="6667"/>
            </a:xfrm>
            <a:custGeom>
              <a:avLst/>
              <a:gdLst>
                <a:gd name="connsiteX0" fmla="*/ 3810 w 3809"/>
                <a:gd name="connsiteY0" fmla="*/ 0 h 6667"/>
                <a:gd name="connsiteX1" fmla="*/ 0 w 3809"/>
                <a:gd name="connsiteY1" fmla="*/ 6668 h 6667"/>
                <a:gd name="connsiteX2" fmla="*/ 3810 w 3809"/>
                <a:gd name="connsiteY2" fmla="*/ 0 h 6667"/>
              </a:gdLst>
              <a:ahLst/>
              <a:cxnLst>
                <a:cxn ang="0">
                  <a:pos x="connsiteX0" y="connsiteY0"/>
                </a:cxn>
                <a:cxn ang="0">
                  <a:pos x="connsiteX1" y="connsiteY1"/>
                </a:cxn>
                <a:cxn ang="0">
                  <a:pos x="connsiteX2" y="connsiteY2"/>
                </a:cxn>
              </a:cxnLst>
              <a:rect l="l" t="t" r="r" b="b"/>
              <a:pathLst>
                <a:path w="3809" h="6667">
                  <a:moveTo>
                    <a:pt x="3810" y="0"/>
                  </a:moveTo>
                  <a:cubicBezTo>
                    <a:pt x="2858" y="1905"/>
                    <a:pt x="1905" y="4763"/>
                    <a:pt x="0" y="6668"/>
                  </a:cubicBezTo>
                  <a:cubicBezTo>
                    <a:pt x="1905" y="3810"/>
                    <a:pt x="2858" y="1905"/>
                    <a:pt x="3810" y="0"/>
                  </a:cubicBezTo>
                  <a:close/>
                </a:path>
              </a:pathLst>
            </a:custGeom>
            <a:solidFill>
              <a:srgbClr val="FFFFFF"/>
            </a:solidFill>
            <a:ln w="9525" cap="flat">
              <a:noFill/>
              <a:prstDash val="solid"/>
              <a:miter/>
            </a:ln>
          </p:spPr>
          <p:txBody>
            <a:bodyPr rtlCol="0" anchor="ctr"/>
            <a:lstStyle/>
            <a:p>
              <a:endParaRPr lang="en-US"/>
            </a:p>
          </p:txBody>
        </p:sp>
        <p:sp>
          <p:nvSpPr>
            <p:cNvPr id="42" name="Freeform 296">
              <a:extLst>
                <a:ext uri="{FF2B5EF4-FFF2-40B4-BE49-F238E27FC236}">
                  <a16:creationId xmlns:a16="http://schemas.microsoft.com/office/drawing/2014/main" id="{78AEC441-4AF0-9891-EFA6-2D3294DEDD20}"/>
                </a:ext>
              </a:extLst>
            </p:cNvPr>
            <p:cNvSpPr/>
            <p:nvPr/>
          </p:nvSpPr>
          <p:spPr>
            <a:xfrm>
              <a:off x="4036695" y="5982652"/>
              <a:ext cx="18097" cy="10477"/>
            </a:xfrm>
            <a:custGeom>
              <a:avLst/>
              <a:gdLst>
                <a:gd name="connsiteX0" fmla="*/ 18097 w 18097"/>
                <a:gd name="connsiteY0" fmla="*/ 10478 h 10477"/>
                <a:gd name="connsiteX1" fmla="*/ 0 w 18097"/>
                <a:gd name="connsiteY1" fmla="*/ 0 h 10477"/>
                <a:gd name="connsiteX2" fmla="*/ 18097 w 18097"/>
                <a:gd name="connsiteY2" fmla="*/ 10478 h 10477"/>
              </a:gdLst>
              <a:ahLst/>
              <a:cxnLst>
                <a:cxn ang="0">
                  <a:pos x="connsiteX0" y="connsiteY0"/>
                </a:cxn>
                <a:cxn ang="0">
                  <a:pos x="connsiteX1" y="connsiteY1"/>
                </a:cxn>
                <a:cxn ang="0">
                  <a:pos x="connsiteX2" y="connsiteY2"/>
                </a:cxn>
              </a:cxnLst>
              <a:rect l="l" t="t" r="r" b="b"/>
              <a:pathLst>
                <a:path w="18097" h="10477">
                  <a:moveTo>
                    <a:pt x="18097" y="10478"/>
                  </a:moveTo>
                  <a:cubicBezTo>
                    <a:pt x="12383" y="6668"/>
                    <a:pt x="5715" y="3810"/>
                    <a:pt x="0" y="0"/>
                  </a:cubicBezTo>
                  <a:cubicBezTo>
                    <a:pt x="5715" y="3810"/>
                    <a:pt x="11430" y="7620"/>
                    <a:pt x="18097" y="10478"/>
                  </a:cubicBezTo>
                  <a:close/>
                </a:path>
              </a:pathLst>
            </a:custGeom>
            <a:solidFill>
              <a:srgbClr val="FFFFFF"/>
            </a:solidFill>
            <a:ln w="9525" cap="flat">
              <a:noFill/>
              <a:prstDash val="solid"/>
              <a:miter/>
            </a:ln>
          </p:spPr>
          <p:txBody>
            <a:bodyPr rtlCol="0" anchor="ctr"/>
            <a:lstStyle/>
            <a:p>
              <a:endParaRPr lang="en-US"/>
            </a:p>
          </p:txBody>
        </p:sp>
        <p:sp>
          <p:nvSpPr>
            <p:cNvPr id="43" name="Freeform 297">
              <a:extLst>
                <a:ext uri="{FF2B5EF4-FFF2-40B4-BE49-F238E27FC236}">
                  <a16:creationId xmlns:a16="http://schemas.microsoft.com/office/drawing/2014/main" id="{2E5BBECD-C944-8899-437C-548B40B712C1}"/>
                </a:ext>
              </a:extLst>
            </p:cNvPr>
            <p:cNvSpPr/>
            <p:nvPr/>
          </p:nvSpPr>
          <p:spPr>
            <a:xfrm>
              <a:off x="4053840" y="5993130"/>
              <a:ext cx="12382" cy="6667"/>
            </a:xfrm>
            <a:custGeom>
              <a:avLst/>
              <a:gdLst>
                <a:gd name="connsiteX0" fmla="*/ 12382 w 12382"/>
                <a:gd name="connsiteY0" fmla="*/ 6668 h 6667"/>
                <a:gd name="connsiteX1" fmla="*/ 0 w 12382"/>
                <a:gd name="connsiteY1" fmla="*/ 0 h 6667"/>
                <a:gd name="connsiteX2" fmla="*/ 12382 w 12382"/>
                <a:gd name="connsiteY2" fmla="*/ 6668 h 6667"/>
              </a:gdLst>
              <a:ahLst/>
              <a:cxnLst>
                <a:cxn ang="0">
                  <a:pos x="connsiteX0" y="connsiteY0"/>
                </a:cxn>
                <a:cxn ang="0">
                  <a:pos x="connsiteX1" y="connsiteY1"/>
                </a:cxn>
                <a:cxn ang="0">
                  <a:pos x="connsiteX2" y="connsiteY2"/>
                </a:cxn>
              </a:cxnLst>
              <a:rect l="l" t="t" r="r" b="b"/>
              <a:pathLst>
                <a:path w="12382" h="6667">
                  <a:moveTo>
                    <a:pt x="12382" y="6668"/>
                  </a:moveTo>
                  <a:cubicBezTo>
                    <a:pt x="8572" y="4763"/>
                    <a:pt x="4763" y="2857"/>
                    <a:pt x="0" y="0"/>
                  </a:cubicBezTo>
                  <a:cubicBezTo>
                    <a:pt x="4763" y="2857"/>
                    <a:pt x="8572" y="4763"/>
                    <a:pt x="12382" y="6668"/>
                  </a:cubicBezTo>
                  <a:close/>
                </a:path>
              </a:pathLst>
            </a:custGeom>
            <a:solidFill>
              <a:srgbClr val="FFFFFF"/>
            </a:solidFill>
            <a:ln w="9525" cap="flat">
              <a:noFill/>
              <a:prstDash val="solid"/>
              <a:miter/>
            </a:ln>
          </p:spPr>
          <p:txBody>
            <a:bodyPr rtlCol="0" anchor="ctr"/>
            <a:lstStyle/>
            <a:p>
              <a:endParaRPr lang="en-US"/>
            </a:p>
          </p:txBody>
        </p:sp>
        <p:sp>
          <p:nvSpPr>
            <p:cNvPr id="44" name="Freeform 298">
              <a:extLst>
                <a:ext uri="{FF2B5EF4-FFF2-40B4-BE49-F238E27FC236}">
                  <a16:creationId xmlns:a16="http://schemas.microsoft.com/office/drawing/2014/main" id="{70E1FDE0-30A5-8647-5143-B7C1B72BDC7E}"/>
                </a:ext>
              </a:extLst>
            </p:cNvPr>
            <p:cNvSpPr/>
            <p:nvPr/>
          </p:nvSpPr>
          <p:spPr>
            <a:xfrm>
              <a:off x="4006215" y="5962650"/>
              <a:ext cx="18097" cy="12382"/>
            </a:xfrm>
            <a:custGeom>
              <a:avLst/>
              <a:gdLst>
                <a:gd name="connsiteX0" fmla="*/ 18097 w 18097"/>
                <a:gd name="connsiteY0" fmla="*/ 12382 h 12382"/>
                <a:gd name="connsiteX1" fmla="*/ 0 w 18097"/>
                <a:gd name="connsiteY1" fmla="*/ 0 h 12382"/>
                <a:gd name="connsiteX2" fmla="*/ 18097 w 18097"/>
                <a:gd name="connsiteY2" fmla="*/ 12382 h 12382"/>
              </a:gdLst>
              <a:ahLst/>
              <a:cxnLst>
                <a:cxn ang="0">
                  <a:pos x="connsiteX0" y="connsiteY0"/>
                </a:cxn>
                <a:cxn ang="0">
                  <a:pos x="connsiteX1" y="connsiteY1"/>
                </a:cxn>
                <a:cxn ang="0">
                  <a:pos x="connsiteX2" y="connsiteY2"/>
                </a:cxn>
              </a:cxnLst>
              <a:rect l="l" t="t" r="r" b="b"/>
              <a:pathLst>
                <a:path w="18097" h="12382">
                  <a:moveTo>
                    <a:pt x="18097" y="12382"/>
                  </a:moveTo>
                  <a:cubicBezTo>
                    <a:pt x="12382" y="8573"/>
                    <a:pt x="5715" y="3810"/>
                    <a:pt x="0" y="0"/>
                  </a:cubicBezTo>
                  <a:cubicBezTo>
                    <a:pt x="6667" y="3810"/>
                    <a:pt x="12382" y="8573"/>
                    <a:pt x="18097" y="12382"/>
                  </a:cubicBezTo>
                  <a:close/>
                </a:path>
              </a:pathLst>
            </a:custGeom>
            <a:solidFill>
              <a:srgbClr val="FFFFFF"/>
            </a:solidFill>
            <a:ln w="9525" cap="flat">
              <a:noFill/>
              <a:prstDash val="solid"/>
              <a:miter/>
            </a:ln>
          </p:spPr>
          <p:txBody>
            <a:bodyPr rtlCol="0" anchor="ctr"/>
            <a:lstStyle/>
            <a:p>
              <a:endParaRPr lang="en-US"/>
            </a:p>
          </p:txBody>
        </p:sp>
        <p:sp>
          <p:nvSpPr>
            <p:cNvPr id="45" name="Freeform 299">
              <a:extLst>
                <a:ext uri="{FF2B5EF4-FFF2-40B4-BE49-F238E27FC236}">
                  <a16:creationId xmlns:a16="http://schemas.microsoft.com/office/drawing/2014/main" id="{F59D1995-1937-A79F-5574-82F0B302015D}"/>
                </a:ext>
              </a:extLst>
            </p:cNvPr>
            <p:cNvSpPr/>
            <p:nvPr/>
          </p:nvSpPr>
          <p:spPr>
            <a:xfrm>
              <a:off x="4621529" y="5836919"/>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2857"/>
                    <a:pt x="2858" y="0"/>
                  </a:cubicBezTo>
                  <a:close/>
                </a:path>
              </a:pathLst>
            </a:custGeom>
            <a:solidFill>
              <a:srgbClr val="FFFFFF"/>
            </a:solidFill>
            <a:ln w="9525" cap="flat">
              <a:noFill/>
              <a:prstDash val="solid"/>
              <a:miter/>
            </a:ln>
          </p:spPr>
          <p:txBody>
            <a:bodyPr rtlCol="0" anchor="ctr"/>
            <a:lstStyle/>
            <a:p>
              <a:endParaRPr lang="en-US"/>
            </a:p>
          </p:txBody>
        </p:sp>
        <p:sp>
          <p:nvSpPr>
            <p:cNvPr id="46" name="Freeform 300">
              <a:extLst>
                <a:ext uri="{FF2B5EF4-FFF2-40B4-BE49-F238E27FC236}">
                  <a16:creationId xmlns:a16="http://schemas.microsoft.com/office/drawing/2014/main" id="{275A665D-B5C6-E1F3-DC62-B6E2329C28C4}"/>
                </a:ext>
              </a:extLst>
            </p:cNvPr>
            <p:cNvSpPr/>
            <p:nvPr/>
          </p:nvSpPr>
          <p:spPr>
            <a:xfrm>
              <a:off x="4072890" y="6002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1905"/>
                    <a:pt x="5715" y="3810"/>
                    <a:pt x="9525" y="4763"/>
                  </a:cubicBezTo>
                  <a:close/>
                </a:path>
              </a:pathLst>
            </a:custGeom>
            <a:solidFill>
              <a:srgbClr val="FFFFFF"/>
            </a:solidFill>
            <a:ln w="9525" cap="flat">
              <a:noFill/>
              <a:prstDash val="solid"/>
              <a:miter/>
            </a:ln>
          </p:spPr>
          <p:txBody>
            <a:bodyPr rtlCol="0" anchor="ctr"/>
            <a:lstStyle/>
            <a:p>
              <a:endParaRPr lang="en-US"/>
            </a:p>
          </p:txBody>
        </p:sp>
        <p:sp>
          <p:nvSpPr>
            <p:cNvPr id="47" name="Freeform 301">
              <a:extLst>
                <a:ext uri="{FF2B5EF4-FFF2-40B4-BE49-F238E27FC236}">
                  <a16:creationId xmlns:a16="http://schemas.microsoft.com/office/drawing/2014/main" id="{C6ABD897-041E-ED0D-2B9E-59E6CF88AB8E}"/>
                </a:ext>
              </a:extLst>
            </p:cNvPr>
            <p:cNvSpPr/>
            <p:nvPr/>
          </p:nvSpPr>
          <p:spPr>
            <a:xfrm>
              <a:off x="3994784" y="5953125"/>
              <a:ext cx="11430" cy="9525"/>
            </a:xfrm>
            <a:custGeom>
              <a:avLst/>
              <a:gdLst>
                <a:gd name="connsiteX0" fmla="*/ 11430 w 11430"/>
                <a:gd name="connsiteY0" fmla="*/ 9525 h 9525"/>
                <a:gd name="connsiteX1" fmla="*/ 0 w 11430"/>
                <a:gd name="connsiteY1" fmla="*/ 0 h 9525"/>
                <a:gd name="connsiteX2" fmla="*/ 11430 w 11430"/>
                <a:gd name="connsiteY2" fmla="*/ 9525 h 9525"/>
              </a:gdLst>
              <a:ahLst/>
              <a:cxnLst>
                <a:cxn ang="0">
                  <a:pos x="connsiteX0" y="connsiteY0"/>
                </a:cxn>
                <a:cxn ang="0">
                  <a:pos x="connsiteX1" y="connsiteY1"/>
                </a:cxn>
                <a:cxn ang="0">
                  <a:pos x="connsiteX2" y="connsiteY2"/>
                </a:cxn>
              </a:cxnLst>
              <a:rect l="l" t="t" r="r" b="b"/>
              <a:pathLst>
                <a:path w="11430" h="9525">
                  <a:moveTo>
                    <a:pt x="11430" y="9525"/>
                  </a:moveTo>
                  <a:cubicBezTo>
                    <a:pt x="7620" y="6668"/>
                    <a:pt x="3810" y="3810"/>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8" name="Freeform 302">
              <a:extLst>
                <a:ext uri="{FF2B5EF4-FFF2-40B4-BE49-F238E27FC236}">
                  <a16:creationId xmlns:a16="http://schemas.microsoft.com/office/drawing/2014/main" id="{4E8A5698-840E-F0D5-621B-A7B92C9540BD}"/>
                </a:ext>
              </a:extLst>
            </p:cNvPr>
            <p:cNvSpPr/>
            <p:nvPr/>
          </p:nvSpPr>
          <p:spPr>
            <a:xfrm>
              <a:off x="3977640" y="5938837"/>
              <a:ext cx="11429" cy="9525"/>
            </a:xfrm>
            <a:custGeom>
              <a:avLst/>
              <a:gdLst>
                <a:gd name="connsiteX0" fmla="*/ 11430 w 11429"/>
                <a:gd name="connsiteY0" fmla="*/ 9525 h 9525"/>
                <a:gd name="connsiteX1" fmla="*/ 0 w 11429"/>
                <a:gd name="connsiteY1" fmla="*/ 0 h 9525"/>
                <a:gd name="connsiteX2" fmla="*/ 11430 w 11429"/>
                <a:gd name="connsiteY2" fmla="*/ 9525 h 9525"/>
              </a:gdLst>
              <a:ahLst/>
              <a:cxnLst>
                <a:cxn ang="0">
                  <a:pos x="connsiteX0" y="connsiteY0"/>
                </a:cxn>
                <a:cxn ang="0">
                  <a:pos x="connsiteX1" y="connsiteY1"/>
                </a:cxn>
                <a:cxn ang="0">
                  <a:pos x="connsiteX2" y="connsiteY2"/>
                </a:cxn>
              </a:cxnLst>
              <a:rect l="l" t="t" r="r" b="b"/>
              <a:pathLst>
                <a:path w="11429" h="9525">
                  <a:moveTo>
                    <a:pt x="11430" y="9525"/>
                  </a:moveTo>
                  <a:cubicBezTo>
                    <a:pt x="7620" y="6668"/>
                    <a:pt x="3810" y="2857"/>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9" name="Freeform 303">
              <a:extLst>
                <a:ext uri="{FF2B5EF4-FFF2-40B4-BE49-F238E27FC236}">
                  <a16:creationId xmlns:a16="http://schemas.microsoft.com/office/drawing/2014/main" id="{75EF520F-D0E5-7018-AB70-CDA140EDC5F1}"/>
                </a:ext>
              </a:extLst>
            </p:cNvPr>
            <p:cNvSpPr/>
            <p:nvPr/>
          </p:nvSpPr>
          <p:spPr>
            <a:xfrm>
              <a:off x="4127182" y="6027419"/>
              <a:ext cx="8572" cy="2857"/>
            </a:xfrm>
            <a:custGeom>
              <a:avLst/>
              <a:gdLst>
                <a:gd name="connsiteX0" fmla="*/ 8572 w 8572"/>
                <a:gd name="connsiteY0" fmla="*/ 2857 h 2857"/>
                <a:gd name="connsiteX1" fmla="*/ 0 w 8572"/>
                <a:gd name="connsiteY1" fmla="*/ 0 h 2857"/>
                <a:gd name="connsiteX2" fmla="*/ 8572 w 8572"/>
                <a:gd name="connsiteY2" fmla="*/ 2857 h 2857"/>
              </a:gdLst>
              <a:ahLst/>
              <a:cxnLst>
                <a:cxn ang="0">
                  <a:pos x="connsiteX0" y="connsiteY0"/>
                </a:cxn>
                <a:cxn ang="0">
                  <a:pos x="connsiteX1" y="connsiteY1"/>
                </a:cxn>
                <a:cxn ang="0">
                  <a:pos x="connsiteX2" y="connsiteY2"/>
                </a:cxn>
              </a:cxnLst>
              <a:rect l="l" t="t" r="r" b="b"/>
              <a:pathLst>
                <a:path w="8572" h="2857">
                  <a:moveTo>
                    <a:pt x="8572" y="2857"/>
                  </a:moveTo>
                  <a:cubicBezTo>
                    <a:pt x="5715" y="1905"/>
                    <a:pt x="2858" y="953"/>
                    <a:pt x="0" y="0"/>
                  </a:cubicBezTo>
                  <a:cubicBezTo>
                    <a:pt x="2858" y="953"/>
                    <a:pt x="5715" y="1905"/>
                    <a:pt x="8572" y="2857"/>
                  </a:cubicBezTo>
                  <a:close/>
                </a:path>
              </a:pathLst>
            </a:custGeom>
            <a:solidFill>
              <a:srgbClr val="FFFFFF"/>
            </a:solidFill>
            <a:ln w="9525" cap="flat">
              <a:noFill/>
              <a:prstDash val="solid"/>
              <a:miter/>
            </a:ln>
          </p:spPr>
          <p:txBody>
            <a:bodyPr rtlCol="0" anchor="ctr"/>
            <a:lstStyle/>
            <a:p>
              <a:endParaRPr lang="en-US"/>
            </a:p>
          </p:txBody>
        </p:sp>
        <p:sp>
          <p:nvSpPr>
            <p:cNvPr id="50" name="Freeform 304">
              <a:extLst>
                <a:ext uri="{FF2B5EF4-FFF2-40B4-BE49-F238E27FC236}">
                  <a16:creationId xmlns:a16="http://schemas.microsoft.com/office/drawing/2014/main" id="{D777DDDA-3252-42A7-E75A-5AE6CA2A3254}"/>
                </a:ext>
              </a:extLst>
            </p:cNvPr>
            <p:cNvSpPr/>
            <p:nvPr/>
          </p:nvSpPr>
          <p:spPr>
            <a:xfrm>
              <a:off x="4617720" y="5845492"/>
              <a:ext cx="2857" cy="5714"/>
            </a:xfrm>
            <a:custGeom>
              <a:avLst/>
              <a:gdLst>
                <a:gd name="connsiteX0" fmla="*/ 2858 w 2857"/>
                <a:gd name="connsiteY0" fmla="*/ 0 h 5714"/>
                <a:gd name="connsiteX1" fmla="*/ 0 w 2857"/>
                <a:gd name="connsiteY1" fmla="*/ 5715 h 5714"/>
                <a:gd name="connsiteX2" fmla="*/ 2858 w 2857"/>
                <a:gd name="connsiteY2" fmla="*/ 0 h 5714"/>
              </a:gdLst>
              <a:ahLst/>
              <a:cxnLst>
                <a:cxn ang="0">
                  <a:pos x="connsiteX0" y="connsiteY0"/>
                </a:cxn>
                <a:cxn ang="0">
                  <a:pos x="connsiteX1" y="connsiteY1"/>
                </a:cxn>
                <a:cxn ang="0">
                  <a:pos x="connsiteX2" y="connsiteY2"/>
                </a:cxn>
              </a:cxnLst>
              <a:rect l="l" t="t" r="r" b="b"/>
              <a:pathLst>
                <a:path w="2857" h="5714">
                  <a:moveTo>
                    <a:pt x="2858" y="0"/>
                  </a:moveTo>
                  <a:cubicBezTo>
                    <a:pt x="1905" y="1905"/>
                    <a:pt x="952" y="3810"/>
                    <a:pt x="0" y="5715"/>
                  </a:cubicBezTo>
                  <a:cubicBezTo>
                    <a:pt x="952"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51" name="Freeform 305">
              <a:extLst>
                <a:ext uri="{FF2B5EF4-FFF2-40B4-BE49-F238E27FC236}">
                  <a16:creationId xmlns:a16="http://schemas.microsoft.com/office/drawing/2014/main" id="{B5B85C20-8CDA-FE41-61C0-985B30244D40}"/>
                </a:ext>
              </a:extLst>
            </p:cNvPr>
            <p:cNvSpPr/>
            <p:nvPr/>
          </p:nvSpPr>
          <p:spPr>
            <a:xfrm>
              <a:off x="4173854" y="6041707"/>
              <a:ext cx="5715" cy="1905"/>
            </a:xfrm>
            <a:custGeom>
              <a:avLst/>
              <a:gdLst>
                <a:gd name="connsiteX0" fmla="*/ 5715 w 5715"/>
                <a:gd name="connsiteY0" fmla="*/ 1905 h 1905"/>
                <a:gd name="connsiteX1" fmla="*/ 0 w 5715"/>
                <a:gd name="connsiteY1" fmla="*/ 0 h 1905"/>
                <a:gd name="connsiteX2" fmla="*/ 5715 w 5715"/>
                <a:gd name="connsiteY2" fmla="*/ 1905 h 1905"/>
              </a:gdLst>
              <a:ahLst/>
              <a:cxnLst>
                <a:cxn ang="0">
                  <a:pos x="connsiteX0" y="connsiteY0"/>
                </a:cxn>
                <a:cxn ang="0">
                  <a:pos x="connsiteX1" y="connsiteY1"/>
                </a:cxn>
                <a:cxn ang="0">
                  <a:pos x="connsiteX2" y="connsiteY2"/>
                </a:cxn>
              </a:cxnLst>
              <a:rect l="l" t="t" r="r" b="b"/>
              <a:pathLst>
                <a:path w="5715" h="1905">
                  <a:moveTo>
                    <a:pt x="5715" y="1905"/>
                  </a:moveTo>
                  <a:cubicBezTo>
                    <a:pt x="3810" y="1905"/>
                    <a:pt x="1905" y="953"/>
                    <a:pt x="0" y="0"/>
                  </a:cubicBezTo>
                  <a:cubicBezTo>
                    <a:pt x="1905" y="953"/>
                    <a:pt x="3810" y="1905"/>
                    <a:pt x="5715" y="1905"/>
                  </a:cubicBezTo>
                  <a:close/>
                </a:path>
              </a:pathLst>
            </a:custGeom>
            <a:solidFill>
              <a:srgbClr val="FFFFFF"/>
            </a:solidFill>
            <a:ln w="9525" cap="flat">
              <a:noFill/>
              <a:prstDash val="solid"/>
              <a:miter/>
            </a:ln>
          </p:spPr>
          <p:txBody>
            <a:bodyPr rtlCol="0" anchor="ctr"/>
            <a:lstStyle/>
            <a:p>
              <a:endParaRPr lang="en-US"/>
            </a:p>
          </p:txBody>
        </p:sp>
        <p:sp>
          <p:nvSpPr>
            <p:cNvPr id="52" name="Freeform 306">
              <a:extLst>
                <a:ext uri="{FF2B5EF4-FFF2-40B4-BE49-F238E27FC236}">
                  <a16:creationId xmlns:a16="http://schemas.microsoft.com/office/drawing/2014/main" id="{6BD1AC0E-E66F-58F1-8F87-54AB9D0D4D63}"/>
                </a:ext>
              </a:extLst>
            </p:cNvPr>
            <p:cNvSpPr/>
            <p:nvPr/>
          </p:nvSpPr>
          <p:spPr>
            <a:xfrm>
              <a:off x="4485322" y="547973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0"/>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53" name="Freeform 307">
              <a:extLst>
                <a:ext uri="{FF2B5EF4-FFF2-40B4-BE49-F238E27FC236}">
                  <a16:creationId xmlns:a16="http://schemas.microsoft.com/office/drawing/2014/main" id="{374B3133-1E39-B6C8-182D-85E91946C151}"/>
                </a:ext>
              </a:extLst>
            </p:cNvPr>
            <p:cNvSpPr/>
            <p:nvPr/>
          </p:nvSpPr>
          <p:spPr>
            <a:xfrm>
              <a:off x="4489132" y="5482589"/>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54" name="Freeform 308">
              <a:extLst>
                <a:ext uri="{FF2B5EF4-FFF2-40B4-BE49-F238E27FC236}">
                  <a16:creationId xmlns:a16="http://schemas.microsoft.com/office/drawing/2014/main" id="{81DDFF0B-465E-D4EF-4909-CBE42ECA0EB2}"/>
                </a:ext>
              </a:extLst>
            </p:cNvPr>
            <p:cNvSpPr/>
            <p:nvPr/>
          </p:nvSpPr>
          <p:spPr>
            <a:xfrm>
              <a:off x="4482465" y="5475922"/>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0" y="952"/>
                    <a:pt x="0" y="0"/>
                  </a:cubicBezTo>
                  <a:cubicBezTo>
                    <a:pt x="0" y="0"/>
                    <a:pt x="0" y="952"/>
                    <a:pt x="952" y="1905"/>
                  </a:cubicBezTo>
                  <a:close/>
                </a:path>
              </a:pathLst>
            </a:custGeom>
            <a:solidFill>
              <a:srgbClr val="FFFFFF"/>
            </a:solidFill>
            <a:ln w="9525" cap="flat">
              <a:noFill/>
              <a:prstDash val="solid"/>
              <a:miter/>
            </a:ln>
          </p:spPr>
          <p:txBody>
            <a:bodyPr rtlCol="0" anchor="ctr"/>
            <a:lstStyle/>
            <a:p>
              <a:endParaRPr lang="en-US"/>
            </a:p>
          </p:txBody>
        </p:sp>
        <p:sp>
          <p:nvSpPr>
            <p:cNvPr id="55" name="Freeform 309">
              <a:extLst>
                <a:ext uri="{FF2B5EF4-FFF2-40B4-BE49-F238E27FC236}">
                  <a16:creationId xmlns:a16="http://schemas.microsoft.com/office/drawing/2014/main" id="{D92EB4CA-E6DC-3249-FE89-30682455D943}"/>
                </a:ext>
              </a:extLst>
            </p:cNvPr>
            <p:cNvSpPr/>
            <p:nvPr/>
          </p:nvSpPr>
          <p:spPr>
            <a:xfrm>
              <a:off x="4506277" y="5507884"/>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6" name="Freeform 310">
              <a:extLst>
                <a:ext uri="{FF2B5EF4-FFF2-40B4-BE49-F238E27FC236}">
                  <a16:creationId xmlns:a16="http://schemas.microsoft.com/office/drawing/2014/main" id="{1EF40A23-E831-3146-0086-E58F3AC7FB15}"/>
                </a:ext>
              </a:extLst>
            </p:cNvPr>
            <p:cNvSpPr/>
            <p:nvPr/>
          </p:nvSpPr>
          <p:spPr>
            <a:xfrm>
              <a:off x="4477702" y="5472112"/>
              <a:ext cx="1904" cy="1905"/>
            </a:xfrm>
            <a:custGeom>
              <a:avLst/>
              <a:gdLst>
                <a:gd name="connsiteX0" fmla="*/ 1905 w 1904"/>
                <a:gd name="connsiteY0" fmla="*/ 1905 h 1905"/>
                <a:gd name="connsiteX1" fmla="*/ 0 w 1904"/>
                <a:gd name="connsiteY1" fmla="*/ 0 h 1905"/>
                <a:gd name="connsiteX2" fmla="*/ 1905 w 1904"/>
                <a:gd name="connsiteY2" fmla="*/ 1905 h 1905"/>
              </a:gdLst>
              <a:ahLst/>
              <a:cxnLst>
                <a:cxn ang="0">
                  <a:pos x="connsiteX0" y="connsiteY0"/>
                </a:cxn>
                <a:cxn ang="0">
                  <a:pos x="connsiteX1" y="connsiteY1"/>
                </a:cxn>
                <a:cxn ang="0">
                  <a:pos x="connsiteX2" y="connsiteY2"/>
                </a:cxn>
              </a:cxnLst>
              <a:rect l="l" t="t" r="r" b="b"/>
              <a:pathLst>
                <a:path w="1904" h="1905">
                  <a:moveTo>
                    <a:pt x="1905" y="1905"/>
                  </a:moveTo>
                  <a:cubicBezTo>
                    <a:pt x="952" y="952"/>
                    <a:pt x="952" y="952"/>
                    <a:pt x="0" y="0"/>
                  </a:cubicBezTo>
                  <a:cubicBezTo>
                    <a:pt x="952" y="0"/>
                    <a:pt x="1905" y="952"/>
                    <a:pt x="1905" y="1905"/>
                  </a:cubicBezTo>
                  <a:close/>
                </a:path>
              </a:pathLst>
            </a:custGeom>
            <a:solidFill>
              <a:srgbClr val="FFFFFF"/>
            </a:solidFill>
            <a:ln w="9525" cap="flat">
              <a:noFill/>
              <a:prstDash val="solid"/>
              <a:miter/>
            </a:ln>
          </p:spPr>
          <p:txBody>
            <a:bodyPr rtlCol="0" anchor="ctr"/>
            <a:lstStyle/>
            <a:p>
              <a:endParaRPr lang="en-US"/>
            </a:p>
          </p:txBody>
        </p:sp>
        <p:sp>
          <p:nvSpPr>
            <p:cNvPr id="57" name="Freeform 311">
              <a:extLst>
                <a:ext uri="{FF2B5EF4-FFF2-40B4-BE49-F238E27FC236}">
                  <a16:creationId xmlns:a16="http://schemas.microsoft.com/office/drawing/2014/main" id="{CDC95F95-0199-7616-AFB7-ED86D428F485}"/>
                </a:ext>
              </a:extLst>
            </p:cNvPr>
            <p:cNvSpPr/>
            <p:nvPr/>
          </p:nvSpPr>
          <p:spPr>
            <a:xfrm>
              <a:off x="4508182" y="5511164"/>
              <a:ext cx="952" cy="952"/>
            </a:xfrm>
            <a:custGeom>
              <a:avLst/>
              <a:gdLst>
                <a:gd name="connsiteX0" fmla="*/ 952 w 952"/>
                <a:gd name="connsiteY0" fmla="*/ 953 h 952"/>
                <a:gd name="connsiteX1" fmla="*/ 0 w 952"/>
                <a:gd name="connsiteY1" fmla="*/ 0 h 952"/>
                <a:gd name="connsiteX2" fmla="*/ 952 w 952"/>
                <a:gd name="connsiteY2" fmla="*/ 953 h 952"/>
              </a:gdLst>
              <a:ahLst/>
              <a:cxnLst>
                <a:cxn ang="0">
                  <a:pos x="connsiteX0" y="connsiteY0"/>
                </a:cxn>
                <a:cxn ang="0">
                  <a:pos x="connsiteX1" y="connsiteY1"/>
                </a:cxn>
                <a:cxn ang="0">
                  <a:pos x="connsiteX2" y="connsiteY2"/>
                </a:cxn>
              </a:cxnLst>
              <a:rect l="l" t="t" r="r" b="b"/>
              <a:pathLst>
                <a:path w="952" h="952">
                  <a:moveTo>
                    <a:pt x="952" y="953"/>
                  </a:moveTo>
                  <a:cubicBezTo>
                    <a:pt x="952" y="953"/>
                    <a:pt x="952" y="0"/>
                    <a:pt x="0" y="0"/>
                  </a:cubicBezTo>
                  <a:cubicBezTo>
                    <a:pt x="0" y="0"/>
                    <a:pt x="952" y="953"/>
                    <a:pt x="952" y="953"/>
                  </a:cubicBezTo>
                  <a:close/>
                </a:path>
              </a:pathLst>
            </a:custGeom>
            <a:solidFill>
              <a:srgbClr val="FFFFFF"/>
            </a:solidFill>
            <a:ln w="9525" cap="flat">
              <a:noFill/>
              <a:prstDash val="solid"/>
              <a:miter/>
            </a:ln>
          </p:spPr>
          <p:txBody>
            <a:bodyPr rtlCol="0" anchor="ctr"/>
            <a:lstStyle/>
            <a:p>
              <a:endParaRPr lang="en-US"/>
            </a:p>
          </p:txBody>
        </p:sp>
        <p:sp>
          <p:nvSpPr>
            <p:cNvPr id="58" name="Freeform 312">
              <a:extLst>
                <a:ext uri="{FF2B5EF4-FFF2-40B4-BE49-F238E27FC236}">
                  <a16:creationId xmlns:a16="http://schemas.microsoft.com/office/drawing/2014/main" id="{AE3D0882-99D7-496A-9D5E-83A8A57AB65C}"/>
                </a:ext>
              </a:extLst>
            </p:cNvPr>
            <p:cNvSpPr/>
            <p:nvPr/>
          </p:nvSpPr>
          <p:spPr>
            <a:xfrm>
              <a:off x="4008120" y="552926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59" name="Freeform 313">
              <a:extLst>
                <a:ext uri="{FF2B5EF4-FFF2-40B4-BE49-F238E27FC236}">
                  <a16:creationId xmlns:a16="http://schemas.microsoft.com/office/drawing/2014/main" id="{C4F1F277-1053-492A-9C5B-DA98AD893C93}"/>
                </a:ext>
              </a:extLst>
            </p:cNvPr>
            <p:cNvSpPr/>
            <p:nvPr/>
          </p:nvSpPr>
          <p:spPr>
            <a:xfrm>
              <a:off x="4500562" y="5499311"/>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60" name="Freeform 314">
              <a:extLst>
                <a:ext uri="{FF2B5EF4-FFF2-40B4-BE49-F238E27FC236}">
                  <a16:creationId xmlns:a16="http://schemas.microsoft.com/office/drawing/2014/main" id="{D2C2B672-93E2-96C5-18AD-80A7DB6BE0B2}"/>
                </a:ext>
              </a:extLst>
            </p:cNvPr>
            <p:cNvSpPr/>
            <p:nvPr/>
          </p:nvSpPr>
          <p:spPr>
            <a:xfrm>
              <a:off x="4494847" y="5490210"/>
              <a:ext cx="952" cy="1904"/>
            </a:xfrm>
            <a:custGeom>
              <a:avLst/>
              <a:gdLst>
                <a:gd name="connsiteX0" fmla="*/ 953 w 952"/>
                <a:gd name="connsiteY0" fmla="*/ 1905 h 1904"/>
                <a:gd name="connsiteX1" fmla="*/ 0 w 952"/>
                <a:gd name="connsiteY1" fmla="*/ 0 h 1904"/>
                <a:gd name="connsiteX2" fmla="*/ 953 w 952"/>
                <a:gd name="connsiteY2" fmla="*/ 1905 h 1904"/>
              </a:gdLst>
              <a:ahLst/>
              <a:cxnLst>
                <a:cxn ang="0">
                  <a:pos x="connsiteX0" y="connsiteY0"/>
                </a:cxn>
                <a:cxn ang="0">
                  <a:pos x="connsiteX1" y="connsiteY1"/>
                </a:cxn>
                <a:cxn ang="0">
                  <a:pos x="connsiteX2" y="connsiteY2"/>
                </a:cxn>
              </a:cxnLst>
              <a:rect l="l" t="t" r="r" b="b"/>
              <a:pathLst>
                <a:path w="952" h="1904">
                  <a:moveTo>
                    <a:pt x="953" y="1905"/>
                  </a:moveTo>
                  <a:cubicBezTo>
                    <a:pt x="953" y="952"/>
                    <a:pt x="0" y="952"/>
                    <a:pt x="0" y="0"/>
                  </a:cubicBezTo>
                  <a:cubicBezTo>
                    <a:pt x="0" y="952"/>
                    <a:pt x="0" y="1905"/>
                    <a:pt x="953" y="1905"/>
                  </a:cubicBezTo>
                  <a:close/>
                </a:path>
              </a:pathLst>
            </a:custGeom>
            <a:solidFill>
              <a:srgbClr val="FFFFFF"/>
            </a:solidFill>
            <a:ln w="9525" cap="flat">
              <a:noFill/>
              <a:prstDash val="solid"/>
              <a:miter/>
            </a:ln>
          </p:spPr>
          <p:txBody>
            <a:bodyPr rtlCol="0" anchor="ctr"/>
            <a:lstStyle/>
            <a:p>
              <a:endParaRPr lang="en-US"/>
            </a:p>
          </p:txBody>
        </p:sp>
        <p:sp>
          <p:nvSpPr>
            <p:cNvPr id="61" name="Freeform 315">
              <a:extLst>
                <a:ext uri="{FF2B5EF4-FFF2-40B4-BE49-F238E27FC236}">
                  <a16:creationId xmlns:a16="http://schemas.microsoft.com/office/drawing/2014/main" id="{0FE56D1C-5C43-34E1-EA8F-8497FB3950FE}"/>
                </a:ext>
              </a:extLst>
            </p:cNvPr>
            <p:cNvSpPr/>
            <p:nvPr/>
          </p:nvSpPr>
          <p:spPr>
            <a:xfrm>
              <a:off x="4491990" y="5486400"/>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2"/>
                    <a:pt x="0" y="952"/>
                    <a:pt x="0" y="0"/>
                  </a:cubicBezTo>
                  <a:cubicBezTo>
                    <a:pt x="0" y="952"/>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62" name="Freeform 316">
              <a:extLst>
                <a:ext uri="{FF2B5EF4-FFF2-40B4-BE49-F238E27FC236}">
                  <a16:creationId xmlns:a16="http://schemas.microsoft.com/office/drawing/2014/main" id="{9831804E-6EE9-35A2-6B82-9D5FEEEB196F}"/>
                </a:ext>
              </a:extLst>
            </p:cNvPr>
            <p:cNvSpPr/>
            <p:nvPr/>
          </p:nvSpPr>
          <p:spPr>
            <a:xfrm>
              <a:off x="4497704" y="549497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3" name="Freeform 317">
              <a:extLst>
                <a:ext uri="{FF2B5EF4-FFF2-40B4-BE49-F238E27FC236}">
                  <a16:creationId xmlns:a16="http://schemas.microsoft.com/office/drawing/2014/main" id="{0A29E8B9-0839-FDE5-F008-0C1F4593BB12}"/>
                </a:ext>
              </a:extLst>
            </p:cNvPr>
            <p:cNvSpPr/>
            <p:nvPr/>
          </p:nvSpPr>
          <p:spPr>
            <a:xfrm>
              <a:off x="4475797" y="546830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0" y="953"/>
                    <a:pt x="953" y="1905"/>
                  </a:cubicBezTo>
                  <a:close/>
                </a:path>
              </a:pathLst>
            </a:custGeom>
            <a:solidFill>
              <a:srgbClr val="FFFFFF"/>
            </a:solidFill>
            <a:ln w="9525" cap="flat">
              <a:noFill/>
              <a:prstDash val="solid"/>
              <a:miter/>
            </a:ln>
          </p:spPr>
          <p:txBody>
            <a:bodyPr rtlCol="0" anchor="ctr"/>
            <a:lstStyle/>
            <a:p>
              <a:endParaRPr lang="en-US"/>
            </a:p>
          </p:txBody>
        </p:sp>
        <p:sp>
          <p:nvSpPr>
            <p:cNvPr id="64" name="Freeform 318">
              <a:extLst>
                <a:ext uri="{FF2B5EF4-FFF2-40B4-BE49-F238E27FC236}">
                  <a16:creationId xmlns:a16="http://schemas.microsoft.com/office/drawing/2014/main" id="{C540CDC0-56DB-56C1-974F-474532CA23DD}"/>
                </a:ext>
              </a:extLst>
            </p:cNvPr>
            <p:cNvSpPr/>
            <p:nvPr/>
          </p:nvSpPr>
          <p:spPr>
            <a:xfrm>
              <a:off x="4514850" y="55225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65" name="Freeform 319">
              <a:extLst>
                <a:ext uri="{FF2B5EF4-FFF2-40B4-BE49-F238E27FC236}">
                  <a16:creationId xmlns:a16="http://schemas.microsoft.com/office/drawing/2014/main" id="{84666293-3A18-366E-D699-D5FE7AD8A892}"/>
                </a:ext>
              </a:extLst>
            </p:cNvPr>
            <p:cNvSpPr/>
            <p:nvPr/>
          </p:nvSpPr>
          <p:spPr>
            <a:xfrm>
              <a:off x="4516993" y="5526643"/>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66" name="Freeform 320">
              <a:extLst>
                <a:ext uri="{FF2B5EF4-FFF2-40B4-BE49-F238E27FC236}">
                  <a16:creationId xmlns:a16="http://schemas.microsoft.com/office/drawing/2014/main" id="{3CFC2291-C25A-5AA9-5149-CFE8FC4C0922}"/>
                </a:ext>
              </a:extLst>
            </p:cNvPr>
            <p:cNvSpPr/>
            <p:nvPr/>
          </p:nvSpPr>
          <p:spPr>
            <a:xfrm>
              <a:off x="4511992" y="551878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7" name="Freeform 321">
              <a:extLst>
                <a:ext uri="{FF2B5EF4-FFF2-40B4-BE49-F238E27FC236}">
                  <a16:creationId xmlns:a16="http://schemas.microsoft.com/office/drawing/2014/main" id="{2AF9A3AF-9472-C7C5-FC1E-6D1DBAE7F949}"/>
                </a:ext>
              </a:extLst>
            </p:cNvPr>
            <p:cNvSpPr/>
            <p:nvPr/>
          </p:nvSpPr>
          <p:spPr>
            <a:xfrm>
              <a:off x="4518659" y="553021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68" name="Freeform 322">
              <a:extLst>
                <a:ext uri="{FF2B5EF4-FFF2-40B4-BE49-F238E27FC236}">
                  <a16:creationId xmlns:a16="http://schemas.microsoft.com/office/drawing/2014/main" id="{D742B784-C534-C7B0-AC3D-91ED744103D1}"/>
                </a:ext>
              </a:extLst>
            </p:cNvPr>
            <p:cNvSpPr/>
            <p:nvPr/>
          </p:nvSpPr>
          <p:spPr>
            <a:xfrm>
              <a:off x="4011929" y="551973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2"/>
                    <a:pt x="0" y="952"/>
                    <a:pt x="0" y="1905"/>
                  </a:cubicBezTo>
                  <a:cubicBezTo>
                    <a:pt x="0" y="952"/>
                    <a:pt x="953" y="0"/>
                    <a:pt x="953" y="0"/>
                  </a:cubicBezTo>
                  <a:close/>
                </a:path>
              </a:pathLst>
            </a:custGeom>
            <a:solidFill>
              <a:srgbClr val="FFFFFF"/>
            </a:solidFill>
            <a:ln w="9525" cap="flat">
              <a:noFill/>
              <a:prstDash val="solid"/>
              <a:miter/>
            </a:ln>
          </p:spPr>
          <p:txBody>
            <a:bodyPr rtlCol="0" anchor="ctr"/>
            <a:lstStyle/>
            <a:p>
              <a:endParaRPr lang="en-US"/>
            </a:p>
          </p:txBody>
        </p:sp>
        <p:sp>
          <p:nvSpPr>
            <p:cNvPr id="69" name="Freeform 323">
              <a:extLst>
                <a:ext uri="{FF2B5EF4-FFF2-40B4-BE49-F238E27FC236}">
                  <a16:creationId xmlns:a16="http://schemas.microsoft.com/office/drawing/2014/main" id="{846084B1-E4C8-7D7F-301F-36E724DEB1C4}"/>
                </a:ext>
              </a:extLst>
            </p:cNvPr>
            <p:cNvSpPr/>
            <p:nvPr/>
          </p:nvSpPr>
          <p:spPr>
            <a:xfrm>
              <a:off x="4471987" y="546449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70" name="Freeform 324">
              <a:extLst>
                <a:ext uri="{FF2B5EF4-FFF2-40B4-BE49-F238E27FC236}">
                  <a16:creationId xmlns:a16="http://schemas.microsoft.com/office/drawing/2014/main" id="{BCEB3889-3A60-C2E5-14B6-5C4A1D27F797}"/>
                </a:ext>
              </a:extLst>
            </p:cNvPr>
            <p:cNvSpPr/>
            <p:nvPr/>
          </p:nvSpPr>
          <p:spPr>
            <a:xfrm>
              <a:off x="4510087" y="551497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71" name="Freeform 325">
              <a:extLst>
                <a:ext uri="{FF2B5EF4-FFF2-40B4-BE49-F238E27FC236}">
                  <a16:creationId xmlns:a16="http://schemas.microsoft.com/office/drawing/2014/main" id="{F0FF7A32-A79F-CE29-C4EE-80B5761A635A}"/>
                </a:ext>
              </a:extLst>
            </p:cNvPr>
            <p:cNvSpPr/>
            <p:nvPr/>
          </p:nvSpPr>
          <p:spPr>
            <a:xfrm>
              <a:off x="4538581" y="5413905"/>
              <a:ext cx="350393" cy="626849"/>
            </a:xfrm>
            <a:custGeom>
              <a:avLst/>
              <a:gdLst>
                <a:gd name="connsiteX0" fmla="*/ 81 w 350393"/>
                <a:gd name="connsiteY0" fmla="*/ 38205 h 626849"/>
                <a:gd name="connsiteX1" fmla="*/ 53422 w 350393"/>
                <a:gd name="connsiteY1" fmla="*/ 77257 h 626849"/>
                <a:gd name="connsiteX2" fmla="*/ 69614 w 350393"/>
                <a:gd name="connsiteY2" fmla="*/ 72494 h 626849"/>
                <a:gd name="connsiteX3" fmla="*/ 97236 w 350393"/>
                <a:gd name="connsiteY3" fmla="*/ 85830 h 626849"/>
                <a:gd name="connsiteX4" fmla="*/ 116286 w 350393"/>
                <a:gd name="connsiteY4" fmla="*/ 128692 h 626849"/>
                <a:gd name="connsiteX5" fmla="*/ 116286 w 350393"/>
                <a:gd name="connsiteY5" fmla="*/ 384914 h 626849"/>
                <a:gd name="connsiteX6" fmla="*/ 92474 w 350393"/>
                <a:gd name="connsiteY6" fmla="*/ 477307 h 626849"/>
                <a:gd name="connsiteX7" fmla="*/ 73424 w 350393"/>
                <a:gd name="connsiteY7" fmla="*/ 596369 h 626849"/>
                <a:gd name="connsiteX8" fmla="*/ 93426 w 350393"/>
                <a:gd name="connsiteY8" fmla="*/ 622087 h 626849"/>
                <a:gd name="connsiteX9" fmla="*/ 122954 w 350393"/>
                <a:gd name="connsiteY9" fmla="*/ 623992 h 626849"/>
                <a:gd name="connsiteX10" fmla="*/ 154386 w 350393"/>
                <a:gd name="connsiteY10" fmla="*/ 602084 h 626849"/>
                <a:gd name="connsiteX11" fmla="*/ 161054 w 350393"/>
                <a:gd name="connsiteY11" fmla="*/ 570652 h 626849"/>
                <a:gd name="connsiteX12" fmla="*/ 166769 w 350393"/>
                <a:gd name="connsiteY12" fmla="*/ 497309 h 626849"/>
                <a:gd name="connsiteX13" fmla="*/ 182009 w 350393"/>
                <a:gd name="connsiteY13" fmla="*/ 395392 h 626849"/>
                <a:gd name="connsiteX14" fmla="*/ 211536 w 350393"/>
                <a:gd name="connsiteY14" fmla="*/ 370627 h 626849"/>
                <a:gd name="connsiteX15" fmla="*/ 241064 w 350393"/>
                <a:gd name="connsiteY15" fmla="*/ 396344 h 626849"/>
                <a:gd name="connsiteX16" fmla="*/ 263924 w 350393"/>
                <a:gd name="connsiteY16" fmla="*/ 511597 h 626849"/>
                <a:gd name="connsiteX17" fmla="*/ 275354 w 350393"/>
                <a:gd name="connsiteY17" fmla="*/ 599227 h 626849"/>
                <a:gd name="connsiteX18" fmla="*/ 310597 w 350393"/>
                <a:gd name="connsiteY18" fmla="*/ 626849 h 626849"/>
                <a:gd name="connsiteX19" fmla="*/ 349649 w 350393"/>
                <a:gd name="connsiteY19" fmla="*/ 583034 h 626849"/>
                <a:gd name="connsiteX20" fmla="*/ 344886 w 350393"/>
                <a:gd name="connsiteY20" fmla="*/ 542077 h 626849"/>
                <a:gd name="connsiteX21" fmla="*/ 325836 w 350393"/>
                <a:gd name="connsiteY21" fmla="*/ 416347 h 626849"/>
                <a:gd name="connsiteX22" fmla="*/ 308691 w 350393"/>
                <a:gd name="connsiteY22" fmla="*/ 289664 h 626849"/>
                <a:gd name="connsiteX23" fmla="*/ 241064 w 350393"/>
                <a:gd name="connsiteY23" fmla="*/ 174412 h 626849"/>
                <a:gd name="connsiteX24" fmla="*/ 168674 w 350393"/>
                <a:gd name="connsiteY24" fmla="*/ 133455 h 626849"/>
                <a:gd name="connsiteX25" fmla="*/ 142956 w 350393"/>
                <a:gd name="connsiteY25" fmla="*/ 108689 h 626849"/>
                <a:gd name="connsiteX26" fmla="*/ 112476 w 350393"/>
                <a:gd name="connsiteY26" fmla="*/ 28680 h 626849"/>
                <a:gd name="connsiteX27" fmla="*/ 60089 w 350393"/>
                <a:gd name="connsiteY27" fmla="*/ 2962 h 626849"/>
                <a:gd name="connsiteX28" fmla="*/ 11511 w 350393"/>
                <a:gd name="connsiteY28" fmla="*/ 21059 h 626849"/>
                <a:gd name="connsiteX29" fmla="*/ 81 w 350393"/>
                <a:gd name="connsiteY29" fmla="*/ 38205 h 62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393" h="626849">
                  <a:moveTo>
                    <a:pt x="81" y="38205"/>
                  </a:moveTo>
                  <a:cubicBezTo>
                    <a:pt x="81" y="64874"/>
                    <a:pt x="28656" y="85830"/>
                    <a:pt x="53422" y="77257"/>
                  </a:cubicBezTo>
                  <a:cubicBezTo>
                    <a:pt x="59136" y="75352"/>
                    <a:pt x="63899" y="73447"/>
                    <a:pt x="69614" y="72494"/>
                  </a:cubicBezTo>
                  <a:cubicBezTo>
                    <a:pt x="83901" y="69637"/>
                    <a:pt x="91522" y="72494"/>
                    <a:pt x="97236" y="85830"/>
                  </a:cubicBezTo>
                  <a:cubicBezTo>
                    <a:pt x="103904" y="100117"/>
                    <a:pt x="111524" y="113452"/>
                    <a:pt x="116286" y="128692"/>
                  </a:cubicBezTo>
                  <a:cubicBezTo>
                    <a:pt x="141051" y="214417"/>
                    <a:pt x="141051" y="299189"/>
                    <a:pt x="116286" y="384914"/>
                  </a:cubicBezTo>
                  <a:cubicBezTo>
                    <a:pt x="106761" y="415394"/>
                    <a:pt x="97236" y="445874"/>
                    <a:pt x="92474" y="477307"/>
                  </a:cubicBezTo>
                  <a:cubicBezTo>
                    <a:pt x="85806" y="517312"/>
                    <a:pt x="77234" y="556364"/>
                    <a:pt x="73424" y="596369"/>
                  </a:cubicBezTo>
                  <a:cubicBezTo>
                    <a:pt x="71519" y="615419"/>
                    <a:pt x="74376" y="619230"/>
                    <a:pt x="93426" y="622087"/>
                  </a:cubicBezTo>
                  <a:cubicBezTo>
                    <a:pt x="102951" y="623992"/>
                    <a:pt x="113429" y="623992"/>
                    <a:pt x="122954" y="623992"/>
                  </a:cubicBezTo>
                  <a:cubicBezTo>
                    <a:pt x="141051" y="623992"/>
                    <a:pt x="147719" y="619230"/>
                    <a:pt x="154386" y="602084"/>
                  </a:cubicBezTo>
                  <a:cubicBezTo>
                    <a:pt x="158197" y="592559"/>
                    <a:pt x="160101" y="582082"/>
                    <a:pt x="161054" y="570652"/>
                  </a:cubicBezTo>
                  <a:cubicBezTo>
                    <a:pt x="162959" y="545887"/>
                    <a:pt x="164864" y="522074"/>
                    <a:pt x="166769" y="497309"/>
                  </a:cubicBezTo>
                  <a:cubicBezTo>
                    <a:pt x="170579" y="463019"/>
                    <a:pt x="172484" y="428730"/>
                    <a:pt x="182009" y="395392"/>
                  </a:cubicBezTo>
                  <a:cubicBezTo>
                    <a:pt x="186772" y="380152"/>
                    <a:pt x="197249" y="371580"/>
                    <a:pt x="211536" y="370627"/>
                  </a:cubicBezTo>
                  <a:cubicBezTo>
                    <a:pt x="226776" y="369674"/>
                    <a:pt x="235349" y="384914"/>
                    <a:pt x="241064" y="396344"/>
                  </a:cubicBezTo>
                  <a:cubicBezTo>
                    <a:pt x="258209" y="434444"/>
                    <a:pt x="260114" y="470639"/>
                    <a:pt x="263924" y="511597"/>
                  </a:cubicBezTo>
                  <a:cubicBezTo>
                    <a:pt x="266781" y="541124"/>
                    <a:pt x="270591" y="570652"/>
                    <a:pt x="275354" y="599227"/>
                  </a:cubicBezTo>
                  <a:cubicBezTo>
                    <a:pt x="279164" y="623992"/>
                    <a:pt x="284879" y="626849"/>
                    <a:pt x="310597" y="626849"/>
                  </a:cubicBezTo>
                  <a:cubicBezTo>
                    <a:pt x="342981" y="626849"/>
                    <a:pt x="353459" y="614467"/>
                    <a:pt x="349649" y="583034"/>
                  </a:cubicBezTo>
                  <a:cubicBezTo>
                    <a:pt x="347744" y="569699"/>
                    <a:pt x="346791" y="555412"/>
                    <a:pt x="344886" y="542077"/>
                  </a:cubicBezTo>
                  <a:cubicBezTo>
                    <a:pt x="338219" y="500167"/>
                    <a:pt x="331552" y="458257"/>
                    <a:pt x="325836" y="416347"/>
                  </a:cubicBezTo>
                  <a:cubicBezTo>
                    <a:pt x="320122" y="374437"/>
                    <a:pt x="317264" y="331574"/>
                    <a:pt x="308691" y="289664"/>
                  </a:cubicBezTo>
                  <a:cubicBezTo>
                    <a:pt x="299166" y="242992"/>
                    <a:pt x="282974" y="202034"/>
                    <a:pt x="241064" y="174412"/>
                  </a:cubicBezTo>
                  <a:cubicBezTo>
                    <a:pt x="218204" y="159172"/>
                    <a:pt x="194391" y="143932"/>
                    <a:pt x="168674" y="133455"/>
                  </a:cubicBezTo>
                  <a:cubicBezTo>
                    <a:pt x="156291" y="128692"/>
                    <a:pt x="148672" y="121072"/>
                    <a:pt x="142956" y="108689"/>
                  </a:cubicBezTo>
                  <a:cubicBezTo>
                    <a:pt x="131526" y="82972"/>
                    <a:pt x="119144" y="57255"/>
                    <a:pt x="112476" y="28680"/>
                  </a:cubicBezTo>
                  <a:cubicBezTo>
                    <a:pt x="106761" y="4867"/>
                    <a:pt x="83901" y="-5611"/>
                    <a:pt x="60089" y="2962"/>
                  </a:cubicBezTo>
                  <a:cubicBezTo>
                    <a:pt x="43897" y="8677"/>
                    <a:pt x="27704" y="14392"/>
                    <a:pt x="11511" y="21059"/>
                  </a:cubicBezTo>
                  <a:cubicBezTo>
                    <a:pt x="6749" y="23917"/>
                    <a:pt x="-871" y="27727"/>
                    <a:pt x="81" y="38205"/>
                  </a:cubicBezTo>
                  <a:close/>
                </a:path>
              </a:pathLst>
            </a:custGeom>
            <a:solidFill>
              <a:srgbClr val="FFFFFF"/>
            </a:solidFill>
            <a:ln w="9525" cap="flat">
              <a:noFill/>
              <a:prstDash val="solid"/>
              <a:miter/>
            </a:ln>
          </p:spPr>
          <p:txBody>
            <a:bodyPr rtlCol="0" anchor="ctr"/>
            <a:lstStyle/>
            <a:p>
              <a:endParaRPr lang="en-US"/>
            </a:p>
          </p:txBody>
        </p:sp>
        <p:sp>
          <p:nvSpPr>
            <p:cNvPr id="72" name="Freeform 326">
              <a:extLst>
                <a:ext uri="{FF2B5EF4-FFF2-40B4-BE49-F238E27FC236}">
                  <a16:creationId xmlns:a16="http://schemas.microsoft.com/office/drawing/2014/main" id="{6D2BC960-0B83-2054-8D0B-B20033BCC270}"/>
                </a:ext>
              </a:extLst>
            </p:cNvPr>
            <p:cNvSpPr/>
            <p:nvPr/>
          </p:nvSpPr>
          <p:spPr>
            <a:xfrm>
              <a:off x="3469957" y="5866447"/>
              <a:ext cx="464820" cy="219075"/>
            </a:xfrm>
            <a:custGeom>
              <a:avLst/>
              <a:gdLst>
                <a:gd name="connsiteX0" fmla="*/ 249555 w 464820"/>
                <a:gd name="connsiteY0" fmla="*/ 150495 h 219075"/>
                <a:gd name="connsiteX1" fmla="*/ 270510 w 464820"/>
                <a:gd name="connsiteY1" fmla="*/ 140970 h 219075"/>
                <a:gd name="connsiteX2" fmla="*/ 305753 w 464820"/>
                <a:gd name="connsiteY2" fmla="*/ 124777 h 219075"/>
                <a:gd name="connsiteX3" fmla="*/ 320040 w 464820"/>
                <a:gd name="connsiteY3" fmla="*/ 118110 h 219075"/>
                <a:gd name="connsiteX4" fmla="*/ 334328 w 464820"/>
                <a:gd name="connsiteY4" fmla="*/ 111442 h 219075"/>
                <a:gd name="connsiteX5" fmla="*/ 348615 w 464820"/>
                <a:gd name="connsiteY5" fmla="*/ 104775 h 219075"/>
                <a:gd name="connsiteX6" fmla="*/ 369570 w 464820"/>
                <a:gd name="connsiteY6" fmla="*/ 96202 h 219075"/>
                <a:gd name="connsiteX7" fmla="*/ 427672 w 464820"/>
                <a:gd name="connsiteY7" fmla="*/ 75247 h 219075"/>
                <a:gd name="connsiteX8" fmla="*/ 458152 w 464820"/>
                <a:gd name="connsiteY8" fmla="*/ 67627 h 219075"/>
                <a:gd name="connsiteX9" fmla="*/ 459105 w 464820"/>
                <a:gd name="connsiteY9" fmla="*/ 67627 h 219075"/>
                <a:gd name="connsiteX10" fmla="*/ 460058 w 464820"/>
                <a:gd name="connsiteY10" fmla="*/ 67627 h 219075"/>
                <a:gd name="connsiteX11" fmla="*/ 461963 w 464820"/>
                <a:gd name="connsiteY11" fmla="*/ 65722 h 219075"/>
                <a:gd name="connsiteX12" fmla="*/ 462915 w 464820"/>
                <a:gd name="connsiteY12" fmla="*/ 64770 h 219075"/>
                <a:gd name="connsiteX13" fmla="*/ 464820 w 464820"/>
                <a:gd name="connsiteY13" fmla="*/ 63817 h 219075"/>
                <a:gd name="connsiteX14" fmla="*/ 460058 w 464820"/>
                <a:gd name="connsiteY14" fmla="*/ 56197 h 219075"/>
                <a:gd name="connsiteX15" fmla="*/ 428625 w 464820"/>
                <a:gd name="connsiteY15" fmla="*/ 0 h 219075"/>
                <a:gd name="connsiteX16" fmla="*/ 428625 w 464820"/>
                <a:gd name="connsiteY16" fmla="*/ 0 h 219075"/>
                <a:gd name="connsiteX17" fmla="*/ 409575 w 464820"/>
                <a:gd name="connsiteY17" fmla="*/ 9525 h 219075"/>
                <a:gd name="connsiteX18" fmla="*/ 150495 w 464820"/>
                <a:gd name="connsiteY18" fmla="*/ 111442 h 219075"/>
                <a:gd name="connsiteX19" fmla="*/ 75247 w 464820"/>
                <a:gd name="connsiteY19" fmla="*/ 132397 h 219075"/>
                <a:gd name="connsiteX20" fmla="*/ 8572 w 464820"/>
                <a:gd name="connsiteY20" fmla="*/ 133350 h 219075"/>
                <a:gd name="connsiteX21" fmla="*/ 0 w 464820"/>
                <a:gd name="connsiteY21" fmla="*/ 131445 h 219075"/>
                <a:gd name="connsiteX22" fmla="*/ 0 w 464820"/>
                <a:gd name="connsiteY22" fmla="*/ 134302 h 219075"/>
                <a:gd name="connsiteX23" fmla="*/ 0 w 464820"/>
                <a:gd name="connsiteY23" fmla="*/ 135255 h 219075"/>
                <a:gd name="connsiteX24" fmla="*/ 0 w 464820"/>
                <a:gd name="connsiteY24" fmla="*/ 138113 h 219075"/>
                <a:gd name="connsiteX25" fmla="*/ 0 w 464820"/>
                <a:gd name="connsiteY25" fmla="*/ 140017 h 219075"/>
                <a:gd name="connsiteX26" fmla="*/ 0 w 464820"/>
                <a:gd name="connsiteY26" fmla="*/ 141922 h 219075"/>
                <a:gd name="connsiteX27" fmla="*/ 0 w 464820"/>
                <a:gd name="connsiteY27" fmla="*/ 145732 h 219075"/>
                <a:gd name="connsiteX28" fmla="*/ 30480 w 464820"/>
                <a:gd name="connsiteY28" fmla="*/ 203835 h 219075"/>
                <a:gd name="connsiteX29" fmla="*/ 44767 w 464820"/>
                <a:gd name="connsiteY29" fmla="*/ 212407 h 219075"/>
                <a:gd name="connsiteX30" fmla="*/ 52388 w 464820"/>
                <a:gd name="connsiteY30" fmla="*/ 215265 h 219075"/>
                <a:gd name="connsiteX31" fmla="*/ 64770 w 464820"/>
                <a:gd name="connsiteY31" fmla="*/ 218122 h 219075"/>
                <a:gd name="connsiteX32" fmla="*/ 73342 w 464820"/>
                <a:gd name="connsiteY32" fmla="*/ 219075 h 219075"/>
                <a:gd name="connsiteX33" fmla="*/ 78105 w 464820"/>
                <a:gd name="connsiteY33" fmla="*/ 219075 h 219075"/>
                <a:gd name="connsiteX34" fmla="*/ 96202 w 464820"/>
                <a:gd name="connsiteY34" fmla="*/ 217170 h 219075"/>
                <a:gd name="connsiteX35" fmla="*/ 181927 w 464820"/>
                <a:gd name="connsiteY35" fmla="*/ 185738 h 219075"/>
                <a:gd name="connsiteX36" fmla="*/ 231457 w 464820"/>
                <a:gd name="connsiteY36" fmla="*/ 162877 h 219075"/>
                <a:gd name="connsiteX37" fmla="*/ 249555 w 464820"/>
                <a:gd name="connsiteY37" fmla="*/ 1504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4820" h="219075">
                  <a:moveTo>
                    <a:pt x="249555" y="150495"/>
                  </a:moveTo>
                  <a:cubicBezTo>
                    <a:pt x="256222" y="147638"/>
                    <a:pt x="263842" y="143827"/>
                    <a:pt x="270510" y="140970"/>
                  </a:cubicBezTo>
                  <a:cubicBezTo>
                    <a:pt x="281940" y="135255"/>
                    <a:pt x="293370" y="129540"/>
                    <a:pt x="305753" y="124777"/>
                  </a:cubicBezTo>
                  <a:cubicBezTo>
                    <a:pt x="310515" y="122872"/>
                    <a:pt x="315278" y="120015"/>
                    <a:pt x="320040" y="118110"/>
                  </a:cubicBezTo>
                  <a:cubicBezTo>
                    <a:pt x="324803" y="116205"/>
                    <a:pt x="329565" y="114300"/>
                    <a:pt x="334328" y="111442"/>
                  </a:cubicBezTo>
                  <a:cubicBezTo>
                    <a:pt x="339090" y="109538"/>
                    <a:pt x="343853" y="107632"/>
                    <a:pt x="348615" y="104775"/>
                  </a:cubicBezTo>
                  <a:cubicBezTo>
                    <a:pt x="355282" y="101917"/>
                    <a:pt x="362903" y="99060"/>
                    <a:pt x="369570" y="96202"/>
                  </a:cubicBezTo>
                  <a:cubicBezTo>
                    <a:pt x="388620" y="88582"/>
                    <a:pt x="407670" y="81915"/>
                    <a:pt x="427672" y="75247"/>
                  </a:cubicBezTo>
                  <a:cubicBezTo>
                    <a:pt x="437197" y="72390"/>
                    <a:pt x="447675" y="69532"/>
                    <a:pt x="458152" y="67627"/>
                  </a:cubicBezTo>
                  <a:cubicBezTo>
                    <a:pt x="458152" y="67627"/>
                    <a:pt x="459105" y="67627"/>
                    <a:pt x="459105" y="67627"/>
                  </a:cubicBezTo>
                  <a:cubicBezTo>
                    <a:pt x="459105" y="67627"/>
                    <a:pt x="460058" y="67627"/>
                    <a:pt x="460058" y="67627"/>
                  </a:cubicBezTo>
                  <a:cubicBezTo>
                    <a:pt x="461010" y="67627"/>
                    <a:pt x="461963" y="66675"/>
                    <a:pt x="461963" y="65722"/>
                  </a:cubicBezTo>
                  <a:cubicBezTo>
                    <a:pt x="461963" y="65722"/>
                    <a:pt x="462915" y="65722"/>
                    <a:pt x="462915" y="64770"/>
                  </a:cubicBezTo>
                  <a:cubicBezTo>
                    <a:pt x="463867" y="64770"/>
                    <a:pt x="463867" y="63817"/>
                    <a:pt x="464820" y="63817"/>
                  </a:cubicBezTo>
                  <a:cubicBezTo>
                    <a:pt x="462915" y="60960"/>
                    <a:pt x="461963" y="59055"/>
                    <a:pt x="460058" y="56197"/>
                  </a:cubicBezTo>
                  <a:cubicBezTo>
                    <a:pt x="449580" y="38100"/>
                    <a:pt x="438150" y="19050"/>
                    <a:pt x="428625" y="0"/>
                  </a:cubicBezTo>
                  <a:cubicBezTo>
                    <a:pt x="428625" y="0"/>
                    <a:pt x="428625" y="0"/>
                    <a:pt x="428625" y="0"/>
                  </a:cubicBezTo>
                  <a:cubicBezTo>
                    <a:pt x="421957" y="2857"/>
                    <a:pt x="416242" y="5715"/>
                    <a:pt x="409575" y="9525"/>
                  </a:cubicBezTo>
                  <a:cubicBezTo>
                    <a:pt x="385763" y="20955"/>
                    <a:pt x="182880" y="101917"/>
                    <a:pt x="150495" y="111442"/>
                  </a:cubicBezTo>
                  <a:cubicBezTo>
                    <a:pt x="125730" y="119063"/>
                    <a:pt x="100965" y="127635"/>
                    <a:pt x="75247" y="132397"/>
                  </a:cubicBezTo>
                  <a:cubicBezTo>
                    <a:pt x="51435" y="136207"/>
                    <a:pt x="32385" y="138113"/>
                    <a:pt x="8572" y="133350"/>
                  </a:cubicBezTo>
                  <a:cubicBezTo>
                    <a:pt x="5715" y="132397"/>
                    <a:pt x="2857" y="132397"/>
                    <a:pt x="0" y="131445"/>
                  </a:cubicBezTo>
                  <a:cubicBezTo>
                    <a:pt x="0" y="132397"/>
                    <a:pt x="0" y="133350"/>
                    <a:pt x="0" y="134302"/>
                  </a:cubicBezTo>
                  <a:cubicBezTo>
                    <a:pt x="0" y="134302"/>
                    <a:pt x="0" y="135255"/>
                    <a:pt x="0" y="135255"/>
                  </a:cubicBezTo>
                  <a:cubicBezTo>
                    <a:pt x="0" y="136207"/>
                    <a:pt x="0" y="137160"/>
                    <a:pt x="0" y="138113"/>
                  </a:cubicBezTo>
                  <a:cubicBezTo>
                    <a:pt x="0" y="139065"/>
                    <a:pt x="0" y="139065"/>
                    <a:pt x="0" y="140017"/>
                  </a:cubicBezTo>
                  <a:cubicBezTo>
                    <a:pt x="0" y="140970"/>
                    <a:pt x="0" y="140970"/>
                    <a:pt x="0" y="141922"/>
                  </a:cubicBezTo>
                  <a:cubicBezTo>
                    <a:pt x="0" y="142875"/>
                    <a:pt x="0" y="144780"/>
                    <a:pt x="0" y="145732"/>
                  </a:cubicBezTo>
                  <a:cubicBezTo>
                    <a:pt x="952" y="170497"/>
                    <a:pt x="13335" y="190500"/>
                    <a:pt x="30480" y="203835"/>
                  </a:cubicBezTo>
                  <a:cubicBezTo>
                    <a:pt x="35242" y="206692"/>
                    <a:pt x="39052" y="209550"/>
                    <a:pt x="44767" y="212407"/>
                  </a:cubicBezTo>
                  <a:cubicBezTo>
                    <a:pt x="47625" y="213360"/>
                    <a:pt x="49530" y="214313"/>
                    <a:pt x="52388" y="215265"/>
                  </a:cubicBezTo>
                  <a:cubicBezTo>
                    <a:pt x="56197" y="216217"/>
                    <a:pt x="60007" y="217170"/>
                    <a:pt x="64770" y="218122"/>
                  </a:cubicBezTo>
                  <a:cubicBezTo>
                    <a:pt x="67627" y="218122"/>
                    <a:pt x="70485" y="219075"/>
                    <a:pt x="73342" y="219075"/>
                  </a:cubicBezTo>
                  <a:cubicBezTo>
                    <a:pt x="74295" y="219075"/>
                    <a:pt x="76200" y="219075"/>
                    <a:pt x="78105" y="219075"/>
                  </a:cubicBezTo>
                  <a:cubicBezTo>
                    <a:pt x="83820" y="219075"/>
                    <a:pt x="89535" y="218122"/>
                    <a:pt x="96202" y="217170"/>
                  </a:cubicBezTo>
                  <a:cubicBezTo>
                    <a:pt x="125730" y="210502"/>
                    <a:pt x="154305" y="198120"/>
                    <a:pt x="181927" y="185738"/>
                  </a:cubicBezTo>
                  <a:cubicBezTo>
                    <a:pt x="199072" y="178117"/>
                    <a:pt x="215265" y="170497"/>
                    <a:pt x="231457" y="162877"/>
                  </a:cubicBezTo>
                  <a:cubicBezTo>
                    <a:pt x="236220" y="157163"/>
                    <a:pt x="242888" y="154305"/>
                    <a:pt x="249555" y="150495"/>
                  </a:cubicBezTo>
                  <a:close/>
                </a:path>
              </a:pathLst>
            </a:custGeom>
            <a:solidFill>
              <a:srgbClr val="FFFFFF"/>
            </a:solidFill>
            <a:ln w="9525" cap="flat">
              <a:noFill/>
              <a:prstDash val="solid"/>
              <a:miter/>
            </a:ln>
          </p:spPr>
          <p:txBody>
            <a:bodyPr rtlCol="0" anchor="ctr"/>
            <a:lstStyle/>
            <a:p>
              <a:endParaRPr lang="en-US"/>
            </a:p>
          </p:txBody>
        </p:sp>
        <p:sp>
          <p:nvSpPr>
            <p:cNvPr id="73" name="Freeform 327">
              <a:extLst>
                <a:ext uri="{FF2B5EF4-FFF2-40B4-BE49-F238E27FC236}">
                  <a16:creationId xmlns:a16="http://schemas.microsoft.com/office/drawing/2014/main" id="{8EC994CF-B667-6F42-A2BD-462FDDDE25CF}"/>
                </a:ext>
              </a:extLst>
            </p:cNvPr>
            <p:cNvSpPr/>
            <p:nvPr/>
          </p:nvSpPr>
          <p:spPr>
            <a:xfrm>
              <a:off x="4002404" y="5359606"/>
              <a:ext cx="537537" cy="223948"/>
            </a:xfrm>
            <a:custGeom>
              <a:avLst/>
              <a:gdLst>
                <a:gd name="connsiteX0" fmla="*/ 5715 w 537537"/>
                <a:gd name="connsiteY0" fmla="*/ 170608 h 223948"/>
                <a:gd name="connsiteX1" fmla="*/ 5715 w 537537"/>
                <a:gd name="connsiteY1" fmla="*/ 170608 h 223948"/>
                <a:gd name="connsiteX2" fmla="*/ 8573 w 537537"/>
                <a:gd name="connsiteY2" fmla="*/ 164893 h 223948"/>
                <a:gd name="connsiteX3" fmla="*/ 9525 w 537537"/>
                <a:gd name="connsiteY3" fmla="*/ 162036 h 223948"/>
                <a:gd name="connsiteX4" fmla="*/ 10478 w 537537"/>
                <a:gd name="connsiteY4" fmla="*/ 160131 h 223948"/>
                <a:gd name="connsiteX5" fmla="*/ 14288 w 537537"/>
                <a:gd name="connsiteY5" fmla="*/ 151558 h 223948"/>
                <a:gd name="connsiteX6" fmla="*/ 160973 w 537537"/>
                <a:gd name="connsiteY6" fmla="*/ 35353 h 223948"/>
                <a:gd name="connsiteX7" fmla="*/ 236220 w 537537"/>
                <a:gd name="connsiteY7" fmla="*/ 21066 h 223948"/>
                <a:gd name="connsiteX8" fmla="*/ 257175 w 537537"/>
                <a:gd name="connsiteY8" fmla="*/ 20113 h 223948"/>
                <a:gd name="connsiteX9" fmla="*/ 259080 w 537537"/>
                <a:gd name="connsiteY9" fmla="*/ 20113 h 223948"/>
                <a:gd name="connsiteX10" fmla="*/ 260033 w 537537"/>
                <a:gd name="connsiteY10" fmla="*/ 20113 h 223948"/>
                <a:gd name="connsiteX11" fmla="*/ 260985 w 537537"/>
                <a:gd name="connsiteY11" fmla="*/ 20113 h 223948"/>
                <a:gd name="connsiteX12" fmla="*/ 465773 w 537537"/>
                <a:gd name="connsiteY12" fmla="*/ 101076 h 223948"/>
                <a:gd name="connsiteX13" fmla="*/ 469583 w 537537"/>
                <a:gd name="connsiteY13" fmla="*/ 104886 h 223948"/>
                <a:gd name="connsiteX14" fmla="*/ 470535 w 537537"/>
                <a:gd name="connsiteY14" fmla="*/ 105838 h 223948"/>
                <a:gd name="connsiteX15" fmla="*/ 473392 w 537537"/>
                <a:gd name="connsiteY15" fmla="*/ 108695 h 223948"/>
                <a:gd name="connsiteX16" fmla="*/ 474345 w 537537"/>
                <a:gd name="connsiteY16" fmla="*/ 110601 h 223948"/>
                <a:gd name="connsiteX17" fmla="*/ 476250 w 537537"/>
                <a:gd name="connsiteY17" fmla="*/ 112506 h 223948"/>
                <a:gd name="connsiteX18" fmla="*/ 476250 w 537537"/>
                <a:gd name="connsiteY18" fmla="*/ 113458 h 223948"/>
                <a:gd name="connsiteX19" fmla="*/ 478155 w 537537"/>
                <a:gd name="connsiteY19" fmla="*/ 115363 h 223948"/>
                <a:gd name="connsiteX20" fmla="*/ 480060 w 537537"/>
                <a:gd name="connsiteY20" fmla="*/ 117268 h 223948"/>
                <a:gd name="connsiteX21" fmla="*/ 481013 w 537537"/>
                <a:gd name="connsiteY21" fmla="*/ 119173 h 223948"/>
                <a:gd name="connsiteX22" fmla="*/ 481965 w 537537"/>
                <a:gd name="connsiteY22" fmla="*/ 120126 h 223948"/>
                <a:gd name="connsiteX23" fmla="*/ 482917 w 537537"/>
                <a:gd name="connsiteY23" fmla="*/ 121078 h 223948"/>
                <a:gd name="connsiteX24" fmla="*/ 483870 w 537537"/>
                <a:gd name="connsiteY24" fmla="*/ 122983 h 223948"/>
                <a:gd name="connsiteX25" fmla="*/ 485775 w 537537"/>
                <a:gd name="connsiteY25" fmla="*/ 124888 h 223948"/>
                <a:gd name="connsiteX26" fmla="*/ 486728 w 537537"/>
                <a:gd name="connsiteY26" fmla="*/ 126793 h 223948"/>
                <a:gd name="connsiteX27" fmla="*/ 488633 w 537537"/>
                <a:gd name="connsiteY27" fmla="*/ 128698 h 223948"/>
                <a:gd name="connsiteX28" fmla="*/ 489585 w 537537"/>
                <a:gd name="connsiteY28" fmla="*/ 130603 h 223948"/>
                <a:gd name="connsiteX29" fmla="*/ 491490 w 537537"/>
                <a:gd name="connsiteY29" fmla="*/ 132508 h 223948"/>
                <a:gd name="connsiteX30" fmla="*/ 492442 w 537537"/>
                <a:gd name="connsiteY30" fmla="*/ 134413 h 223948"/>
                <a:gd name="connsiteX31" fmla="*/ 492442 w 537537"/>
                <a:gd name="connsiteY31" fmla="*/ 135366 h 223948"/>
                <a:gd name="connsiteX32" fmla="*/ 493395 w 537537"/>
                <a:gd name="connsiteY32" fmla="*/ 137270 h 223948"/>
                <a:gd name="connsiteX33" fmla="*/ 494348 w 537537"/>
                <a:gd name="connsiteY33" fmla="*/ 138223 h 223948"/>
                <a:gd name="connsiteX34" fmla="*/ 496253 w 537537"/>
                <a:gd name="connsiteY34" fmla="*/ 141081 h 223948"/>
                <a:gd name="connsiteX35" fmla="*/ 497205 w 537537"/>
                <a:gd name="connsiteY35" fmla="*/ 142033 h 223948"/>
                <a:gd name="connsiteX36" fmla="*/ 501967 w 537537"/>
                <a:gd name="connsiteY36" fmla="*/ 149653 h 223948"/>
                <a:gd name="connsiteX37" fmla="*/ 502920 w 537537"/>
                <a:gd name="connsiteY37" fmla="*/ 150606 h 223948"/>
                <a:gd name="connsiteX38" fmla="*/ 504825 w 537537"/>
                <a:gd name="connsiteY38" fmla="*/ 153463 h 223948"/>
                <a:gd name="connsiteX39" fmla="*/ 505778 w 537537"/>
                <a:gd name="connsiteY39" fmla="*/ 154416 h 223948"/>
                <a:gd name="connsiteX40" fmla="*/ 507683 w 537537"/>
                <a:gd name="connsiteY40" fmla="*/ 157273 h 223948"/>
                <a:gd name="connsiteX41" fmla="*/ 508635 w 537537"/>
                <a:gd name="connsiteY41" fmla="*/ 158226 h 223948"/>
                <a:gd name="connsiteX42" fmla="*/ 510540 w 537537"/>
                <a:gd name="connsiteY42" fmla="*/ 161083 h 223948"/>
                <a:gd name="connsiteX43" fmla="*/ 511492 w 537537"/>
                <a:gd name="connsiteY43" fmla="*/ 162036 h 223948"/>
                <a:gd name="connsiteX44" fmla="*/ 513398 w 537537"/>
                <a:gd name="connsiteY44" fmla="*/ 164893 h 223948"/>
                <a:gd name="connsiteX45" fmla="*/ 514350 w 537537"/>
                <a:gd name="connsiteY45" fmla="*/ 165845 h 223948"/>
                <a:gd name="connsiteX46" fmla="*/ 516255 w 537537"/>
                <a:gd name="connsiteY46" fmla="*/ 168703 h 223948"/>
                <a:gd name="connsiteX47" fmla="*/ 516255 w 537537"/>
                <a:gd name="connsiteY47" fmla="*/ 169656 h 223948"/>
                <a:gd name="connsiteX48" fmla="*/ 518160 w 537537"/>
                <a:gd name="connsiteY48" fmla="*/ 172513 h 223948"/>
                <a:gd name="connsiteX49" fmla="*/ 518160 w 537537"/>
                <a:gd name="connsiteY49" fmla="*/ 173466 h 223948"/>
                <a:gd name="connsiteX50" fmla="*/ 519113 w 537537"/>
                <a:gd name="connsiteY50" fmla="*/ 174418 h 223948"/>
                <a:gd name="connsiteX51" fmla="*/ 520065 w 537537"/>
                <a:gd name="connsiteY51" fmla="*/ 177276 h 223948"/>
                <a:gd name="connsiteX52" fmla="*/ 520065 w 537537"/>
                <a:gd name="connsiteY52" fmla="*/ 177276 h 223948"/>
                <a:gd name="connsiteX53" fmla="*/ 526733 w 537537"/>
                <a:gd name="connsiteY53" fmla="*/ 191563 h 223948"/>
                <a:gd name="connsiteX54" fmla="*/ 537210 w 537537"/>
                <a:gd name="connsiteY54" fmla="*/ 223948 h 223948"/>
                <a:gd name="connsiteX55" fmla="*/ 401003 w 537537"/>
                <a:gd name="connsiteY55" fmla="*/ 29638 h 223948"/>
                <a:gd name="connsiteX56" fmla="*/ 170498 w 537537"/>
                <a:gd name="connsiteY56" fmla="*/ 11541 h 223948"/>
                <a:gd name="connsiteX57" fmla="*/ 2858 w 537537"/>
                <a:gd name="connsiteY57" fmla="*/ 179181 h 223948"/>
                <a:gd name="connsiteX58" fmla="*/ 0 w 537537"/>
                <a:gd name="connsiteY58" fmla="*/ 193468 h 223948"/>
                <a:gd name="connsiteX59" fmla="*/ 4763 w 537537"/>
                <a:gd name="connsiteY59" fmla="*/ 182038 h 223948"/>
                <a:gd name="connsiteX60" fmla="*/ 5715 w 537537"/>
                <a:gd name="connsiteY60" fmla="*/ 170608 h 2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7537" h="223948">
                  <a:moveTo>
                    <a:pt x="5715" y="170608"/>
                  </a:moveTo>
                  <a:cubicBezTo>
                    <a:pt x="5715" y="169656"/>
                    <a:pt x="5715" y="169656"/>
                    <a:pt x="5715" y="170608"/>
                  </a:cubicBezTo>
                  <a:cubicBezTo>
                    <a:pt x="6667" y="168703"/>
                    <a:pt x="7620" y="166798"/>
                    <a:pt x="8573" y="164893"/>
                  </a:cubicBezTo>
                  <a:cubicBezTo>
                    <a:pt x="8573" y="163941"/>
                    <a:pt x="9525" y="162988"/>
                    <a:pt x="9525" y="162036"/>
                  </a:cubicBezTo>
                  <a:cubicBezTo>
                    <a:pt x="9525" y="161083"/>
                    <a:pt x="10478" y="161083"/>
                    <a:pt x="10478" y="160131"/>
                  </a:cubicBezTo>
                  <a:cubicBezTo>
                    <a:pt x="11430" y="157273"/>
                    <a:pt x="13335" y="154416"/>
                    <a:pt x="14288" y="151558"/>
                  </a:cubicBezTo>
                  <a:cubicBezTo>
                    <a:pt x="47625" y="99170"/>
                    <a:pt x="104775" y="56308"/>
                    <a:pt x="160973" y="35353"/>
                  </a:cubicBezTo>
                  <a:cubicBezTo>
                    <a:pt x="183833" y="28686"/>
                    <a:pt x="208598" y="23923"/>
                    <a:pt x="236220" y="21066"/>
                  </a:cubicBezTo>
                  <a:cubicBezTo>
                    <a:pt x="242888" y="20113"/>
                    <a:pt x="249555" y="20113"/>
                    <a:pt x="257175" y="20113"/>
                  </a:cubicBezTo>
                  <a:cubicBezTo>
                    <a:pt x="258128" y="20113"/>
                    <a:pt x="258128" y="20113"/>
                    <a:pt x="259080" y="20113"/>
                  </a:cubicBezTo>
                  <a:cubicBezTo>
                    <a:pt x="259080" y="20113"/>
                    <a:pt x="260033" y="20113"/>
                    <a:pt x="260033" y="20113"/>
                  </a:cubicBezTo>
                  <a:cubicBezTo>
                    <a:pt x="260033" y="20113"/>
                    <a:pt x="260985" y="20113"/>
                    <a:pt x="260985" y="20113"/>
                  </a:cubicBezTo>
                  <a:cubicBezTo>
                    <a:pt x="327660" y="20113"/>
                    <a:pt x="401003" y="40116"/>
                    <a:pt x="465773" y="101076"/>
                  </a:cubicBezTo>
                  <a:cubicBezTo>
                    <a:pt x="466725" y="102028"/>
                    <a:pt x="468630" y="103933"/>
                    <a:pt x="469583" y="104886"/>
                  </a:cubicBezTo>
                  <a:cubicBezTo>
                    <a:pt x="469583" y="104886"/>
                    <a:pt x="470535" y="105838"/>
                    <a:pt x="470535" y="105838"/>
                  </a:cubicBezTo>
                  <a:cubicBezTo>
                    <a:pt x="471488" y="106791"/>
                    <a:pt x="472440" y="107743"/>
                    <a:pt x="473392" y="108695"/>
                  </a:cubicBezTo>
                  <a:cubicBezTo>
                    <a:pt x="473392" y="109648"/>
                    <a:pt x="474345" y="109648"/>
                    <a:pt x="474345" y="110601"/>
                  </a:cubicBezTo>
                  <a:cubicBezTo>
                    <a:pt x="475298" y="111553"/>
                    <a:pt x="475298" y="111553"/>
                    <a:pt x="476250" y="112506"/>
                  </a:cubicBezTo>
                  <a:cubicBezTo>
                    <a:pt x="476250" y="112506"/>
                    <a:pt x="476250" y="112506"/>
                    <a:pt x="476250" y="113458"/>
                  </a:cubicBezTo>
                  <a:cubicBezTo>
                    <a:pt x="477203" y="114411"/>
                    <a:pt x="477203" y="114411"/>
                    <a:pt x="478155" y="115363"/>
                  </a:cubicBezTo>
                  <a:cubicBezTo>
                    <a:pt x="479108" y="116316"/>
                    <a:pt x="479108" y="117268"/>
                    <a:pt x="480060" y="117268"/>
                  </a:cubicBezTo>
                  <a:cubicBezTo>
                    <a:pt x="481013" y="118220"/>
                    <a:pt x="481013" y="118220"/>
                    <a:pt x="481013" y="119173"/>
                  </a:cubicBezTo>
                  <a:cubicBezTo>
                    <a:pt x="481013" y="119173"/>
                    <a:pt x="481965" y="120126"/>
                    <a:pt x="481965" y="120126"/>
                  </a:cubicBezTo>
                  <a:cubicBezTo>
                    <a:pt x="481965" y="120126"/>
                    <a:pt x="482917" y="121078"/>
                    <a:pt x="482917" y="121078"/>
                  </a:cubicBezTo>
                  <a:cubicBezTo>
                    <a:pt x="482917" y="122031"/>
                    <a:pt x="483870" y="122031"/>
                    <a:pt x="483870" y="122983"/>
                  </a:cubicBezTo>
                  <a:cubicBezTo>
                    <a:pt x="484823" y="123936"/>
                    <a:pt x="484823" y="123936"/>
                    <a:pt x="485775" y="124888"/>
                  </a:cubicBezTo>
                  <a:cubicBezTo>
                    <a:pt x="485775" y="125841"/>
                    <a:pt x="486728" y="125841"/>
                    <a:pt x="486728" y="126793"/>
                  </a:cubicBezTo>
                  <a:cubicBezTo>
                    <a:pt x="487680" y="127745"/>
                    <a:pt x="487680" y="127745"/>
                    <a:pt x="488633" y="128698"/>
                  </a:cubicBezTo>
                  <a:cubicBezTo>
                    <a:pt x="488633" y="129651"/>
                    <a:pt x="489585" y="129651"/>
                    <a:pt x="489585" y="130603"/>
                  </a:cubicBezTo>
                  <a:cubicBezTo>
                    <a:pt x="490538" y="131556"/>
                    <a:pt x="490538" y="132508"/>
                    <a:pt x="491490" y="132508"/>
                  </a:cubicBezTo>
                  <a:cubicBezTo>
                    <a:pt x="491490" y="133461"/>
                    <a:pt x="492442" y="133461"/>
                    <a:pt x="492442" y="134413"/>
                  </a:cubicBezTo>
                  <a:cubicBezTo>
                    <a:pt x="492442" y="134413"/>
                    <a:pt x="492442" y="134413"/>
                    <a:pt x="492442" y="135366"/>
                  </a:cubicBezTo>
                  <a:cubicBezTo>
                    <a:pt x="492442" y="136318"/>
                    <a:pt x="493395" y="136318"/>
                    <a:pt x="493395" y="137270"/>
                  </a:cubicBezTo>
                  <a:cubicBezTo>
                    <a:pt x="493395" y="137270"/>
                    <a:pt x="494348" y="138223"/>
                    <a:pt x="494348" y="138223"/>
                  </a:cubicBezTo>
                  <a:cubicBezTo>
                    <a:pt x="495300" y="139176"/>
                    <a:pt x="495300" y="140128"/>
                    <a:pt x="496253" y="141081"/>
                  </a:cubicBezTo>
                  <a:cubicBezTo>
                    <a:pt x="496253" y="141081"/>
                    <a:pt x="496253" y="142033"/>
                    <a:pt x="497205" y="142033"/>
                  </a:cubicBezTo>
                  <a:cubicBezTo>
                    <a:pt x="499110" y="144891"/>
                    <a:pt x="501015" y="146795"/>
                    <a:pt x="501967" y="149653"/>
                  </a:cubicBezTo>
                  <a:cubicBezTo>
                    <a:pt x="501967" y="149653"/>
                    <a:pt x="501967" y="150606"/>
                    <a:pt x="502920" y="150606"/>
                  </a:cubicBezTo>
                  <a:cubicBezTo>
                    <a:pt x="503873" y="151558"/>
                    <a:pt x="503873" y="152511"/>
                    <a:pt x="504825" y="153463"/>
                  </a:cubicBezTo>
                  <a:cubicBezTo>
                    <a:pt x="504825" y="153463"/>
                    <a:pt x="504825" y="154416"/>
                    <a:pt x="505778" y="154416"/>
                  </a:cubicBezTo>
                  <a:cubicBezTo>
                    <a:pt x="506730" y="155368"/>
                    <a:pt x="506730" y="156320"/>
                    <a:pt x="507683" y="157273"/>
                  </a:cubicBezTo>
                  <a:cubicBezTo>
                    <a:pt x="507683" y="157273"/>
                    <a:pt x="507683" y="158226"/>
                    <a:pt x="508635" y="158226"/>
                  </a:cubicBezTo>
                  <a:cubicBezTo>
                    <a:pt x="509588" y="159178"/>
                    <a:pt x="509588" y="160131"/>
                    <a:pt x="510540" y="161083"/>
                  </a:cubicBezTo>
                  <a:cubicBezTo>
                    <a:pt x="510540" y="161083"/>
                    <a:pt x="510540" y="162036"/>
                    <a:pt x="511492" y="162036"/>
                  </a:cubicBezTo>
                  <a:cubicBezTo>
                    <a:pt x="512445" y="162988"/>
                    <a:pt x="512445" y="163941"/>
                    <a:pt x="513398" y="164893"/>
                  </a:cubicBezTo>
                  <a:cubicBezTo>
                    <a:pt x="513398" y="164893"/>
                    <a:pt x="513398" y="165845"/>
                    <a:pt x="514350" y="165845"/>
                  </a:cubicBezTo>
                  <a:cubicBezTo>
                    <a:pt x="515303" y="166798"/>
                    <a:pt x="515303" y="167751"/>
                    <a:pt x="516255" y="168703"/>
                  </a:cubicBezTo>
                  <a:cubicBezTo>
                    <a:pt x="516255" y="168703"/>
                    <a:pt x="516255" y="169656"/>
                    <a:pt x="516255" y="169656"/>
                  </a:cubicBezTo>
                  <a:cubicBezTo>
                    <a:pt x="517208" y="170608"/>
                    <a:pt x="517208" y="171561"/>
                    <a:pt x="518160" y="172513"/>
                  </a:cubicBezTo>
                  <a:cubicBezTo>
                    <a:pt x="518160" y="172513"/>
                    <a:pt x="518160" y="172513"/>
                    <a:pt x="518160" y="173466"/>
                  </a:cubicBezTo>
                  <a:cubicBezTo>
                    <a:pt x="518160" y="173466"/>
                    <a:pt x="518160" y="174418"/>
                    <a:pt x="519113" y="174418"/>
                  </a:cubicBezTo>
                  <a:cubicBezTo>
                    <a:pt x="519113" y="175370"/>
                    <a:pt x="520065" y="176323"/>
                    <a:pt x="520065" y="177276"/>
                  </a:cubicBezTo>
                  <a:cubicBezTo>
                    <a:pt x="520065" y="177276"/>
                    <a:pt x="520065" y="177276"/>
                    <a:pt x="520065" y="177276"/>
                  </a:cubicBezTo>
                  <a:cubicBezTo>
                    <a:pt x="521970" y="182038"/>
                    <a:pt x="524828" y="186801"/>
                    <a:pt x="526733" y="191563"/>
                  </a:cubicBezTo>
                  <a:cubicBezTo>
                    <a:pt x="531495" y="202993"/>
                    <a:pt x="534353" y="213470"/>
                    <a:pt x="537210" y="223948"/>
                  </a:cubicBezTo>
                  <a:cubicBezTo>
                    <a:pt x="539115" y="222043"/>
                    <a:pt x="537210" y="100123"/>
                    <a:pt x="401003" y="29638"/>
                  </a:cubicBezTo>
                  <a:cubicBezTo>
                    <a:pt x="381000" y="22018"/>
                    <a:pt x="257175" y="-19892"/>
                    <a:pt x="170498" y="11541"/>
                  </a:cubicBezTo>
                  <a:cubicBezTo>
                    <a:pt x="17145" y="66786"/>
                    <a:pt x="7620" y="157273"/>
                    <a:pt x="2858" y="179181"/>
                  </a:cubicBezTo>
                  <a:cubicBezTo>
                    <a:pt x="1905" y="183943"/>
                    <a:pt x="953" y="188706"/>
                    <a:pt x="0" y="193468"/>
                  </a:cubicBezTo>
                  <a:cubicBezTo>
                    <a:pt x="1905" y="189658"/>
                    <a:pt x="2858" y="185848"/>
                    <a:pt x="4763" y="182038"/>
                  </a:cubicBezTo>
                  <a:cubicBezTo>
                    <a:pt x="2858" y="175370"/>
                    <a:pt x="3810" y="172513"/>
                    <a:pt x="5715" y="170608"/>
                  </a:cubicBezTo>
                  <a:close/>
                </a:path>
              </a:pathLst>
            </a:custGeom>
            <a:solidFill>
              <a:srgbClr val="FFFFFF"/>
            </a:solidFill>
            <a:ln w="9525" cap="flat">
              <a:noFill/>
              <a:prstDash val="solid"/>
              <a:miter/>
            </a:ln>
          </p:spPr>
          <p:txBody>
            <a:bodyPr rtlCol="0" anchor="ctr"/>
            <a:lstStyle/>
            <a:p>
              <a:endParaRPr lang="en-US"/>
            </a:p>
          </p:txBody>
        </p:sp>
        <p:sp>
          <p:nvSpPr>
            <p:cNvPr id="74" name="Freeform 328">
              <a:extLst>
                <a:ext uri="{FF2B5EF4-FFF2-40B4-BE49-F238E27FC236}">
                  <a16:creationId xmlns:a16="http://schemas.microsoft.com/office/drawing/2014/main" id="{9CD21689-53A9-0FD3-5926-2F67D1890B6C}"/>
                </a:ext>
              </a:extLst>
            </p:cNvPr>
            <p:cNvSpPr/>
            <p:nvPr/>
          </p:nvSpPr>
          <p:spPr>
            <a:xfrm>
              <a:off x="3874770" y="5731192"/>
              <a:ext cx="775334" cy="320575"/>
            </a:xfrm>
            <a:custGeom>
              <a:avLst/>
              <a:gdLst>
                <a:gd name="connsiteX0" fmla="*/ 621030 w 775334"/>
                <a:gd name="connsiteY0" fmla="*/ 200025 h 320575"/>
                <a:gd name="connsiteX1" fmla="*/ 526733 w 775334"/>
                <a:gd name="connsiteY1" fmla="*/ 241935 h 320575"/>
                <a:gd name="connsiteX2" fmla="*/ 315277 w 775334"/>
                <a:gd name="connsiteY2" fmla="*/ 248602 h 320575"/>
                <a:gd name="connsiteX3" fmla="*/ 0 w 775334"/>
                <a:gd name="connsiteY3" fmla="*/ 14288 h 320575"/>
                <a:gd name="connsiteX4" fmla="*/ 0 w 775334"/>
                <a:gd name="connsiteY4" fmla="*/ 14288 h 320575"/>
                <a:gd name="connsiteX5" fmla="*/ 1905 w 775334"/>
                <a:gd name="connsiteY5" fmla="*/ 25718 h 320575"/>
                <a:gd name="connsiteX6" fmla="*/ 1905 w 775334"/>
                <a:gd name="connsiteY6" fmla="*/ 27622 h 320575"/>
                <a:gd name="connsiteX7" fmla="*/ 2857 w 775334"/>
                <a:gd name="connsiteY7" fmla="*/ 35243 h 320575"/>
                <a:gd name="connsiteX8" fmla="*/ 3810 w 775334"/>
                <a:gd name="connsiteY8" fmla="*/ 40957 h 320575"/>
                <a:gd name="connsiteX9" fmla="*/ 4763 w 775334"/>
                <a:gd name="connsiteY9" fmla="*/ 44768 h 320575"/>
                <a:gd name="connsiteX10" fmla="*/ 6667 w 775334"/>
                <a:gd name="connsiteY10" fmla="*/ 53340 h 320575"/>
                <a:gd name="connsiteX11" fmla="*/ 7620 w 775334"/>
                <a:gd name="connsiteY11" fmla="*/ 55245 h 320575"/>
                <a:gd name="connsiteX12" fmla="*/ 10477 w 775334"/>
                <a:gd name="connsiteY12" fmla="*/ 64770 h 320575"/>
                <a:gd name="connsiteX13" fmla="*/ 16192 w 775334"/>
                <a:gd name="connsiteY13" fmla="*/ 80963 h 320575"/>
                <a:gd name="connsiteX14" fmla="*/ 25717 w 775334"/>
                <a:gd name="connsiteY14" fmla="*/ 104775 h 320575"/>
                <a:gd name="connsiteX15" fmla="*/ 37147 w 775334"/>
                <a:gd name="connsiteY15" fmla="*/ 126682 h 320575"/>
                <a:gd name="connsiteX16" fmla="*/ 59055 w 775334"/>
                <a:gd name="connsiteY16" fmla="*/ 160020 h 320575"/>
                <a:gd name="connsiteX17" fmla="*/ 68580 w 775334"/>
                <a:gd name="connsiteY17" fmla="*/ 172402 h 320575"/>
                <a:gd name="connsiteX18" fmla="*/ 79058 w 775334"/>
                <a:gd name="connsiteY18" fmla="*/ 183832 h 320575"/>
                <a:gd name="connsiteX19" fmla="*/ 89535 w 775334"/>
                <a:gd name="connsiteY19" fmla="*/ 195263 h 320575"/>
                <a:gd name="connsiteX20" fmla="*/ 100965 w 775334"/>
                <a:gd name="connsiteY20" fmla="*/ 205740 h 320575"/>
                <a:gd name="connsiteX21" fmla="*/ 112395 w 775334"/>
                <a:gd name="connsiteY21" fmla="*/ 215265 h 320575"/>
                <a:gd name="connsiteX22" fmla="*/ 118110 w 775334"/>
                <a:gd name="connsiteY22" fmla="*/ 220027 h 320575"/>
                <a:gd name="connsiteX23" fmla="*/ 129540 w 775334"/>
                <a:gd name="connsiteY23" fmla="*/ 229552 h 320575"/>
                <a:gd name="connsiteX24" fmla="*/ 147638 w 775334"/>
                <a:gd name="connsiteY24" fmla="*/ 241935 h 320575"/>
                <a:gd name="connsiteX25" fmla="*/ 160020 w 775334"/>
                <a:gd name="connsiteY25" fmla="*/ 249555 h 320575"/>
                <a:gd name="connsiteX26" fmla="*/ 178117 w 775334"/>
                <a:gd name="connsiteY26" fmla="*/ 260032 h 320575"/>
                <a:gd name="connsiteX27" fmla="*/ 190500 w 775334"/>
                <a:gd name="connsiteY27" fmla="*/ 266700 h 320575"/>
                <a:gd name="connsiteX28" fmla="*/ 196215 w 775334"/>
                <a:gd name="connsiteY28" fmla="*/ 269557 h 320575"/>
                <a:gd name="connsiteX29" fmla="*/ 205740 w 775334"/>
                <a:gd name="connsiteY29" fmla="*/ 274320 h 320575"/>
                <a:gd name="connsiteX30" fmla="*/ 213360 w 775334"/>
                <a:gd name="connsiteY30" fmla="*/ 278130 h 320575"/>
                <a:gd name="connsiteX31" fmla="*/ 230505 w 775334"/>
                <a:gd name="connsiteY31" fmla="*/ 285750 h 320575"/>
                <a:gd name="connsiteX32" fmla="*/ 240983 w 775334"/>
                <a:gd name="connsiteY32" fmla="*/ 290513 h 320575"/>
                <a:gd name="connsiteX33" fmla="*/ 251460 w 775334"/>
                <a:gd name="connsiteY33" fmla="*/ 294322 h 320575"/>
                <a:gd name="connsiteX34" fmla="*/ 260033 w 775334"/>
                <a:gd name="connsiteY34" fmla="*/ 297180 h 320575"/>
                <a:gd name="connsiteX35" fmla="*/ 279083 w 775334"/>
                <a:gd name="connsiteY35" fmla="*/ 303847 h 320575"/>
                <a:gd name="connsiteX36" fmla="*/ 286702 w 775334"/>
                <a:gd name="connsiteY36" fmla="*/ 306705 h 320575"/>
                <a:gd name="connsiteX37" fmla="*/ 294322 w 775334"/>
                <a:gd name="connsiteY37" fmla="*/ 308610 h 320575"/>
                <a:gd name="connsiteX38" fmla="*/ 297180 w 775334"/>
                <a:gd name="connsiteY38" fmla="*/ 309563 h 320575"/>
                <a:gd name="connsiteX39" fmla="*/ 302895 w 775334"/>
                <a:gd name="connsiteY39" fmla="*/ 311468 h 320575"/>
                <a:gd name="connsiteX40" fmla="*/ 312420 w 775334"/>
                <a:gd name="connsiteY40" fmla="*/ 313372 h 320575"/>
                <a:gd name="connsiteX41" fmla="*/ 469583 w 775334"/>
                <a:gd name="connsiteY41" fmla="*/ 310515 h 320575"/>
                <a:gd name="connsiteX42" fmla="*/ 484822 w 775334"/>
                <a:gd name="connsiteY42" fmla="*/ 306705 h 320575"/>
                <a:gd name="connsiteX43" fmla="*/ 612458 w 775334"/>
                <a:gd name="connsiteY43" fmla="*/ 255270 h 320575"/>
                <a:gd name="connsiteX44" fmla="*/ 640080 w 775334"/>
                <a:gd name="connsiteY44" fmla="*/ 237172 h 320575"/>
                <a:gd name="connsiteX45" fmla="*/ 665797 w 775334"/>
                <a:gd name="connsiteY45" fmla="*/ 217170 h 320575"/>
                <a:gd name="connsiteX46" fmla="*/ 678180 w 775334"/>
                <a:gd name="connsiteY46" fmla="*/ 205740 h 320575"/>
                <a:gd name="connsiteX47" fmla="*/ 689610 w 775334"/>
                <a:gd name="connsiteY47" fmla="*/ 194310 h 320575"/>
                <a:gd name="connsiteX48" fmla="*/ 736283 w 775334"/>
                <a:gd name="connsiteY48" fmla="*/ 127635 h 320575"/>
                <a:gd name="connsiteX49" fmla="*/ 736283 w 775334"/>
                <a:gd name="connsiteY49" fmla="*/ 127635 h 320575"/>
                <a:gd name="connsiteX50" fmla="*/ 740093 w 775334"/>
                <a:gd name="connsiteY50" fmla="*/ 120968 h 320575"/>
                <a:gd name="connsiteX51" fmla="*/ 741045 w 775334"/>
                <a:gd name="connsiteY51" fmla="*/ 119063 h 320575"/>
                <a:gd name="connsiteX52" fmla="*/ 743902 w 775334"/>
                <a:gd name="connsiteY52" fmla="*/ 113347 h 320575"/>
                <a:gd name="connsiteX53" fmla="*/ 744855 w 775334"/>
                <a:gd name="connsiteY53" fmla="*/ 112395 h 320575"/>
                <a:gd name="connsiteX54" fmla="*/ 747713 w 775334"/>
                <a:gd name="connsiteY54" fmla="*/ 105727 h 320575"/>
                <a:gd name="connsiteX55" fmla="*/ 748665 w 775334"/>
                <a:gd name="connsiteY55" fmla="*/ 103822 h 320575"/>
                <a:gd name="connsiteX56" fmla="*/ 750570 w 775334"/>
                <a:gd name="connsiteY56" fmla="*/ 98107 h 320575"/>
                <a:gd name="connsiteX57" fmla="*/ 751522 w 775334"/>
                <a:gd name="connsiteY57" fmla="*/ 96202 h 320575"/>
                <a:gd name="connsiteX58" fmla="*/ 754380 w 775334"/>
                <a:gd name="connsiteY58" fmla="*/ 89535 h 320575"/>
                <a:gd name="connsiteX59" fmla="*/ 754380 w 775334"/>
                <a:gd name="connsiteY59" fmla="*/ 88582 h 320575"/>
                <a:gd name="connsiteX60" fmla="*/ 756285 w 775334"/>
                <a:gd name="connsiteY60" fmla="*/ 82868 h 320575"/>
                <a:gd name="connsiteX61" fmla="*/ 757238 w 775334"/>
                <a:gd name="connsiteY61" fmla="*/ 80963 h 320575"/>
                <a:gd name="connsiteX62" fmla="*/ 762000 w 775334"/>
                <a:gd name="connsiteY62" fmla="*/ 66675 h 320575"/>
                <a:gd name="connsiteX63" fmla="*/ 762952 w 775334"/>
                <a:gd name="connsiteY63" fmla="*/ 64770 h 320575"/>
                <a:gd name="connsiteX64" fmla="*/ 764858 w 775334"/>
                <a:gd name="connsiteY64" fmla="*/ 58102 h 320575"/>
                <a:gd name="connsiteX65" fmla="*/ 764858 w 775334"/>
                <a:gd name="connsiteY65" fmla="*/ 57150 h 320575"/>
                <a:gd name="connsiteX66" fmla="*/ 766763 w 775334"/>
                <a:gd name="connsiteY66" fmla="*/ 49530 h 320575"/>
                <a:gd name="connsiteX67" fmla="*/ 766763 w 775334"/>
                <a:gd name="connsiteY67" fmla="*/ 48577 h 320575"/>
                <a:gd name="connsiteX68" fmla="*/ 768668 w 775334"/>
                <a:gd name="connsiteY68" fmla="*/ 41910 h 320575"/>
                <a:gd name="connsiteX69" fmla="*/ 768668 w 775334"/>
                <a:gd name="connsiteY69" fmla="*/ 40957 h 320575"/>
                <a:gd name="connsiteX70" fmla="*/ 770572 w 775334"/>
                <a:gd name="connsiteY70" fmla="*/ 33338 h 320575"/>
                <a:gd name="connsiteX71" fmla="*/ 770572 w 775334"/>
                <a:gd name="connsiteY71" fmla="*/ 32385 h 320575"/>
                <a:gd name="connsiteX72" fmla="*/ 771525 w 775334"/>
                <a:gd name="connsiteY72" fmla="*/ 24765 h 320575"/>
                <a:gd name="connsiteX73" fmla="*/ 771525 w 775334"/>
                <a:gd name="connsiteY73" fmla="*/ 23813 h 320575"/>
                <a:gd name="connsiteX74" fmla="*/ 774383 w 775334"/>
                <a:gd name="connsiteY74" fmla="*/ 8572 h 320575"/>
                <a:gd name="connsiteX75" fmla="*/ 774383 w 775334"/>
                <a:gd name="connsiteY75" fmla="*/ 7620 h 320575"/>
                <a:gd name="connsiteX76" fmla="*/ 775335 w 775334"/>
                <a:gd name="connsiteY76" fmla="*/ 0 h 320575"/>
                <a:gd name="connsiteX77" fmla="*/ 775335 w 775334"/>
                <a:gd name="connsiteY77" fmla="*/ 0 h 320575"/>
                <a:gd name="connsiteX78" fmla="*/ 621030 w 775334"/>
                <a:gd name="connsiteY78" fmla="*/ 200025 h 3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5334" h="320575">
                  <a:moveTo>
                    <a:pt x="621030" y="200025"/>
                  </a:moveTo>
                  <a:cubicBezTo>
                    <a:pt x="592455" y="219075"/>
                    <a:pt x="560070" y="232410"/>
                    <a:pt x="526733" y="241935"/>
                  </a:cubicBezTo>
                  <a:cubicBezTo>
                    <a:pt x="458152" y="261938"/>
                    <a:pt x="384810" y="261938"/>
                    <a:pt x="315277" y="248602"/>
                  </a:cubicBezTo>
                  <a:cubicBezTo>
                    <a:pt x="280035" y="241935"/>
                    <a:pt x="117158" y="221932"/>
                    <a:pt x="0" y="14288"/>
                  </a:cubicBezTo>
                  <a:cubicBezTo>
                    <a:pt x="0" y="14288"/>
                    <a:pt x="0" y="14288"/>
                    <a:pt x="0" y="14288"/>
                  </a:cubicBezTo>
                  <a:cubicBezTo>
                    <a:pt x="952" y="18097"/>
                    <a:pt x="952" y="21907"/>
                    <a:pt x="1905" y="25718"/>
                  </a:cubicBezTo>
                  <a:cubicBezTo>
                    <a:pt x="1905" y="26670"/>
                    <a:pt x="1905" y="26670"/>
                    <a:pt x="1905" y="27622"/>
                  </a:cubicBezTo>
                  <a:cubicBezTo>
                    <a:pt x="1905" y="30480"/>
                    <a:pt x="2857" y="32385"/>
                    <a:pt x="2857" y="35243"/>
                  </a:cubicBezTo>
                  <a:cubicBezTo>
                    <a:pt x="2857" y="37147"/>
                    <a:pt x="3810" y="39052"/>
                    <a:pt x="3810" y="40957"/>
                  </a:cubicBezTo>
                  <a:cubicBezTo>
                    <a:pt x="3810" y="41910"/>
                    <a:pt x="4763" y="43815"/>
                    <a:pt x="4763" y="44768"/>
                  </a:cubicBezTo>
                  <a:cubicBezTo>
                    <a:pt x="5715" y="47625"/>
                    <a:pt x="5715" y="50482"/>
                    <a:pt x="6667" y="53340"/>
                  </a:cubicBezTo>
                  <a:cubicBezTo>
                    <a:pt x="6667" y="54293"/>
                    <a:pt x="6667" y="54293"/>
                    <a:pt x="7620" y="55245"/>
                  </a:cubicBezTo>
                  <a:cubicBezTo>
                    <a:pt x="8572" y="58102"/>
                    <a:pt x="9525" y="61913"/>
                    <a:pt x="10477" y="64770"/>
                  </a:cubicBezTo>
                  <a:cubicBezTo>
                    <a:pt x="12382" y="70485"/>
                    <a:pt x="14288" y="76200"/>
                    <a:pt x="16192" y="80963"/>
                  </a:cubicBezTo>
                  <a:cubicBezTo>
                    <a:pt x="19050" y="89535"/>
                    <a:pt x="21907" y="97155"/>
                    <a:pt x="25717" y="104775"/>
                  </a:cubicBezTo>
                  <a:cubicBezTo>
                    <a:pt x="29527" y="112395"/>
                    <a:pt x="33338" y="120015"/>
                    <a:pt x="37147" y="126682"/>
                  </a:cubicBezTo>
                  <a:cubicBezTo>
                    <a:pt x="43815" y="138113"/>
                    <a:pt x="51435" y="149543"/>
                    <a:pt x="59055" y="160020"/>
                  </a:cubicBezTo>
                  <a:cubicBezTo>
                    <a:pt x="61913" y="163830"/>
                    <a:pt x="65722" y="168593"/>
                    <a:pt x="68580" y="172402"/>
                  </a:cubicBezTo>
                  <a:cubicBezTo>
                    <a:pt x="71438" y="176213"/>
                    <a:pt x="75247" y="180022"/>
                    <a:pt x="79058" y="183832"/>
                  </a:cubicBezTo>
                  <a:cubicBezTo>
                    <a:pt x="82867" y="187643"/>
                    <a:pt x="86677" y="191452"/>
                    <a:pt x="89535" y="195263"/>
                  </a:cubicBezTo>
                  <a:cubicBezTo>
                    <a:pt x="93345" y="199072"/>
                    <a:pt x="97155" y="201930"/>
                    <a:pt x="100965" y="205740"/>
                  </a:cubicBezTo>
                  <a:cubicBezTo>
                    <a:pt x="104775" y="209550"/>
                    <a:pt x="108585" y="212407"/>
                    <a:pt x="112395" y="215265"/>
                  </a:cubicBezTo>
                  <a:cubicBezTo>
                    <a:pt x="114300" y="217170"/>
                    <a:pt x="116205" y="218122"/>
                    <a:pt x="118110" y="220027"/>
                  </a:cubicBezTo>
                  <a:cubicBezTo>
                    <a:pt x="121920" y="222885"/>
                    <a:pt x="125730" y="225743"/>
                    <a:pt x="129540" y="229552"/>
                  </a:cubicBezTo>
                  <a:cubicBezTo>
                    <a:pt x="135255" y="234315"/>
                    <a:pt x="141922" y="238125"/>
                    <a:pt x="147638" y="241935"/>
                  </a:cubicBezTo>
                  <a:cubicBezTo>
                    <a:pt x="151447" y="244793"/>
                    <a:pt x="155258" y="247650"/>
                    <a:pt x="160020" y="249555"/>
                  </a:cubicBezTo>
                  <a:cubicBezTo>
                    <a:pt x="165735" y="253365"/>
                    <a:pt x="172402" y="257175"/>
                    <a:pt x="178117" y="260032"/>
                  </a:cubicBezTo>
                  <a:cubicBezTo>
                    <a:pt x="181927" y="261938"/>
                    <a:pt x="185738" y="264795"/>
                    <a:pt x="190500" y="266700"/>
                  </a:cubicBezTo>
                  <a:cubicBezTo>
                    <a:pt x="192405" y="267652"/>
                    <a:pt x="194310" y="268605"/>
                    <a:pt x="196215" y="269557"/>
                  </a:cubicBezTo>
                  <a:cubicBezTo>
                    <a:pt x="199072" y="271463"/>
                    <a:pt x="202883" y="272415"/>
                    <a:pt x="205740" y="274320"/>
                  </a:cubicBezTo>
                  <a:cubicBezTo>
                    <a:pt x="208597" y="275272"/>
                    <a:pt x="210502" y="277177"/>
                    <a:pt x="213360" y="278130"/>
                  </a:cubicBezTo>
                  <a:cubicBezTo>
                    <a:pt x="219075" y="280988"/>
                    <a:pt x="224790" y="282893"/>
                    <a:pt x="230505" y="285750"/>
                  </a:cubicBezTo>
                  <a:cubicBezTo>
                    <a:pt x="234315" y="287655"/>
                    <a:pt x="238125" y="288607"/>
                    <a:pt x="240983" y="290513"/>
                  </a:cubicBezTo>
                  <a:cubicBezTo>
                    <a:pt x="244792" y="291465"/>
                    <a:pt x="247650" y="293370"/>
                    <a:pt x="251460" y="294322"/>
                  </a:cubicBezTo>
                  <a:cubicBezTo>
                    <a:pt x="254317" y="295275"/>
                    <a:pt x="257175" y="296227"/>
                    <a:pt x="260033" y="297180"/>
                  </a:cubicBezTo>
                  <a:cubicBezTo>
                    <a:pt x="266700" y="300038"/>
                    <a:pt x="273367" y="301943"/>
                    <a:pt x="279083" y="303847"/>
                  </a:cubicBezTo>
                  <a:cubicBezTo>
                    <a:pt x="281940" y="304800"/>
                    <a:pt x="284797" y="305752"/>
                    <a:pt x="286702" y="306705"/>
                  </a:cubicBezTo>
                  <a:cubicBezTo>
                    <a:pt x="289560" y="307657"/>
                    <a:pt x="291465" y="307657"/>
                    <a:pt x="294322" y="308610"/>
                  </a:cubicBezTo>
                  <a:cubicBezTo>
                    <a:pt x="295275" y="308610"/>
                    <a:pt x="296227" y="309563"/>
                    <a:pt x="297180" y="309563"/>
                  </a:cubicBezTo>
                  <a:cubicBezTo>
                    <a:pt x="299085" y="310515"/>
                    <a:pt x="300990" y="310515"/>
                    <a:pt x="302895" y="311468"/>
                  </a:cubicBezTo>
                  <a:cubicBezTo>
                    <a:pt x="306705" y="312420"/>
                    <a:pt x="309563" y="313372"/>
                    <a:pt x="312420" y="313372"/>
                  </a:cubicBezTo>
                  <a:cubicBezTo>
                    <a:pt x="354330" y="323850"/>
                    <a:pt x="411480" y="322897"/>
                    <a:pt x="469583" y="310515"/>
                  </a:cubicBezTo>
                  <a:cubicBezTo>
                    <a:pt x="474345" y="309563"/>
                    <a:pt x="480060" y="308610"/>
                    <a:pt x="484822" y="306705"/>
                  </a:cubicBezTo>
                  <a:cubicBezTo>
                    <a:pt x="528638" y="296227"/>
                    <a:pt x="572452" y="279082"/>
                    <a:pt x="612458" y="255270"/>
                  </a:cubicBezTo>
                  <a:cubicBezTo>
                    <a:pt x="621983" y="249555"/>
                    <a:pt x="631508" y="243840"/>
                    <a:pt x="640080" y="237172"/>
                  </a:cubicBezTo>
                  <a:cubicBezTo>
                    <a:pt x="648652" y="230505"/>
                    <a:pt x="657225" y="223838"/>
                    <a:pt x="665797" y="217170"/>
                  </a:cubicBezTo>
                  <a:cubicBezTo>
                    <a:pt x="669608" y="213360"/>
                    <a:pt x="674370" y="209550"/>
                    <a:pt x="678180" y="205740"/>
                  </a:cubicBezTo>
                  <a:cubicBezTo>
                    <a:pt x="681990" y="201930"/>
                    <a:pt x="685800" y="198120"/>
                    <a:pt x="689610" y="194310"/>
                  </a:cubicBezTo>
                  <a:cubicBezTo>
                    <a:pt x="708660" y="174307"/>
                    <a:pt x="723900" y="152400"/>
                    <a:pt x="736283" y="127635"/>
                  </a:cubicBezTo>
                  <a:cubicBezTo>
                    <a:pt x="736283" y="127635"/>
                    <a:pt x="736283" y="127635"/>
                    <a:pt x="736283" y="127635"/>
                  </a:cubicBezTo>
                  <a:cubicBezTo>
                    <a:pt x="737235" y="125730"/>
                    <a:pt x="738188" y="122872"/>
                    <a:pt x="740093" y="120968"/>
                  </a:cubicBezTo>
                  <a:cubicBezTo>
                    <a:pt x="740093" y="120015"/>
                    <a:pt x="741045" y="120015"/>
                    <a:pt x="741045" y="119063"/>
                  </a:cubicBezTo>
                  <a:cubicBezTo>
                    <a:pt x="741997" y="117157"/>
                    <a:pt x="742950" y="115252"/>
                    <a:pt x="743902" y="113347"/>
                  </a:cubicBezTo>
                  <a:cubicBezTo>
                    <a:pt x="743902" y="113347"/>
                    <a:pt x="743902" y="112395"/>
                    <a:pt x="744855" y="112395"/>
                  </a:cubicBezTo>
                  <a:cubicBezTo>
                    <a:pt x="745808" y="110490"/>
                    <a:pt x="746760" y="107632"/>
                    <a:pt x="747713" y="105727"/>
                  </a:cubicBezTo>
                  <a:cubicBezTo>
                    <a:pt x="747713" y="104775"/>
                    <a:pt x="748665" y="104775"/>
                    <a:pt x="748665" y="103822"/>
                  </a:cubicBezTo>
                  <a:cubicBezTo>
                    <a:pt x="749618" y="101918"/>
                    <a:pt x="750570" y="100013"/>
                    <a:pt x="750570" y="98107"/>
                  </a:cubicBezTo>
                  <a:cubicBezTo>
                    <a:pt x="750570" y="97155"/>
                    <a:pt x="750570" y="97155"/>
                    <a:pt x="751522" y="96202"/>
                  </a:cubicBezTo>
                  <a:cubicBezTo>
                    <a:pt x="752475" y="94297"/>
                    <a:pt x="753427" y="91440"/>
                    <a:pt x="754380" y="89535"/>
                  </a:cubicBezTo>
                  <a:cubicBezTo>
                    <a:pt x="754380" y="89535"/>
                    <a:pt x="754380" y="88582"/>
                    <a:pt x="754380" y="88582"/>
                  </a:cubicBezTo>
                  <a:cubicBezTo>
                    <a:pt x="755333" y="86677"/>
                    <a:pt x="756285" y="84772"/>
                    <a:pt x="756285" y="82868"/>
                  </a:cubicBezTo>
                  <a:cubicBezTo>
                    <a:pt x="756285" y="81915"/>
                    <a:pt x="756285" y="81915"/>
                    <a:pt x="757238" y="80963"/>
                  </a:cubicBezTo>
                  <a:cubicBezTo>
                    <a:pt x="759143" y="76200"/>
                    <a:pt x="760095" y="71438"/>
                    <a:pt x="762000" y="66675"/>
                  </a:cubicBezTo>
                  <a:cubicBezTo>
                    <a:pt x="762000" y="65722"/>
                    <a:pt x="762000" y="65722"/>
                    <a:pt x="762952" y="64770"/>
                  </a:cubicBezTo>
                  <a:cubicBezTo>
                    <a:pt x="763905" y="62865"/>
                    <a:pt x="763905" y="60007"/>
                    <a:pt x="764858" y="58102"/>
                  </a:cubicBezTo>
                  <a:cubicBezTo>
                    <a:pt x="764858" y="58102"/>
                    <a:pt x="764858" y="58102"/>
                    <a:pt x="764858" y="57150"/>
                  </a:cubicBezTo>
                  <a:cubicBezTo>
                    <a:pt x="765810" y="54293"/>
                    <a:pt x="765810" y="52388"/>
                    <a:pt x="766763" y="49530"/>
                  </a:cubicBezTo>
                  <a:cubicBezTo>
                    <a:pt x="766763" y="49530"/>
                    <a:pt x="766763" y="48577"/>
                    <a:pt x="766763" y="48577"/>
                  </a:cubicBezTo>
                  <a:cubicBezTo>
                    <a:pt x="767715" y="46672"/>
                    <a:pt x="767715" y="43815"/>
                    <a:pt x="768668" y="41910"/>
                  </a:cubicBezTo>
                  <a:cubicBezTo>
                    <a:pt x="768668" y="41910"/>
                    <a:pt x="768668" y="40957"/>
                    <a:pt x="768668" y="40957"/>
                  </a:cubicBezTo>
                  <a:cubicBezTo>
                    <a:pt x="769620" y="38100"/>
                    <a:pt x="769620" y="36195"/>
                    <a:pt x="770572" y="33338"/>
                  </a:cubicBezTo>
                  <a:cubicBezTo>
                    <a:pt x="770572" y="33338"/>
                    <a:pt x="770572" y="33338"/>
                    <a:pt x="770572" y="32385"/>
                  </a:cubicBezTo>
                  <a:cubicBezTo>
                    <a:pt x="771525" y="30480"/>
                    <a:pt x="771525" y="27622"/>
                    <a:pt x="771525" y="24765"/>
                  </a:cubicBezTo>
                  <a:cubicBezTo>
                    <a:pt x="771525" y="24765"/>
                    <a:pt x="771525" y="23813"/>
                    <a:pt x="771525" y="23813"/>
                  </a:cubicBezTo>
                  <a:cubicBezTo>
                    <a:pt x="772477" y="19050"/>
                    <a:pt x="773430" y="13335"/>
                    <a:pt x="774383" y="8572"/>
                  </a:cubicBezTo>
                  <a:cubicBezTo>
                    <a:pt x="774383" y="8572"/>
                    <a:pt x="774383" y="7620"/>
                    <a:pt x="774383" y="7620"/>
                  </a:cubicBezTo>
                  <a:cubicBezTo>
                    <a:pt x="774383" y="4763"/>
                    <a:pt x="775335" y="2857"/>
                    <a:pt x="775335" y="0"/>
                  </a:cubicBezTo>
                  <a:cubicBezTo>
                    <a:pt x="775335" y="0"/>
                    <a:pt x="775335" y="0"/>
                    <a:pt x="775335" y="0"/>
                  </a:cubicBezTo>
                  <a:cubicBezTo>
                    <a:pt x="737235" y="100965"/>
                    <a:pt x="654368" y="178118"/>
                    <a:pt x="621030" y="200025"/>
                  </a:cubicBezTo>
                  <a:close/>
                </a:path>
              </a:pathLst>
            </a:custGeom>
            <a:solidFill>
              <a:srgbClr val="FFFFFF"/>
            </a:solidFill>
            <a:ln w="9525" cap="flat">
              <a:noFill/>
              <a:prstDash val="solid"/>
              <a:miter/>
            </a:ln>
          </p:spPr>
          <p:txBody>
            <a:bodyPr rtlCol="0" anchor="ctr"/>
            <a:lstStyle/>
            <a:p>
              <a:endParaRPr lang="en-US"/>
            </a:p>
          </p:txBody>
        </p:sp>
        <p:sp>
          <p:nvSpPr>
            <p:cNvPr id="75" name="Freeform 329">
              <a:extLst>
                <a:ext uri="{FF2B5EF4-FFF2-40B4-BE49-F238E27FC236}">
                  <a16:creationId xmlns:a16="http://schemas.microsoft.com/office/drawing/2014/main" id="{9AB50C79-2F1E-7A37-DAF7-02BF5CB24AF5}"/>
                </a:ext>
              </a:extLst>
            </p:cNvPr>
            <p:cNvSpPr/>
            <p:nvPr/>
          </p:nvSpPr>
          <p:spPr>
            <a:xfrm>
              <a:off x="3447756" y="5270917"/>
              <a:ext cx="1457835" cy="831324"/>
            </a:xfrm>
            <a:custGeom>
              <a:avLst/>
              <a:gdLst>
                <a:gd name="connsiteX0" fmla="*/ 432729 w 1457835"/>
                <a:gd name="connsiteY0" fmla="*/ 696495 h 831324"/>
                <a:gd name="connsiteX1" fmla="*/ 489879 w 1457835"/>
                <a:gd name="connsiteY1" fmla="*/ 683159 h 831324"/>
                <a:gd name="connsiteX2" fmla="*/ 526074 w 1457835"/>
                <a:gd name="connsiteY2" fmla="*/ 694589 h 831324"/>
                <a:gd name="connsiteX3" fmla="*/ 555601 w 1457835"/>
                <a:gd name="connsiteY3" fmla="*/ 716497 h 831324"/>
                <a:gd name="connsiteX4" fmla="*/ 702286 w 1457835"/>
                <a:gd name="connsiteY4" fmla="*/ 784125 h 831324"/>
                <a:gd name="connsiteX5" fmla="*/ 1159486 w 1457835"/>
                <a:gd name="connsiteY5" fmla="*/ 641250 h 831324"/>
                <a:gd name="connsiteX6" fmla="*/ 1156629 w 1457835"/>
                <a:gd name="connsiteY6" fmla="*/ 673634 h 831324"/>
                <a:gd name="connsiteX7" fmla="*/ 1144246 w 1457835"/>
                <a:gd name="connsiteY7" fmla="*/ 755550 h 831324"/>
                <a:gd name="connsiteX8" fmla="*/ 1163296 w 1457835"/>
                <a:gd name="connsiteY8" fmla="*/ 779362 h 831324"/>
                <a:gd name="connsiteX9" fmla="*/ 1211874 w 1457835"/>
                <a:gd name="connsiteY9" fmla="*/ 784125 h 831324"/>
                <a:gd name="connsiteX10" fmla="*/ 1263309 w 1457835"/>
                <a:gd name="connsiteY10" fmla="*/ 740309 h 831324"/>
                <a:gd name="connsiteX11" fmla="*/ 1278549 w 1457835"/>
                <a:gd name="connsiteY11" fmla="*/ 610770 h 831324"/>
                <a:gd name="connsiteX12" fmla="*/ 1289979 w 1457835"/>
                <a:gd name="connsiteY12" fmla="*/ 543142 h 831324"/>
                <a:gd name="connsiteX13" fmla="*/ 1298551 w 1457835"/>
                <a:gd name="connsiteY13" fmla="*/ 532664 h 831324"/>
                <a:gd name="connsiteX14" fmla="*/ 1315696 w 1457835"/>
                <a:gd name="connsiteY14" fmla="*/ 541237 h 831324"/>
                <a:gd name="connsiteX15" fmla="*/ 1338556 w 1457835"/>
                <a:gd name="connsiteY15" fmla="*/ 657442 h 831324"/>
                <a:gd name="connsiteX16" fmla="*/ 1352844 w 1457835"/>
                <a:gd name="connsiteY16" fmla="*/ 766027 h 831324"/>
                <a:gd name="connsiteX17" fmla="*/ 1366179 w 1457835"/>
                <a:gd name="connsiteY17" fmla="*/ 784125 h 831324"/>
                <a:gd name="connsiteX18" fmla="*/ 1419519 w 1457835"/>
                <a:gd name="connsiteY18" fmla="*/ 785077 h 831324"/>
                <a:gd name="connsiteX19" fmla="*/ 1457619 w 1457835"/>
                <a:gd name="connsiteY19" fmla="*/ 734595 h 831324"/>
                <a:gd name="connsiteX20" fmla="*/ 1446189 w 1457835"/>
                <a:gd name="connsiteY20" fmla="*/ 644107 h 831324"/>
                <a:gd name="connsiteX21" fmla="*/ 1428091 w 1457835"/>
                <a:gd name="connsiteY21" fmla="*/ 523139 h 831324"/>
                <a:gd name="connsiteX22" fmla="*/ 1405231 w 1457835"/>
                <a:gd name="connsiteY22" fmla="*/ 387884 h 831324"/>
                <a:gd name="connsiteX23" fmla="*/ 1335699 w 1457835"/>
                <a:gd name="connsiteY23" fmla="*/ 296445 h 831324"/>
                <a:gd name="connsiteX24" fmla="*/ 1269976 w 1457835"/>
                <a:gd name="connsiteY24" fmla="*/ 259297 h 831324"/>
                <a:gd name="connsiteX25" fmla="*/ 1246164 w 1457835"/>
                <a:gd name="connsiteY25" fmla="*/ 235484 h 831324"/>
                <a:gd name="connsiteX26" fmla="*/ 1220446 w 1457835"/>
                <a:gd name="connsiteY26" fmla="*/ 169762 h 831324"/>
                <a:gd name="connsiteX27" fmla="*/ 1165201 w 1457835"/>
                <a:gd name="connsiteY27" fmla="*/ 122137 h 831324"/>
                <a:gd name="connsiteX28" fmla="*/ 1139484 w 1457835"/>
                <a:gd name="connsiteY28" fmla="*/ 116422 h 831324"/>
                <a:gd name="connsiteX29" fmla="*/ 818491 w 1457835"/>
                <a:gd name="connsiteY29" fmla="*/ 217 h 831324"/>
                <a:gd name="connsiteX30" fmla="*/ 607989 w 1457835"/>
                <a:gd name="connsiteY30" fmla="*/ 47842 h 831324"/>
                <a:gd name="connsiteX31" fmla="*/ 474639 w 1457835"/>
                <a:gd name="connsiteY31" fmla="*/ 159284 h 831324"/>
                <a:gd name="connsiteX32" fmla="*/ 399391 w 1457835"/>
                <a:gd name="connsiteY32" fmla="*/ 419317 h 831324"/>
                <a:gd name="connsiteX33" fmla="*/ 334621 w 1457835"/>
                <a:gd name="connsiteY33" fmla="*/ 525045 h 831324"/>
                <a:gd name="connsiteX34" fmla="*/ 85066 w 1457835"/>
                <a:gd name="connsiteY34" fmla="*/ 646012 h 831324"/>
                <a:gd name="connsiteX35" fmla="*/ 49824 w 1457835"/>
                <a:gd name="connsiteY35" fmla="*/ 663157 h 831324"/>
                <a:gd name="connsiteX36" fmla="*/ 294 w 1457835"/>
                <a:gd name="connsiteY36" fmla="*/ 745072 h 831324"/>
                <a:gd name="connsiteX37" fmla="*/ 44109 w 1457835"/>
                <a:gd name="connsiteY37" fmla="*/ 820320 h 831324"/>
                <a:gd name="connsiteX38" fmla="*/ 136501 w 1457835"/>
                <a:gd name="connsiteY38" fmla="*/ 822225 h 831324"/>
                <a:gd name="connsiteX39" fmla="*/ 245086 w 1457835"/>
                <a:gd name="connsiteY39" fmla="*/ 777457 h 831324"/>
                <a:gd name="connsiteX40" fmla="*/ 432729 w 1457835"/>
                <a:gd name="connsiteY40" fmla="*/ 696495 h 831324"/>
                <a:gd name="connsiteX41" fmla="*/ 1152819 w 1457835"/>
                <a:gd name="connsiteY41" fmla="*/ 144997 h 831324"/>
                <a:gd name="connsiteX42" fmla="*/ 1205206 w 1457835"/>
                <a:gd name="connsiteY42" fmla="*/ 170714 h 831324"/>
                <a:gd name="connsiteX43" fmla="*/ 1235686 w 1457835"/>
                <a:gd name="connsiteY43" fmla="*/ 250725 h 831324"/>
                <a:gd name="connsiteX44" fmla="*/ 1261404 w 1457835"/>
                <a:gd name="connsiteY44" fmla="*/ 275489 h 831324"/>
                <a:gd name="connsiteX45" fmla="*/ 1333794 w 1457835"/>
                <a:gd name="connsiteY45" fmla="*/ 316447 h 831324"/>
                <a:gd name="connsiteX46" fmla="*/ 1401421 w 1457835"/>
                <a:gd name="connsiteY46" fmla="*/ 431700 h 831324"/>
                <a:gd name="connsiteX47" fmla="*/ 1418566 w 1457835"/>
                <a:gd name="connsiteY47" fmla="*/ 558382 h 831324"/>
                <a:gd name="connsiteX48" fmla="*/ 1437616 w 1457835"/>
                <a:gd name="connsiteY48" fmla="*/ 684112 h 831324"/>
                <a:gd name="connsiteX49" fmla="*/ 1442379 w 1457835"/>
                <a:gd name="connsiteY49" fmla="*/ 725070 h 831324"/>
                <a:gd name="connsiteX50" fmla="*/ 1403326 w 1457835"/>
                <a:gd name="connsiteY50" fmla="*/ 768884 h 831324"/>
                <a:gd name="connsiteX51" fmla="*/ 1368084 w 1457835"/>
                <a:gd name="connsiteY51" fmla="*/ 741262 h 831324"/>
                <a:gd name="connsiteX52" fmla="*/ 1356654 w 1457835"/>
                <a:gd name="connsiteY52" fmla="*/ 653632 h 831324"/>
                <a:gd name="connsiteX53" fmla="*/ 1333794 w 1457835"/>
                <a:gd name="connsiteY53" fmla="*/ 538380 h 831324"/>
                <a:gd name="connsiteX54" fmla="*/ 1304266 w 1457835"/>
                <a:gd name="connsiteY54" fmla="*/ 512662 h 831324"/>
                <a:gd name="connsiteX55" fmla="*/ 1274739 w 1457835"/>
                <a:gd name="connsiteY55" fmla="*/ 537427 h 831324"/>
                <a:gd name="connsiteX56" fmla="*/ 1259499 w 1457835"/>
                <a:gd name="connsiteY56" fmla="*/ 639345 h 831324"/>
                <a:gd name="connsiteX57" fmla="*/ 1253784 w 1457835"/>
                <a:gd name="connsiteY57" fmla="*/ 712687 h 831324"/>
                <a:gd name="connsiteX58" fmla="*/ 1247116 w 1457835"/>
                <a:gd name="connsiteY58" fmla="*/ 744120 h 831324"/>
                <a:gd name="connsiteX59" fmla="*/ 1215684 w 1457835"/>
                <a:gd name="connsiteY59" fmla="*/ 766027 h 831324"/>
                <a:gd name="connsiteX60" fmla="*/ 1186156 w 1457835"/>
                <a:gd name="connsiteY60" fmla="*/ 764122 h 831324"/>
                <a:gd name="connsiteX61" fmla="*/ 1166154 w 1457835"/>
                <a:gd name="connsiteY61" fmla="*/ 738405 h 831324"/>
                <a:gd name="connsiteX62" fmla="*/ 1185204 w 1457835"/>
                <a:gd name="connsiteY62" fmla="*/ 619342 h 831324"/>
                <a:gd name="connsiteX63" fmla="*/ 1209016 w 1457835"/>
                <a:gd name="connsiteY63" fmla="*/ 526950 h 831324"/>
                <a:gd name="connsiteX64" fmla="*/ 1209016 w 1457835"/>
                <a:gd name="connsiteY64" fmla="*/ 270727 h 831324"/>
                <a:gd name="connsiteX65" fmla="*/ 1189966 w 1457835"/>
                <a:gd name="connsiteY65" fmla="*/ 227864 h 831324"/>
                <a:gd name="connsiteX66" fmla="*/ 1162344 w 1457835"/>
                <a:gd name="connsiteY66" fmla="*/ 214530 h 831324"/>
                <a:gd name="connsiteX67" fmla="*/ 1146151 w 1457835"/>
                <a:gd name="connsiteY67" fmla="*/ 219292 h 831324"/>
                <a:gd name="connsiteX68" fmla="*/ 1092811 w 1457835"/>
                <a:gd name="connsiteY68" fmla="*/ 180239 h 831324"/>
                <a:gd name="connsiteX69" fmla="*/ 1107099 w 1457835"/>
                <a:gd name="connsiteY69" fmla="*/ 163095 h 831324"/>
                <a:gd name="connsiteX70" fmla="*/ 1152819 w 1457835"/>
                <a:gd name="connsiteY70" fmla="*/ 144997 h 831324"/>
                <a:gd name="connsiteX71" fmla="*/ 429871 w 1457835"/>
                <a:gd name="connsiteY71" fmla="*/ 345975 h 831324"/>
                <a:gd name="connsiteX72" fmla="*/ 511786 w 1457835"/>
                <a:gd name="connsiteY72" fmla="*/ 145950 h 831324"/>
                <a:gd name="connsiteX73" fmla="*/ 1115671 w 1457835"/>
                <a:gd name="connsiteY73" fmla="*/ 116422 h 831324"/>
                <a:gd name="connsiteX74" fmla="*/ 1121386 w 1457835"/>
                <a:gd name="connsiteY74" fmla="*/ 138330 h 831324"/>
                <a:gd name="connsiteX75" fmla="*/ 1089954 w 1457835"/>
                <a:gd name="connsiteY75" fmla="*/ 151664 h 831324"/>
                <a:gd name="connsiteX76" fmla="*/ 1073761 w 1457835"/>
                <a:gd name="connsiteY76" fmla="*/ 189764 h 831324"/>
                <a:gd name="connsiteX77" fmla="*/ 1103289 w 1457835"/>
                <a:gd name="connsiteY77" fmla="*/ 234532 h 831324"/>
                <a:gd name="connsiteX78" fmla="*/ 1132816 w 1457835"/>
                <a:gd name="connsiteY78" fmla="*/ 242152 h 831324"/>
                <a:gd name="connsiteX79" fmla="*/ 1151866 w 1457835"/>
                <a:gd name="connsiteY79" fmla="*/ 237389 h 831324"/>
                <a:gd name="connsiteX80" fmla="*/ 1179489 w 1457835"/>
                <a:gd name="connsiteY80" fmla="*/ 249772 h 831324"/>
                <a:gd name="connsiteX81" fmla="*/ 1203301 w 1457835"/>
                <a:gd name="connsiteY81" fmla="*/ 329782 h 831324"/>
                <a:gd name="connsiteX82" fmla="*/ 1209969 w 1457835"/>
                <a:gd name="connsiteY82" fmla="*/ 407887 h 831324"/>
                <a:gd name="connsiteX83" fmla="*/ 1206159 w 1457835"/>
                <a:gd name="connsiteY83" fmla="*/ 462180 h 831324"/>
                <a:gd name="connsiteX84" fmla="*/ 1206159 w 1457835"/>
                <a:gd name="connsiteY84" fmla="*/ 462180 h 831324"/>
                <a:gd name="connsiteX85" fmla="*/ 1205206 w 1457835"/>
                <a:gd name="connsiteY85" fmla="*/ 469800 h 831324"/>
                <a:gd name="connsiteX86" fmla="*/ 1205206 w 1457835"/>
                <a:gd name="connsiteY86" fmla="*/ 470752 h 831324"/>
                <a:gd name="connsiteX87" fmla="*/ 1202349 w 1457835"/>
                <a:gd name="connsiteY87" fmla="*/ 485992 h 831324"/>
                <a:gd name="connsiteX88" fmla="*/ 1202349 w 1457835"/>
                <a:gd name="connsiteY88" fmla="*/ 486945 h 831324"/>
                <a:gd name="connsiteX89" fmla="*/ 1201396 w 1457835"/>
                <a:gd name="connsiteY89" fmla="*/ 494564 h 831324"/>
                <a:gd name="connsiteX90" fmla="*/ 1201396 w 1457835"/>
                <a:gd name="connsiteY90" fmla="*/ 495517 h 831324"/>
                <a:gd name="connsiteX91" fmla="*/ 1199491 w 1457835"/>
                <a:gd name="connsiteY91" fmla="*/ 503137 h 831324"/>
                <a:gd name="connsiteX92" fmla="*/ 1199491 w 1457835"/>
                <a:gd name="connsiteY92" fmla="*/ 504089 h 831324"/>
                <a:gd name="connsiteX93" fmla="*/ 1197586 w 1457835"/>
                <a:gd name="connsiteY93" fmla="*/ 510757 h 831324"/>
                <a:gd name="connsiteX94" fmla="*/ 1197586 w 1457835"/>
                <a:gd name="connsiteY94" fmla="*/ 511709 h 831324"/>
                <a:gd name="connsiteX95" fmla="*/ 1195681 w 1457835"/>
                <a:gd name="connsiteY95" fmla="*/ 519330 h 831324"/>
                <a:gd name="connsiteX96" fmla="*/ 1195681 w 1457835"/>
                <a:gd name="connsiteY96" fmla="*/ 520282 h 831324"/>
                <a:gd name="connsiteX97" fmla="*/ 1193776 w 1457835"/>
                <a:gd name="connsiteY97" fmla="*/ 526950 h 831324"/>
                <a:gd name="connsiteX98" fmla="*/ 1192824 w 1457835"/>
                <a:gd name="connsiteY98" fmla="*/ 528855 h 831324"/>
                <a:gd name="connsiteX99" fmla="*/ 1188061 w 1457835"/>
                <a:gd name="connsiteY99" fmla="*/ 543142 h 831324"/>
                <a:gd name="connsiteX100" fmla="*/ 1187109 w 1457835"/>
                <a:gd name="connsiteY100" fmla="*/ 545047 h 831324"/>
                <a:gd name="connsiteX101" fmla="*/ 1185204 w 1457835"/>
                <a:gd name="connsiteY101" fmla="*/ 550762 h 831324"/>
                <a:gd name="connsiteX102" fmla="*/ 1185204 w 1457835"/>
                <a:gd name="connsiteY102" fmla="*/ 551714 h 831324"/>
                <a:gd name="connsiteX103" fmla="*/ 1182346 w 1457835"/>
                <a:gd name="connsiteY103" fmla="*/ 558382 h 831324"/>
                <a:gd name="connsiteX104" fmla="*/ 1181394 w 1457835"/>
                <a:gd name="connsiteY104" fmla="*/ 560287 h 831324"/>
                <a:gd name="connsiteX105" fmla="*/ 1179489 w 1457835"/>
                <a:gd name="connsiteY105" fmla="*/ 566002 h 831324"/>
                <a:gd name="connsiteX106" fmla="*/ 1178536 w 1457835"/>
                <a:gd name="connsiteY106" fmla="*/ 567907 h 831324"/>
                <a:gd name="connsiteX107" fmla="*/ 1175679 w 1457835"/>
                <a:gd name="connsiteY107" fmla="*/ 574575 h 831324"/>
                <a:gd name="connsiteX108" fmla="*/ 1174726 w 1457835"/>
                <a:gd name="connsiteY108" fmla="*/ 575527 h 831324"/>
                <a:gd name="connsiteX109" fmla="*/ 1171869 w 1457835"/>
                <a:gd name="connsiteY109" fmla="*/ 581242 h 831324"/>
                <a:gd name="connsiteX110" fmla="*/ 1170916 w 1457835"/>
                <a:gd name="connsiteY110" fmla="*/ 583147 h 831324"/>
                <a:gd name="connsiteX111" fmla="*/ 1167106 w 1457835"/>
                <a:gd name="connsiteY111" fmla="*/ 589814 h 831324"/>
                <a:gd name="connsiteX112" fmla="*/ 1167106 w 1457835"/>
                <a:gd name="connsiteY112" fmla="*/ 589814 h 831324"/>
                <a:gd name="connsiteX113" fmla="*/ 1120434 w 1457835"/>
                <a:gd name="connsiteY113" fmla="*/ 656489 h 831324"/>
                <a:gd name="connsiteX114" fmla="*/ 1109004 w 1457835"/>
                <a:gd name="connsiteY114" fmla="*/ 667920 h 831324"/>
                <a:gd name="connsiteX115" fmla="*/ 1096621 w 1457835"/>
                <a:gd name="connsiteY115" fmla="*/ 679350 h 831324"/>
                <a:gd name="connsiteX116" fmla="*/ 1070904 w 1457835"/>
                <a:gd name="connsiteY116" fmla="*/ 699352 h 831324"/>
                <a:gd name="connsiteX117" fmla="*/ 1043281 w 1457835"/>
                <a:gd name="connsiteY117" fmla="*/ 717450 h 831324"/>
                <a:gd name="connsiteX118" fmla="*/ 915646 w 1457835"/>
                <a:gd name="connsiteY118" fmla="*/ 768884 h 831324"/>
                <a:gd name="connsiteX119" fmla="*/ 900406 w 1457835"/>
                <a:gd name="connsiteY119" fmla="*/ 772695 h 831324"/>
                <a:gd name="connsiteX120" fmla="*/ 743244 w 1457835"/>
                <a:gd name="connsiteY120" fmla="*/ 775552 h 831324"/>
                <a:gd name="connsiteX121" fmla="*/ 733719 w 1457835"/>
                <a:gd name="connsiteY121" fmla="*/ 773647 h 831324"/>
                <a:gd name="connsiteX122" fmla="*/ 728004 w 1457835"/>
                <a:gd name="connsiteY122" fmla="*/ 771742 h 831324"/>
                <a:gd name="connsiteX123" fmla="*/ 725146 w 1457835"/>
                <a:gd name="connsiteY123" fmla="*/ 770789 h 831324"/>
                <a:gd name="connsiteX124" fmla="*/ 717526 w 1457835"/>
                <a:gd name="connsiteY124" fmla="*/ 768884 h 831324"/>
                <a:gd name="connsiteX125" fmla="*/ 709906 w 1457835"/>
                <a:gd name="connsiteY125" fmla="*/ 766027 h 831324"/>
                <a:gd name="connsiteX126" fmla="*/ 690856 w 1457835"/>
                <a:gd name="connsiteY126" fmla="*/ 759359 h 831324"/>
                <a:gd name="connsiteX127" fmla="*/ 682284 w 1457835"/>
                <a:gd name="connsiteY127" fmla="*/ 756502 h 831324"/>
                <a:gd name="connsiteX128" fmla="*/ 671806 w 1457835"/>
                <a:gd name="connsiteY128" fmla="*/ 752692 h 831324"/>
                <a:gd name="connsiteX129" fmla="*/ 661329 w 1457835"/>
                <a:gd name="connsiteY129" fmla="*/ 747930 h 831324"/>
                <a:gd name="connsiteX130" fmla="*/ 644184 w 1457835"/>
                <a:gd name="connsiteY130" fmla="*/ 740309 h 831324"/>
                <a:gd name="connsiteX131" fmla="*/ 636564 w 1457835"/>
                <a:gd name="connsiteY131" fmla="*/ 736500 h 831324"/>
                <a:gd name="connsiteX132" fmla="*/ 627039 w 1457835"/>
                <a:gd name="connsiteY132" fmla="*/ 731737 h 831324"/>
                <a:gd name="connsiteX133" fmla="*/ 621324 w 1457835"/>
                <a:gd name="connsiteY133" fmla="*/ 728880 h 831324"/>
                <a:gd name="connsiteX134" fmla="*/ 608941 w 1457835"/>
                <a:gd name="connsiteY134" fmla="*/ 722212 h 831324"/>
                <a:gd name="connsiteX135" fmla="*/ 590844 w 1457835"/>
                <a:gd name="connsiteY135" fmla="*/ 711734 h 831324"/>
                <a:gd name="connsiteX136" fmla="*/ 578461 w 1457835"/>
                <a:gd name="connsiteY136" fmla="*/ 704114 h 831324"/>
                <a:gd name="connsiteX137" fmla="*/ 560364 w 1457835"/>
                <a:gd name="connsiteY137" fmla="*/ 691732 h 831324"/>
                <a:gd name="connsiteX138" fmla="*/ 548934 w 1457835"/>
                <a:gd name="connsiteY138" fmla="*/ 682207 h 831324"/>
                <a:gd name="connsiteX139" fmla="*/ 543219 w 1457835"/>
                <a:gd name="connsiteY139" fmla="*/ 677445 h 831324"/>
                <a:gd name="connsiteX140" fmla="*/ 531789 w 1457835"/>
                <a:gd name="connsiteY140" fmla="*/ 667920 h 831324"/>
                <a:gd name="connsiteX141" fmla="*/ 520359 w 1457835"/>
                <a:gd name="connsiteY141" fmla="*/ 657442 h 831324"/>
                <a:gd name="connsiteX142" fmla="*/ 509881 w 1457835"/>
                <a:gd name="connsiteY142" fmla="*/ 646012 h 831324"/>
                <a:gd name="connsiteX143" fmla="*/ 499404 w 1457835"/>
                <a:gd name="connsiteY143" fmla="*/ 634582 h 831324"/>
                <a:gd name="connsiteX144" fmla="*/ 489879 w 1457835"/>
                <a:gd name="connsiteY144" fmla="*/ 622200 h 831324"/>
                <a:gd name="connsiteX145" fmla="*/ 467971 w 1457835"/>
                <a:gd name="connsiteY145" fmla="*/ 588862 h 831324"/>
                <a:gd name="connsiteX146" fmla="*/ 456541 w 1457835"/>
                <a:gd name="connsiteY146" fmla="*/ 566955 h 831324"/>
                <a:gd name="connsiteX147" fmla="*/ 447016 w 1457835"/>
                <a:gd name="connsiteY147" fmla="*/ 543142 h 831324"/>
                <a:gd name="connsiteX148" fmla="*/ 441301 w 1457835"/>
                <a:gd name="connsiteY148" fmla="*/ 526950 h 831324"/>
                <a:gd name="connsiteX149" fmla="*/ 438444 w 1457835"/>
                <a:gd name="connsiteY149" fmla="*/ 517425 h 831324"/>
                <a:gd name="connsiteX150" fmla="*/ 437491 w 1457835"/>
                <a:gd name="connsiteY150" fmla="*/ 515520 h 831324"/>
                <a:gd name="connsiteX151" fmla="*/ 435586 w 1457835"/>
                <a:gd name="connsiteY151" fmla="*/ 506947 h 831324"/>
                <a:gd name="connsiteX152" fmla="*/ 434634 w 1457835"/>
                <a:gd name="connsiteY152" fmla="*/ 503137 h 831324"/>
                <a:gd name="connsiteX153" fmla="*/ 433681 w 1457835"/>
                <a:gd name="connsiteY153" fmla="*/ 497422 h 831324"/>
                <a:gd name="connsiteX154" fmla="*/ 432729 w 1457835"/>
                <a:gd name="connsiteY154" fmla="*/ 489802 h 831324"/>
                <a:gd name="connsiteX155" fmla="*/ 432729 w 1457835"/>
                <a:gd name="connsiteY155" fmla="*/ 487897 h 831324"/>
                <a:gd name="connsiteX156" fmla="*/ 430824 w 1457835"/>
                <a:gd name="connsiteY156" fmla="*/ 476467 h 831324"/>
                <a:gd name="connsiteX157" fmla="*/ 430824 w 1457835"/>
                <a:gd name="connsiteY157" fmla="*/ 476467 h 831324"/>
                <a:gd name="connsiteX158" fmla="*/ 429871 w 1457835"/>
                <a:gd name="connsiteY158" fmla="*/ 345975 h 831324"/>
                <a:gd name="connsiteX159" fmla="*/ 114594 w 1457835"/>
                <a:gd name="connsiteY159" fmla="*/ 810795 h 831324"/>
                <a:gd name="connsiteX160" fmla="*/ 96496 w 1457835"/>
                <a:gd name="connsiteY160" fmla="*/ 812700 h 831324"/>
                <a:gd name="connsiteX161" fmla="*/ 91734 w 1457835"/>
                <a:gd name="connsiteY161" fmla="*/ 812700 h 831324"/>
                <a:gd name="connsiteX162" fmla="*/ 83161 w 1457835"/>
                <a:gd name="connsiteY162" fmla="*/ 811747 h 831324"/>
                <a:gd name="connsiteX163" fmla="*/ 70779 w 1457835"/>
                <a:gd name="connsiteY163" fmla="*/ 808889 h 831324"/>
                <a:gd name="connsiteX164" fmla="*/ 63159 w 1457835"/>
                <a:gd name="connsiteY164" fmla="*/ 806032 h 831324"/>
                <a:gd name="connsiteX165" fmla="*/ 48871 w 1457835"/>
                <a:gd name="connsiteY165" fmla="*/ 797459 h 831324"/>
                <a:gd name="connsiteX166" fmla="*/ 18391 w 1457835"/>
                <a:gd name="connsiteY166" fmla="*/ 739357 h 831324"/>
                <a:gd name="connsiteX167" fmla="*/ 18391 w 1457835"/>
                <a:gd name="connsiteY167" fmla="*/ 735547 h 831324"/>
                <a:gd name="connsiteX168" fmla="*/ 18391 w 1457835"/>
                <a:gd name="connsiteY168" fmla="*/ 733642 h 831324"/>
                <a:gd name="connsiteX169" fmla="*/ 18391 w 1457835"/>
                <a:gd name="connsiteY169" fmla="*/ 731737 h 831324"/>
                <a:gd name="connsiteX170" fmla="*/ 18391 w 1457835"/>
                <a:gd name="connsiteY170" fmla="*/ 728880 h 831324"/>
                <a:gd name="connsiteX171" fmla="*/ 18391 w 1457835"/>
                <a:gd name="connsiteY171" fmla="*/ 727927 h 831324"/>
                <a:gd name="connsiteX172" fmla="*/ 47919 w 1457835"/>
                <a:gd name="connsiteY172" fmla="*/ 684112 h 831324"/>
                <a:gd name="connsiteX173" fmla="*/ 290806 w 1457835"/>
                <a:gd name="connsiteY173" fmla="*/ 567907 h 831324"/>
                <a:gd name="connsiteX174" fmla="*/ 387009 w 1457835"/>
                <a:gd name="connsiteY174" fmla="*/ 499327 h 831324"/>
                <a:gd name="connsiteX175" fmla="*/ 406059 w 1457835"/>
                <a:gd name="connsiteY175" fmla="*/ 481230 h 831324"/>
                <a:gd name="connsiteX176" fmla="*/ 448921 w 1457835"/>
                <a:gd name="connsiteY176" fmla="*/ 594577 h 831324"/>
                <a:gd name="connsiteX177" fmla="*/ 480354 w 1457835"/>
                <a:gd name="connsiteY177" fmla="*/ 650775 h 831324"/>
                <a:gd name="connsiteX178" fmla="*/ 485116 w 1457835"/>
                <a:gd name="connsiteY178" fmla="*/ 658395 h 831324"/>
                <a:gd name="connsiteX179" fmla="*/ 485116 w 1457835"/>
                <a:gd name="connsiteY179" fmla="*/ 658395 h 831324"/>
                <a:gd name="connsiteX180" fmla="*/ 483211 w 1457835"/>
                <a:gd name="connsiteY180" fmla="*/ 659347 h 831324"/>
                <a:gd name="connsiteX181" fmla="*/ 482259 w 1457835"/>
                <a:gd name="connsiteY181" fmla="*/ 660300 h 831324"/>
                <a:gd name="connsiteX182" fmla="*/ 480354 w 1457835"/>
                <a:gd name="connsiteY182" fmla="*/ 662205 h 831324"/>
                <a:gd name="connsiteX183" fmla="*/ 479401 w 1457835"/>
                <a:gd name="connsiteY183" fmla="*/ 662205 h 831324"/>
                <a:gd name="connsiteX184" fmla="*/ 478449 w 1457835"/>
                <a:gd name="connsiteY184" fmla="*/ 662205 h 831324"/>
                <a:gd name="connsiteX185" fmla="*/ 447969 w 1457835"/>
                <a:gd name="connsiteY185" fmla="*/ 669825 h 831324"/>
                <a:gd name="connsiteX186" fmla="*/ 389866 w 1457835"/>
                <a:gd name="connsiteY186" fmla="*/ 690780 h 831324"/>
                <a:gd name="connsiteX187" fmla="*/ 368911 w 1457835"/>
                <a:gd name="connsiteY187" fmla="*/ 699352 h 831324"/>
                <a:gd name="connsiteX188" fmla="*/ 354624 w 1457835"/>
                <a:gd name="connsiteY188" fmla="*/ 706020 h 831324"/>
                <a:gd name="connsiteX189" fmla="*/ 340336 w 1457835"/>
                <a:gd name="connsiteY189" fmla="*/ 712687 h 831324"/>
                <a:gd name="connsiteX190" fmla="*/ 326049 w 1457835"/>
                <a:gd name="connsiteY190" fmla="*/ 719355 h 831324"/>
                <a:gd name="connsiteX191" fmla="*/ 290806 w 1457835"/>
                <a:gd name="connsiteY191" fmla="*/ 735547 h 831324"/>
                <a:gd name="connsiteX192" fmla="*/ 269851 w 1457835"/>
                <a:gd name="connsiteY192" fmla="*/ 745072 h 831324"/>
                <a:gd name="connsiteX193" fmla="*/ 248896 w 1457835"/>
                <a:gd name="connsiteY193" fmla="*/ 754597 h 831324"/>
                <a:gd name="connsiteX194" fmla="*/ 199366 w 1457835"/>
                <a:gd name="connsiteY194" fmla="*/ 777457 h 831324"/>
                <a:gd name="connsiteX195" fmla="*/ 114594 w 1457835"/>
                <a:gd name="connsiteY195" fmla="*/ 810795 h 8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57835" h="831324">
                  <a:moveTo>
                    <a:pt x="432729" y="696495"/>
                  </a:moveTo>
                  <a:cubicBezTo>
                    <a:pt x="450826" y="688875"/>
                    <a:pt x="470829" y="686017"/>
                    <a:pt x="489879" y="683159"/>
                  </a:cubicBezTo>
                  <a:cubicBezTo>
                    <a:pt x="504166" y="681255"/>
                    <a:pt x="515596" y="685064"/>
                    <a:pt x="526074" y="694589"/>
                  </a:cubicBezTo>
                  <a:cubicBezTo>
                    <a:pt x="534646" y="703162"/>
                    <a:pt x="545124" y="709830"/>
                    <a:pt x="555601" y="716497"/>
                  </a:cubicBezTo>
                  <a:cubicBezTo>
                    <a:pt x="601321" y="746025"/>
                    <a:pt x="651804" y="766027"/>
                    <a:pt x="702286" y="784125"/>
                  </a:cubicBezTo>
                  <a:cubicBezTo>
                    <a:pt x="825159" y="831750"/>
                    <a:pt x="1041376" y="786030"/>
                    <a:pt x="1159486" y="641250"/>
                  </a:cubicBezTo>
                  <a:cubicBezTo>
                    <a:pt x="1159486" y="654584"/>
                    <a:pt x="1157581" y="664109"/>
                    <a:pt x="1156629" y="673634"/>
                  </a:cubicBezTo>
                  <a:cubicBezTo>
                    <a:pt x="1152819" y="701257"/>
                    <a:pt x="1144246" y="727927"/>
                    <a:pt x="1144246" y="755550"/>
                  </a:cubicBezTo>
                  <a:cubicBezTo>
                    <a:pt x="1144246" y="769837"/>
                    <a:pt x="1150914" y="776505"/>
                    <a:pt x="1163296" y="779362"/>
                  </a:cubicBezTo>
                  <a:cubicBezTo>
                    <a:pt x="1179489" y="783172"/>
                    <a:pt x="1195681" y="783172"/>
                    <a:pt x="1211874" y="784125"/>
                  </a:cubicBezTo>
                  <a:cubicBezTo>
                    <a:pt x="1231876" y="786030"/>
                    <a:pt x="1264261" y="769837"/>
                    <a:pt x="1263309" y="740309"/>
                  </a:cubicBezTo>
                  <a:cubicBezTo>
                    <a:pt x="1268071" y="693637"/>
                    <a:pt x="1273786" y="657442"/>
                    <a:pt x="1278549" y="610770"/>
                  </a:cubicBezTo>
                  <a:cubicBezTo>
                    <a:pt x="1281406" y="587909"/>
                    <a:pt x="1284264" y="565050"/>
                    <a:pt x="1289979" y="543142"/>
                  </a:cubicBezTo>
                  <a:cubicBezTo>
                    <a:pt x="1290931" y="538380"/>
                    <a:pt x="1292836" y="533617"/>
                    <a:pt x="1298551" y="532664"/>
                  </a:cubicBezTo>
                  <a:cubicBezTo>
                    <a:pt x="1305219" y="531712"/>
                    <a:pt x="1312839" y="535522"/>
                    <a:pt x="1315696" y="541237"/>
                  </a:cubicBezTo>
                  <a:cubicBezTo>
                    <a:pt x="1327126" y="584100"/>
                    <a:pt x="1333794" y="621247"/>
                    <a:pt x="1338556" y="657442"/>
                  </a:cubicBezTo>
                  <a:cubicBezTo>
                    <a:pt x="1343319" y="693637"/>
                    <a:pt x="1341414" y="730784"/>
                    <a:pt x="1352844" y="766027"/>
                  </a:cubicBezTo>
                  <a:cubicBezTo>
                    <a:pt x="1355701" y="773647"/>
                    <a:pt x="1356654" y="783172"/>
                    <a:pt x="1366179" y="784125"/>
                  </a:cubicBezTo>
                  <a:cubicBezTo>
                    <a:pt x="1384276" y="785077"/>
                    <a:pt x="1401421" y="790792"/>
                    <a:pt x="1419519" y="785077"/>
                  </a:cubicBezTo>
                  <a:cubicBezTo>
                    <a:pt x="1449046" y="776505"/>
                    <a:pt x="1459524" y="764122"/>
                    <a:pt x="1457619" y="734595"/>
                  </a:cubicBezTo>
                  <a:cubicBezTo>
                    <a:pt x="1454761" y="704114"/>
                    <a:pt x="1449999" y="674587"/>
                    <a:pt x="1446189" y="644107"/>
                  </a:cubicBezTo>
                  <a:cubicBezTo>
                    <a:pt x="1441426" y="603150"/>
                    <a:pt x="1429996" y="564097"/>
                    <a:pt x="1428091" y="523139"/>
                  </a:cubicBezTo>
                  <a:cubicBezTo>
                    <a:pt x="1425234" y="477420"/>
                    <a:pt x="1418566" y="432652"/>
                    <a:pt x="1405231" y="387884"/>
                  </a:cubicBezTo>
                  <a:cubicBezTo>
                    <a:pt x="1393801" y="347880"/>
                    <a:pt x="1369989" y="318352"/>
                    <a:pt x="1335699" y="296445"/>
                  </a:cubicBezTo>
                  <a:cubicBezTo>
                    <a:pt x="1314744" y="283109"/>
                    <a:pt x="1292836" y="268822"/>
                    <a:pt x="1269976" y="259297"/>
                  </a:cubicBezTo>
                  <a:cubicBezTo>
                    <a:pt x="1258546" y="254534"/>
                    <a:pt x="1250926" y="246914"/>
                    <a:pt x="1246164" y="235484"/>
                  </a:cubicBezTo>
                  <a:cubicBezTo>
                    <a:pt x="1236639" y="213577"/>
                    <a:pt x="1225209" y="193575"/>
                    <a:pt x="1220446" y="169762"/>
                  </a:cubicBezTo>
                  <a:cubicBezTo>
                    <a:pt x="1215684" y="144997"/>
                    <a:pt x="1190919" y="124995"/>
                    <a:pt x="1165201" y="122137"/>
                  </a:cubicBezTo>
                  <a:cubicBezTo>
                    <a:pt x="1155676" y="121184"/>
                    <a:pt x="1145199" y="122137"/>
                    <a:pt x="1139484" y="116422"/>
                  </a:cubicBezTo>
                  <a:cubicBezTo>
                    <a:pt x="1065189" y="43080"/>
                    <a:pt x="908979" y="-3593"/>
                    <a:pt x="818491" y="217"/>
                  </a:cubicBezTo>
                  <a:cubicBezTo>
                    <a:pt x="746101" y="4027"/>
                    <a:pt x="673711" y="15457"/>
                    <a:pt x="607989" y="47842"/>
                  </a:cubicBezTo>
                  <a:cubicBezTo>
                    <a:pt x="559411" y="71655"/>
                    <a:pt x="507976" y="115470"/>
                    <a:pt x="474639" y="159284"/>
                  </a:cubicBezTo>
                  <a:cubicBezTo>
                    <a:pt x="417489" y="236437"/>
                    <a:pt x="402249" y="325020"/>
                    <a:pt x="399391" y="419317"/>
                  </a:cubicBezTo>
                  <a:cubicBezTo>
                    <a:pt x="397486" y="466942"/>
                    <a:pt x="369864" y="499327"/>
                    <a:pt x="334621" y="525045"/>
                  </a:cubicBezTo>
                  <a:cubicBezTo>
                    <a:pt x="313666" y="541237"/>
                    <a:pt x="145074" y="616484"/>
                    <a:pt x="85066" y="646012"/>
                  </a:cubicBezTo>
                  <a:cubicBezTo>
                    <a:pt x="73636" y="651727"/>
                    <a:pt x="62206" y="657442"/>
                    <a:pt x="49824" y="663157"/>
                  </a:cubicBezTo>
                  <a:cubicBezTo>
                    <a:pt x="15534" y="677445"/>
                    <a:pt x="-2564" y="707925"/>
                    <a:pt x="294" y="745072"/>
                  </a:cubicBezTo>
                  <a:cubicBezTo>
                    <a:pt x="2199" y="776505"/>
                    <a:pt x="15534" y="806984"/>
                    <a:pt x="44109" y="820320"/>
                  </a:cubicBezTo>
                  <a:cubicBezTo>
                    <a:pt x="73636" y="833655"/>
                    <a:pt x="105069" y="835559"/>
                    <a:pt x="136501" y="822225"/>
                  </a:cubicBezTo>
                  <a:cubicBezTo>
                    <a:pt x="172696" y="806984"/>
                    <a:pt x="210796" y="794602"/>
                    <a:pt x="245086" y="777457"/>
                  </a:cubicBezTo>
                  <a:cubicBezTo>
                    <a:pt x="307951" y="746025"/>
                    <a:pt x="370816" y="722212"/>
                    <a:pt x="432729" y="696495"/>
                  </a:cubicBezTo>
                  <a:close/>
                  <a:moveTo>
                    <a:pt x="1152819" y="144997"/>
                  </a:moveTo>
                  <a:cubicBezTo>
                    <a:pt x="1175679" y="136425"/>
                    <a:pt x="1199491" y="146902"/>
                    <a:pt x="1205206" y="170714"/>
                  </a:cubicBezTo>
                  <a:cubicBezTo>
                    <a:pt x="1211874" y="199289"/>
                    <a:pt x="1224256" y="225007"/>
                    <a:pt x="1235686" y="250725"/>
                  </a:cubicBezTo>
                  <a:cubicBezTo>
                    <a:pt x="1241401" y="263107"/>
                    <a:pt x="1249021" y="270727"/>
                    <a:pt x="1261404" y="275489"/>
                  </a:cubicBezTo>
                  <a:cubicBezTo>
                    <a:pt x="1287121" y="285967"/>
                    <a:pt x="1310934" y="301207"/>
                    <a:pt x="1333794" y="316447"/>
                  </a:cubicBezTo>
                  <a:cubicBezTo>
                    <a:pt x="1375704" y="344070"/>
                    <a:pt x="1391896" y="385027"/>
                    <a:pt x="1401421" y="431700"/>
                  </a:cubicBezTo>
                  <a:cubicBezTo>
                    <a:pt x="1409994" y="473609"/>
                    <a:pt x="1411899" y="516472"/>
                    <a:pt x="1418566" y="558382"/>
                  </a:cubicBezTo>
                  <a:cubicBezTo>
                    <a:pt x="1424281" y="600292"/>
                    <a:pt x="1431901" y="642202"/>
                    <a:pt x="1437616" y="684112"/>
                  </a:cubicBezTo>
                  <a:cubicBezTo>
                    <a:pt x="1439521" y="697447"/>
                    <a:pt x="1440474" y="711734"/>
                    <a:pt x="1442379" y="725070"/>
                  </a:cubicBezTo>
                  <a:cubicBezTo>
                    <a:pt x="1446189" y="756502"/>
                    <a:pt x="1435711" y="768884"/>
                    <a:pt x="1403326" y="768884"/>
                  </a:cubicBezTo>
                  <a:cubicBezTo>
                    <a:pt x="1378561" y="768884"/>
                    <a:pt x="1372846" y="766027"/>
                    <a:pt x="1368084" y="741262"/>
                  </a:cubicBezTo>
                  <a:cubicBezTo>
                    <a:pt x="1363321" y="712687"/>
                    <a:pt x="1359511" y="683159"/>
                    <a:pt x="1356654" y="653632"/>
                  </a:cubicBezTo>
                  <a:cubicBezTo>
                    <a:pt x="1351891" y="612675"/>
                    <a:pt x="1350939" y="576480"/>
                    <a:pt x="1333794" y="538380"/>
                  </a:cubicBezTo>
                  <a:cubicBezTo>
                    <a:pt x="1328079" y="526950"/>
                    <a:pt x="1319506" y="511709"/>
                    <a:pt x="1304266" y="512662"/>
                  </a:cubicBezTo>
                  <a:cubicBezTo>
                    <a:pt x="1289979" y="513614"/>
                    <a:pt x="1279501" y="522187"/>
                    <a:pt x="1274739" y="537427"/>
                  </a:cubicBezTo>
                  <a:cubicBezTo>
                    <a:pt x="1265214" y="570764"/>
                    <a:pt x="1263309" y="605055"/>
                    <a:pt x="1259499" y="639345"/>
                  </a:cubicBezTo>
                  <a:cubicBezTo>
                    <a:pt x="1256641" y="664109"/>
                    <a:pt x="1255689" y="687922"/>
                    <a:pt x="1253784" y="712687"/>
                  </a:cubicBezTo>
                  <a:cubicBezTo>
                    <a:pt x="1252831" y="723164"/>
                    <a:pt x="1250926" y="733642"/>
                    <a:pt x="1247116" y="744120"/>
                  </a:cubicBezTo>
                  <a:cubicBezTo>
                    <a:pt x="1240449" y="761264"/>
                    <a:pt x="1233781" y="766027"/>
                    <a:pt x="1215684" y="766027"/>
                  </a:cubicBezTo>
                  <a:cubicBezTo>
                    <a:pt x="1206159" y="766027"/>
                    <a:pt x="1195681" y="766027"/>
                    <a:pt x="1186156" y="764122"/>
                  </a:cubicBezTo>
                  <a:cubicBezTo>
                    <a:pt x="1167106" y="761264"/>
                    <a:pt x="1164249" y="757455"/>
                    <a:pt x="1166154" y="738405"/>
                  </a:cubicBezTo>
                  <a:cubicBezTo>
                    <a:pt x="1169964" y="698400"/>
                    <a:pt x="1178536" y="659347"/>
                    <a:pt x="1185204" y="619342"/>
                  </a:cubicBezTo>
                  <a:cubicBezTo>
                    <a:pt x="1189966" y="587909"/>
                    <a:pt x="1200444" y="557430"/>
                    <a:pt x="1209016" y="526950"/>
                  </a:cubicBezTo>
                  <a:cubicBezTo>
                    <a:pt x="1234734" y="441225"/>
                    <a:pt x="1234734" y="356452"/>
                    <a:pt x="1209016" y="270727"/>
                  </a:cubicBezTo>
                  <a:cubicBezTo>
                    <a:pt x="1204254" y="255487"/>
                    <a:pt x="1196634" y="242152"/>
                    <a:pt x="1189966" y="227864"/>
                  </a:cubicBezTo>
                  <a:cubicBezTo>
                    <a:pt x="1184251" y="214530"/>
                    <a:pt x="1175679" y="211672"/>
                    <a:pt x="1162344" y="214530"/>
                  </a:cubicBezTo>
                  <a:cubicBezTo>
                    <a:pt x="1156629" y="215482"/>
                    <a:pt x="1150914" y="217387"/>
                    <a:pt x="1146151" y="219292"/>
                  </a:cubicBezTo>
                  <a:cubicBezTo>
                    <a:pt x="1120434" y="227864"/>
                    <a:pt x="1092811" y="206909"/>
                    <a:pt x="1092811" y="180239"/>
                  </a:cubicBezTo>
                  <a:cubicBezTo>
                    <a:pt x="1092811" y="169762"/>
                    <a:pt x="1099479" y="165952"/>
                    <a:pt x="1107099" y="163095"/>
                  </a:cubicBezTo>
                  <a:cubicBezTo>
                    <a:pt x="1121386" y="157380"/>
                    <a:pt x="1136626" y="150712"/>
                    <a:pt x="1152819" y="144997"/>
                  </a:cubicBezTo>
                  <a:close/>
                  <a:moveTo>
                    <a:pt x="429871" y="345975"/>
                  </a:moveTo>
                  <a:cubicBezTo>
                    <a:pt x="440349" y="272632"/>
                    <a:pt x="462256" y="201195"/>
                    <a:pt x="511786" y="145950"/>
                  </a:cubicBezTo>
                  <a:cubicBezTo>
                    <a:pt x="707049" y="-55028"/>
                    <a:pt x="1002324" y="24982"/>
                    <a:pt x="1115671" y="116422"/>
                  </a:cubicBezTo>
                  <a:cubicBezTo>
                    <a:pt x="1129006" y="129757"/>
                    <a:pt x="1137579" y="130709"/>
                    <a:pt x="1121386" y="138330"/>
                  </a:cubicBezTo>
                  <a:cubicBezTo>
                    <a:pt x="1110909" y="143092"/>
                    <a:pt x="1099479" y="145950"/>
                    <a:pt x="1089954" y="151664"/>
                  </a:cubicBezTo>
                  <a:cubicBezTo>
                    <a:pt x="1071856" y="160237"/>
                    <a:pt x="1068046" y="170714"/>
                    <a:pt x="1073761" y="189764"/>
                  </a:cubicBezTo>
                  <a:cubicBezTo>
                    <a:pt x="1079476" y="207862"/>
                    <a:pt x="1090906" y="221197"/>
                    <a:pt x="1103289" y="234532"/>
                  </a:cubicBezTo>
                  <a:cubicBezTo>
                    <a:pt x="1111861" y="243105"/>
                    <a:pt x="1122339" y="243105"/>
                    <a:pt x="1132816" y="242152"/>
                  </a:cubicBezTo>
                  <a:cubicBezTo>
                    <a:pt x="1139484" y="241200"/>
                    <a:pt x="1145199" y="238342"/>
                    <a:pt x="1151866" y="237389"/>
                  </a:cubicBezTo>
                  <a:cubicBezTo>
                    <a:pt x="1169011" y="233580"/>
                    <a:pt x="1170916" y="234532"/>
                    <a:pt x="1179489" y="249772"/>
                  </a:cubicBezTo>
                  <a:cubicBezTo>
                    <a:pt x="1192824" y="274537"/>
                    <a:pt x="1198539" y="302159"/>
                    <a:pt x="1203301" y="329782"/>
                  </a:cubicBezTo>
                  <a:cubicBezTo>
                    <a:pt x="1208064" y="355500"/>
                    <a:pt x="1211874" y="381217"/>
                    <a:pt x="1209969" y="407887"/>
                  </a:cubicBezTo>
                  <a:cubicBezTo>
                    <a:pt x="1209969" y="425984"/>
                    <a:pt x="1208064" y="444082"/>
                    <a:pt x="1206159" y="462180"/>
                  </a:cubicBezTo>
                  <a:cubicBezTo>
                    <a:pt x="1206159" y="462180"/>
                    <a:pt x="1206159" y="462180"/>
                    <a:pt x="1206159" y="462180"/>
                  </a:cubicBezTo>
                  <a:cubicBezTo>
                    <a:pt x="1206159" y="465037"/>
                    <a:pt x="1205206" y="466942"/>
                    <a:pt x="1205206" y="469800"/>
                  </a:cubicBezTo>
                  <a:cubicBezTo>
                    <a:pt x="1205206" y="469800"/>
                    <a:pt x="1205206" y="470752"/>
                    <a:pt x="1205206" y="470752"/>
                  </a:cubicBezTo>
                  <a:cubicBezTo>
                    <a:pt x="1204254" y="475514"/>
                    <a:pt x="1203301" y="481230"/>
                    <a:pt x="1202349" y="485992"/>
                  </a:cubicBezTo>
                  <a:cubicBezTo>
                    <a:pt x="1202349" y="485992"/>
                    <a:pt x="1202349" y="486945"/>
                    <a:pt x="1202349" y="486945"/>
                  </a:cubicBezTo>
                  <a:cubicBezTo>
                    <a:pt x="1202349" y="489802"/>
                    <a:pt x="1201396" y="491707"/>
                    <a:pt x="1201396" y="494564"/>
                  </a:cubicBezTo>
                  <a:cubicBezTo>
                    <a:pt x="1201396" y="494564"/>
                    <a:pt x="1201396" y="494564"/>
                    <a:pt x="1201396" y="495517"/>
                  </a:cubicBezTo>
                  <a:cubicBezTo>
                    <a:pt x="1200444" y="498375"/>
                    <a:pt x="1200444" y="500280"/>
                    <a:pt x="1199491" y="503137"/>
                  </a:cubicBezTo>
                  <a:cubicBezTo>
                    <a:pt x="1199491" y="503137"/>
                    <a:pt x="1199491" y="504089"/>
                    <a:pt x="1199491" y="504089"/>
                  </a:cubicBezTo>
                  <a:cubicBezTo>
                    <a:pt x="1198539" y="505995"/>
                    <a:pt x="1198539" y="508852"/>
                    <a:pt x="1197586" y="510757"/>
                  </a:cubicBezTo>
                  <a:cubicBezTo>
                    <a:pt x="1197586" y="510757"/>
                    <a:pt x="1197586" y="511709"/>
                    <a:pt x="1197586" y="511709"/>
                  </a:cubicBezTo>
                  <a:cubicBezTo>
                    <a:pt x="1196634" y="514567"/>
                    <a:pt x="1196634" y="516472"/>
                    <a:pt x="1195681" y="519330"/>
                  </a:cubicBezTo>
                  <a:cubicBezTo>
                    <a:pt x="1195681" y="519330"/>
                    <a:pt x="1195681" y="519330"/>
                    <a:pt x="1195681" y="520282"/>
                  </a:cubicBezTo>
                  <a:cubicBezTo>
                    <a:pt x="1194729" y="522187"/>
                    <a:pt x="1194729" y="525045"/>
                    <a:pt x="1193776" y="526950"/>
                  </a:cubicBezTo>
                  <a:cubicBezTo>
                    <a:pt x="1193776" y="527902"/>
                    <a:pt x="1193776" y="527902"/>
                    <a:pt x="1192824" y="528855"/>
                  </a:cubicBezTo>
                  <a:cubicBezTo>
                    <a:pt x="1190919" y="533617"/>
                    <a:pt x="1189966" y="538380"/>
                    <a:pt x="1188061" y="543142"/>
                  </a:cubicBezTo>
                  <a:cubicBezTo>
                    <a:pt x="1188061" y="544095"/>
                    <a:pt x="1188061" y="544095"/>
                    <a:pt x="1187109" y="545047"/>
                  </a:cubicBezTo>
                  <a:cubicBezTo>
                    <a:pt x="1186156" y="546952"/>
                    <a:pt x="1185204" y="548857"/>
                    <a:pt x="1185204" y="550762"/>
                  </a:cubicBezTo>
                  <a:cubicBezTo>
                    <a:pt x="1185204" y="550762"/>
                    <a:pt x="1185204" y="551714"/>
                    <a:pt x="1185204" y="551714"/>
                  </a:cubicBezTo>
                  <a:cubicBezTo>
                    <a:pt x="1184251" y="553620"/>
                    <a:pt x="1183299" y="556477"/>
                    <a:pt x="1182346" y="558382"/>
                  </a:cubicBezTo>
                  <a:cubicBezTo>
                    <a:pt x="1182346" y="559334"/>
                    <a:pt x="1182346" y="559334"/>
                    <a:pt x="1181394" y="560287"/>
                  </a:cubicBezTo>
                  <a:cubicBezTo>
                    <a:pt x="1180441" y="562192"/>
                    <a:pt x="1179489" y="564097"/>
                    <a:pt x="1179489" y="566002"/>
                  </a:cubicBezTo>
                  <a:cubicBezTo>
                    <a:pt x="1179489" y="566955"/>
                    <a:pt x="1179489" y="566955"/>
                    <a:pt x="1178536" y="567907"/>
                  </a:cubicBezTo>
                  <a:cubicBezTo>
                    <a:pt x="1177584" y="569812"/>
                    <a:pt x="1176631" y="572670"/>
                    <a:pt x="1175679" y="574575"/>
                  </a:cubicBezTo>
                  <a:cubicBezTo>
                    <a:pt x="1175679" y="574575"/>
                    <a:pt x="1175679" y="575527"/>
                    <a:pt x="1174726" y="575527"/>
                  </a:cubicBezTo>
                  <a:cubicBezTo>
                    <a:pt x="1173774" y="577432"/>
                    <a:pt x="1172821" y="579337"/>
                    <a:pt x="1171869" y="581242"/>
                  </a:cubicBezTo>
                  <a:cubicBezTo>
                    <a:pt x="1171869" y="582195"/>
                    <a:pt x="1170916" y="582195"/>
                    <a:pt x="1170916" y="583147"/>
                  </a:cubicBezTo>
                  <a:cubicBezTo>
                    <a:pt x="1169964" y="585052"/>
                    <a:pt x="1169011" y="587909"/>
                    <a:pt x="1167106" y="589814"/>
                  </a:cubicBezTo>
                  <a:cubicBezTo>
                    <a:pt x="1167106" y="589814"/>
                    <a:pt x="1167106" y="589814"/>
                    <a:pt x="1167106" y="589814"/>
                  </a:cubicBezTo>
                  <a:cubicBezTo>
                    <a:pt x="1154724" y="614580"/>
                    <a:pt x="1138531" y="636487"/>
                    <a:pt x="1120434" y="656489"/>
                  </a:cubicBezTo>
                  <a:cubicBezTo>
                    <a:pt x="1116624" y="660300"/>
                    <a:pt x="1112814" y="664109"/>
                    <a:pt x="1109004" y="667920"/>
                  </a:cubicBezTo>
                  <a:cubicBezTo>
                    <a:pt x="1105194" y="671730"/>
                    <a:pt x="1101384" y="675539"/>
                    <a:pt x="1096621" y="679350"/>
                  </a:cubicBezTo>
                  <a:cubicBezTo>
                    <a:pt x="1088049" y="686970"/>
                    <a:pt x="1079476" y="693637"/>
                    <a:pt x="1070904" y="699352"/>
                  </a:cubicBezTo>
                  <a:cubicBezTo>
                    <a:pt x="1062331" y="706020"/>
                    <a:pt x="1052806" y="711734"/>
                    <a:pt x="1043281" y="717450"/>
                  </a:cubicBezTo>
                  <a:cubicBezTo>
                    <a:pt x="1003276" y="741262"/>
                    <a:pt x="959461" y="758407"/>
                    <a:pt x="915646" y="768884"/>
                  </a:cubicBezTo>
                  <a:cubicBezTo>
                    <a:pt x="910884" y="769837"/>
                    <a:pt x="905169" y="771742"/>
                    <a:pt x="900406" y="772695"/>
                  </a:cubicBezTo>
                  <a:cubicBezTo>
                    <a:pt x="841351" y="785077"/>
                    <a:pt x="785154" y="786030"/>
                    <a:pt x="743244" y="775552"/>
                  </a:cubicBezTo>
                  <a:cubicBezTo>
                    <a:pt x="740386" y="775552"/>
                    <a:pt x="737529" y="774600"/>
                    <a:pt x="733719" y="773647"/>
                  </a:cubicBezTo>
                  <a:cubicBezTo>
                    <a:pt x="731814" y="773647"/>
                    <a:pt x="729909" y="772695"/>
                    <a:pt x="728004" y="771742"/>
                  </a:cubicBezTo>
                  <a:cubicBezTo>
                    <a:pt x="727051" y="771742"/>
                    <a:pt x="726099" y="770789"/>
                    <a:pt x="725146" y="770789"/>
                  </a:cubicBezTo>
                  <a:cubicBezTo>
                    <a:pt x="723241" y="769837"/>
                    <a:pt x="720384" y="769837"/>
                    <a:pt x="717526" y="768884"/>
                  </a:cubicBezTo>
                  <a:cubicBezTo>
                    <a:pt x="714669" y="767932"/>
                    <a:pt x="712764" y="766980"/>
                    <a:pt x="709906" y="766027"/>
                  </a:cubicBezTo>
                  <a:cubicBezTo>
                    <a:pt x="704191" y="764122"/>
                    <a:pt x="697524" y="762217"/>
                    <a:pt x="690856" y="759359"/>
                  </a:cubicBezTo>
                  <a:cubicBezTo>
                    <a:pt x="687999" y="758407"/>
                    <a:pt x="685141" y="757455"/>
                    <a:pt x="682284" y="756502"/>
                  </a:cubicBezTo>
                  <a:cubicBezTo>
                    <a:pt x="678474" y="755550"/>
                    <a:pt x="675616" y="753645"/>
                    <a:pt x="671806" y="752692"/>
                  </a:cubicBezTo>
                  <a:cubicBezTo>
                    <a:pt x="667996" y="751739"/>
                    <a:pt x="665139" y="749834"/>
                    <a:pt x="661329" y="747930"/>
                  </a:cubicBezTo>
                  <a:cubicBezTo>
                    <a:pt x="655614" y="746025"/>
                    <a:pt x="649899" y="743167"/>
                    <a:pt x="644184" y="740309"/>
                  </a:cubicBezTo>
                  <a:cubicBezTo>
                    <a:pt x="641326" y="739357"/>
                    <a:pt x="639421" y="737452"/>
                    <a:pt x="636564" y="736500"/>
                  </a:cubicBezTo>
                  <a:cubicBezTo>
                    <a:pt x="633706" y="734595"/>
                    <a:pt x="629896" y="733642"/>
                    <a:pt x="627039" y="731737"/>
                  </a:cubicBezTo>
                  <a:cubicBezTo>
                    <a:pt x="625134" y="730784"/>
                    <a:pt x="623229" y="729832"/>
                    <a:pt x="621324" y="728880"/>
                  </a:cubicBezTo>
                  <a:cubicBezTo>
                    <a:pt x="617514" y="726975"/>
                    <a:pt x="613704" y="725070"/>
                    <a:pt x="608941" y="722212"/>
                  </a:cubicBezTo>
                  <a:cubicBezTo>
                    <a:pt x="603226" y="718402"/>
                    <a:pt x="596559" y="715545"/>
                    <a:pt x="590844" y="711734"/>
                  </a:cubicBezTo>
                  <a:cubicBezTo>
                    <a:pt x="587034" y="708877"/>
                    <a:pt x="583224" y="706972"/>
                    <a:pt x="578461" y="704114"/>
                  </a:cubicBezTo>
                  <a:cubicBezTo>
                    <a:pt x="572746" y="700305"/>
                    <a:pt x="566079" y="695542"/>
                    <a:pt x="560364" y="691732"/>
                  </a:cubicBezTo>
                  <a:cubicBezTo>
                    <a:pt x="556554" y="688875"/>
                    <a:pt x="552744" y="686017"/>
                    <a:pt x="548934" y="682207"/>
                  </a:cubicBezTo>
                  <a:cubicBezTo>
                    <a:pt x="547029" y="680302"/>
                    <a:pt x="545124" y="679350"/>
                    <a:pt x="543219" y="677445"/>
                  </a:cubicBezTo>
                  <a:cubicBezTo>
                    <a:pt x="539409" y="674587"/>
                    <a:pt x="535599" y="670777"/>
                    <a:pt x="531789" y="667920"/>
                  </a:cubicBezTo>
                  <a:cubicBezTo>
                    <a:pt x="527979" y="664109"/>
                    <a:pt x="524169" y="661252"/>
                    <a:pt x="520359" y="657442"/>
                  </a:cubicBezTo>
                  <a:cubicBezTo>
                    <a:pt x="516549" y="653632"/>
                    <a:pt x="512739" y="649822"/>
                    <a:pt x="509881" y="646012"/>
                  </a:cubicBezTo>
                  <a:cubicBezTo>
                    <a:pt x="506071" y="642202"/>
                    <a:pt x="503214" y="638392"/>
                    <a:pt x="499404" y="634582"/>
                  </a:cubicBezTo>
                  <a:cubicBezTo>
                    <a:pt x="495594" y="630772"/>
                    <a:pt x="492736" y="626009"/>
                    <a:pt x="489879" y="622200"/>
                  </a:cubicBezTo>
                  <a:cubicBezTo>
                    <a:pt x="482259" y="611722"/>
                    <a:pt x="474639" y="600292"/>
                    <a:pt x="467971" y="588862"/>
                  </a:cubicBezTo>
                  <a:cubicBezTo>
                    <a:pt x="464161" y="582195"/>
                    <a:pt x="460351" y="574575"/>
                    <a:pt x="456541" y="566955"/>
                  </a:cubicBezTo>
                  <a:cubicBezTo>
                    <a:pt x="452731" y="559334"/>
                    <a:pt x="449874" y="551714"/>
                    <a:pt x="447016" y="543142"/>
                  </a:cubicBezTo>
                  <a:cubicBezTo>
                    <a:pt x="445111" y="537427"/>
                    <a:pt x="443206" y="532664"/>
                    <a:pt x="441301" y="526950"/>
                  </a:cubicBezTo>
                  <a:cubicBezTo>
                    <a:pt x="440349" y="524092"/>
                    <a:pt x="439396" y="520282"/>
                    <a:pt x="438444" y="517425"/>
                  </a:cubicBezTo>
                  <a:cubicBezTo>
                    <a:pt x="438444" y="516472"/>
                    <a:pt x="438444" y="516472"/>
                    <a:pt x="437491" y="515520"/>
                  </a:cubicBezTo>
                  <a:cubicBezTo>
                    <a:pt x="436539" y="512662"/>
                    <a:pt x="436539" y="509805"/>
                    <a:pt x="435586" y="506947"/>
                  </a:cubicBezTo>
                  <a:cubicBezTo>
                    <a:pt x="435586" y="505995"/>
                    <a:pt x="434634" y="504089"/>
                    <a:pt x="434634" y="503137"/>
                  </a:cubicBezTo>
                  <a:cubicBezTo>
                    <a:pt x="434634" y="501232"/>
                    <a:pt x="433681" y="499327"/>
                    <a:pt x="433681" y="497422"/>
                  </a:cubicBezTo>
                  <a:cubicBezTo>
                    <a:pt x="432729" y="494564"/>
                    <a:pt x="432729" y="492659"/>
                    <a:pt x="432729" y="489802"/>
                  </a:cubicBezTo>
                  <a:cubicBezTo>
                    <a:pt x="432729" y="488850"/>
                    <a:pt x="432729" y="488850"/>
                    <a:pt x="432729" y="487897"/>
                  </a:cubicBezTo>
                  <a:cubicBezTo>
                    <a:pt x="431776" y="484087"/>
                    <a:pt x="431776" y="480277"/>
                    <a:pt x="430824" y="476467"/>
                  </a:cubicBezTo>
                  <a:cubicBezTo>
                    <a:pt x="430824" y="476467"/>
                    <a:pt x="430824" y="476467"/>
                    <a:pt x="430824" y="476467"/>
                  </a:cubicBezTo>
                  <a:cubicBezTo>
                    <a:pt x="422251" y="432652"/>
                    <a:pt x="423204" y="389789"/>
                    <a:pt x="429871" y="345975"/>
                  </a:cubicBezTo>
                  <a:close/>
                  <a:moveTo>
                    <a:pt x="114594" y="810795"/>
                  </a:moveTo>
                  <a:cubicBezTo>
                    <a:pt x="108879" y="811747"/>
                    <a:pt x="103164" y="812700"/>
                    <a:pt x="96496" y="812700"/>
                  </a:cubicBezTo>
                  <a:cubicBezTo>
                    <a:pt x="94591" y="812700"/>
                    <a:pt x="93639" y="812700"/>
                    <a:pt x="91734" y="812700"/>
                  </a:cubicBezTo>
                  <a:cubicBezTo>
                    <a:pt x="88876" y="812700"/>
                    <a:pt x="86019" y="812700"/>
                    <a:pt x="83161" y="811747"/>
                  </a:cubicBezTo>
                  <a:cubicBezTo>
                    <a:pt x="79351" y="810795"/>
                    <a:pt x="74589" y="809842"/>
                    <a:pt x="70779" y="808889"/>
                  </a:cubicBezTo>
                  <a:cubicBezTo>
                    <a:pt x="67921" y="807937"/>
                    <a:pt x="66016" y="806984"/>
                    <a:pt x="63159" y="806032"/>
                  </a:cubicBezTo>
                  <a:cubicBezTo>
                    <a:pt x="58396" y="804127"/>
                    <a:pt x="53634" y="801270"/>
                    <a:pt x="48871" y="797459"/>
                  </a:cubicBezTo>
                  <a:cubicBezTo>
                    <a:pt x="31726" y="784125"/>
                    <a:pt x="20296" y="764122"/>
                    <a:pt x="18391" y="739357"/>
                  </a:cubicBezTo>
                  <a:cubicBezTo>
                    <a:pt x="18391" y="738405"/>
                    <a:pt x="18391" y="736500"/>
                    <a:pt x="18391" y="735547"/>
                  </a:cubicBezTo>
                  <a:cubicBezTo>
                    <a:pt x="18391" y="734595"/>
                    <a:pt x="18391" y="734595"/>
                    <a:pt x="18391" y="733642"/>
                  </a:cubicBezTo>
                  <a:cubicBezTo>
                    <a:pt x="18391" y="732689"/>
                    <a:pt x="18391" y="732689"/>
                    <a:pt x="18391" y="731737"/>
                  </a:cubicBezTo>
                  <a:cubicBezTo>
                    <a:pt x="18391" y="730784"/>
                    <a:pt x="18391" y="729832"/>
                    <a:pt x="18391" y="728880"/>
                  </a:cubicBezTo>
                  <a:cubicBezTo>
                    <a:pt x="18391" y="728880"/>
                    <a:pt x="18391" y="727927"/>
                    <a:pt x="18391" y="727927"/>
                  </a:cubicBezTo>
                  <a:cubicBezTo>
                    <a:pt x="19344" y="708877"/>
                    <a:pt x="27916" y="693637"/>
                    <a:pt x="47919" y="684112"/>
                  </a:cubicBezTo>
                  <a:cubicBezTo>
                    <a:pt x="86971" y="666014"/>
                    <a:pt x="277471" y="573622"/>
                    <a:pt x="290806" y="567907"/>
                  </a:cubicBezTo>
                  <a:cubicBezTo>
                    <a:pt x="327954" y="552667"/>
                    <a:pt x="365101" y="536475"/>
                    <a:pt x="387009" y="499327"/>
                  </a:cubicBezTo>
                  <a:cubicBezTo>
                    <a:pt x="390819" y="493612"/>
                    <a:pt x="395581" y="486945"/>
                    <a:pt x="406059" y="481230"/>
                  </a:cubicBezTo>
                  <a:cubicBezTo>
                    <a:pt x="413679" y="522187"/>
                    <a:pt x="429871" y="559334"/>
                    <a:pt x="448921" y="594577"/>
                  </a:cubicBezTo>
                  <a:cubicBezTo>
                    <a:pt x="459399" y="613627"/>
                    <a:pt x="469876" y="631725"/>
                    <a:pt x="480354" y="650775"/>
                  </a:cubicBezTo>
                  <a:cubicBezTo>
                    <a:pt x="482259" y="653632"/>
                    <a:pt x="483211" y="655537"/>
                    <a:pt x="485116" y="658395"/>
                  </a:cubicBezTo>
                  <a:lnTo>
                    <a:pt x="485116" y="658395"/>
                  </a:lnTo>
                  <a:cubicBezTo>
                    <a:pt x="484164" y="658395"/>
                    <a:pt x="484164" y="659347"/>
                    <a:pt x="483211" y="659347"/>
                  </a:cubicBezTo>
                  <a:cubicBezTo>
                    <a:pt x="483211" y="659347"/>
                    <a:pt x="482259" y="659347"/>
                    <a:pt x="482259" y="660300"/>
                  </a:cubicBezTo>
                  <a:cubicBezTo>
                    <a:pt x="481306" y="661252"/>
                    <a:pt x="480354" y="661252"/>
                    <a:pt x="480354" y="662205"/>
                  </a:cubicBezTo>
                  <a:cubicBezTo>
                    <a:pt x="480354" y="662205"/>
                    <a:pt x="479401" y="662205"/>
                    <a:pt x="479401" y="662205"/>
                  </a:cubicBezTo>
                  <a:cubicBezTo>
                    <a:pt x="479401" y="662205"/>
                    <a:pt x="478449" y="662205"/>
                    <a:pt x="478449" y="662205"/>
                  </a:cubicBezTo>
                  <a:cubicBezTo>
                    <a:pt x="467971" y="664109"/>
                    <a:pt x="458446" y="666967"/>
                    <a:pt x="447969" y="669825"/>
                  </a:cubicBezTo>
                  <a:cubicBezTo>
                    <a:pt x="427966" y="675539"/>
                    <a:pt x="408916" y="683159"/>
                    <a:pt x="389866" y="690780"/>
                  </a:cubicBezTo>
                  <a:cubicBezTo>
                    <a:pt x="382246" y="693637"/>
                    <a:pt x="375579" y="696495"/>
                    <a:pt x="368911" y="699352"/>
                  </a:cubicBezTo>
                  <a:cubicBezTo>
                    <a:pt x="364149" y="701257"/>
                    <a:pt x="359386" y="703162"/>
                    <a:pt x="354624" y="706020"/>
                  </a:cubicBezTo>
                  <a:cubicBezTo>
                    <a:pt x="349861" y="707925"/>
                    <a:pt x="345099" y="709830"/>
                    <a:pt x="340336" y="712687"/>
                  </a:cubicBezTo>
                  <a:cubicBezTo>
                    <a:pt x="335574" y="714592"/>
                    <a:pt x="330811" y="717450"/>
                    <a:pt x="326049" y="719355"/>
                  </a:cubicBezTo>
                  <a:cubicBezTo>
                    <a:pt x="314619" y="725070"/>
                    <a:pt x="303189" y="729832"/>
                    <a:pt x="290806" y="735547"/>
                  </a:cubicBezTo>
                  <a:cubicBezTo>
                    <a:pt x="284139" y="738405"/>
                    <a:pt x="276519" y="742214"/>
                    <a:pt x="269851" y="745072"/>
                  </a:cubicBezTo>
                  <a:cubicBezTo>
                    <a:pt x="263184" y="747930"/>
                    <a:pt x="255564" y="751739"/>
                    <a:pt x="248896" y="754597"/>
                  </a:cubicBezTo>
                  <a:cubicBezTo>
                    <a:pt x="231751" y="762217"/>
                    <a:pt x="215559" y="769837"/>
                    <a:pt x="199366" y="777457"/>
                  </a:cubicBezTo>
                  <a:cubicBezTo>
                    <a:pt x="173649" y="791745"/>
                    <a:pt x="145074" y="803175"/>
                    <a:pt x="114594" y="810795"/>
                  </a:cubicBezTo>
                  <a:close/>
                </a:path>
              </a:pathLst>
            </a:custGeom>
            <a:solidFill>
              <a:srgbClr val="000000"/>
            </a:solidFill>
            <a:ln w="9525" cap="flat">
              <a:noFill/>
              <a:prstDash val="solid"/>
              <a:miter/>
            </a:ln>
          </p:spPr>
          <p:txBody>
            <a:bodyPr rtlCol="0" anchor="ctr"/>
            <a:lstStyle/>
            <a:p>
              <a:endParaRPr lang="en-US"/>
            </a:p>
          </p:txBody>
        </p:sp>
        <p:sp>
          <p:nvSpPr>
            <p:cNvPr id="76" name="Freeform 330">
              <a:extLst>
                <a:ext uri="{FF2B5EF4-FFF2-40B4-BE49-F238E27FC236}">
                  <a16:creationId xmlns:a16="http://schemas.microsoft.com/office/drawing/2014/main" id="{6FC02A24-883C-256A-E939-EA545526AAA3}"/>
                </a:ext>
              </a:extLst>
            </p:cNvPr>
            <p:cNvSpPr/>
            <p:nvPr/>
          </p:nvSpPr>
          <p:spPr>
            <a:xfrm>
              <a:off x="4883467" y="5511879"/>
              <a:ext cx="64796" cy="169783"/>
            </a:xfrm>
            <a:custGeom>
              <a:avLst/>
              <a:gdLst>
                <a:gd name="connsiteX0" fmla="*/ 4763 w 64796"/>
                <a:gd name="connsiteY0" fmla="*/ 16431 h 169783"/>
                <a:gd name="connsiteX1" fmla="*/ 22860 w 64796"/>
                <a:gd name="connsiteY1" fmla="*/ 32623 h 169783"/>
                <a:gd name="connsiteX2" fmla="*/ 47625 w 64796"/>
                <a:gd name="connsiteY2" fmla="*/ 141208 h 169783"/>
                <a:gd name="connsiteX3" fmla="*/ 44767 w 64796"/>
                <a:gd name="connsiteY3" fmla="*/ 169783 h 169783"/>
                <a:gd name="connsiteX4" fmla="*/ 57150 w 64796"/>
                <a:gd name="connsiteY4" fmla="*/ 156448 h 169783"/>
                <a:gd name="connsiteX5" fmla="*/ 28575 w 64796"/>
                <a:gd name="connsiteY5" fmla="*/ 9763 h 169783"/>
                <a:gd name="connsiteX6" fmla="*/ 12383 w 64796"/>
                <a:gd name="connsiteY6" fmla="*/ 238 h 169783"/>
                <a:gd name="connsiteX7" fmla="*/ 0 w 64796"/>
                <a:gd name="connsiteY7" fmla="*/ 5953 h 169783"/>
                <a:gd name="connsiteX8" fmla="*/ 4763 w 64796"/>
                <a:gd name="connsiteY8" fmla="*/ 16431 h 1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96" h="169783">
                  <a:moveTo>
                    <a:pt x="4763" y="16431"/>
                  </a:moveTo>
                  <a:cubicBezTo>
                    <a:pt x="11430" y="21193"/>
                    <a:pt x="17145" y="25956"/>
                    <a:pt x="22860" y="32623"/>
                  </a:cubicBezTo>
                  <a:cubicBezTo>
                    <a:pt x="47625" y="65008"/>
                    <a:pt x="52388" y="102156"/>
                    <a:pt x="47625" y="141208"/>
                  </a:cubicBezTo>
                  <a:cubicBezTo>
                    <a:pt x="46673" y="150733"/>
                    <a:pt x="40958" y="159306"/>
                    <a:pt x="44767" y="169783"/>
                  </a:cubicBezTo>
                  <a:cubicBezTo>
                    <a:pt x="55245" y="161210"/>
                    <a:pt x="56198" y="161210"/>
                    <a:pt x="57150" y="156448"/>
                  </a:cubicBezTo>
                  <a:cubicBezTo>
                    <a:pt x="73342" y="102156"/>
                    <a:pt x="63817" y="53578"/>
                    <a:pt x="28575" y="9763"/>
                  </a:cubicBezTo>
                  <a:cubicBezTo>
                    <a:pt x="24765" y="4048"/>
                    <a:pt x="19050" y="238"/>
                    <a:pt x="12383" y="238"/>
                  </a:cubicBezTo>
                  <a:cubicBezTo>
                    <a:pt x="7620" y="-715"/>
                    <a:pt x="2858" y="1191"/>
                    <a:pt x="0" y="5953"/>
                  </a:cubicBezTo>
                  <a:cubicBezTo>
                    <a:pt x="0" y="9763"/>
                    <a:pt x="953" y="13573"/>
                    <a:pt x="4763" y="16431"/>
                  </a:cubicBezTo>
                  <a:close/>
                </a:path>
              </a:pathLst>
            </a:custGeom>
            <a:solidFill>
              <a:srgbClr val="000000"/>
            </a:solidFill>
            <a:ln w="9525" cap="flat">
              <a:noFill/>
              <a:prstDash val="solid"/>
              <a:miter/>
            </a:ln>
          </p:spPr>
          <p:txBody>
            <a:bodyPr rtlCol="0" anchor="ctr"/>
            <a:lstStyle/>
            <a:p>
              <a:endParaRPr lang="en-US"/>
            </a:p>
          </p:txBody>
        </p:sp>
        <p:sp>
          <p:nvSpPr>
            <p:cNvPr id="77" name="Freeform 331">
              <a:extLst>
                <a:ext uri="{FF2B5EF4-FFF2-40B4-BE49-F238E27FC236}">
                  <a16:creationId xmlns:a16="http://schemas.microsoft.com/office/drawing/2014/main" id="{C82EC4EF-33CF-EDBF-5516-03B41BBAD36A}"/>
                </a:ext>
              </a:extLst>
            </p:cNvPr>
            <p:cNvSpPr/>
            <p:nvPr/>
          </p:nvSpPr>
          <p:spPr>
            <a:xfrm>
              <a:off x="3364793" y="5875046"/>
              <a:ext cx="80035" cy="131417"/>
            </a:xfrm>
            <a:custGeom>
              <a:avLst/>
              <a:gdLst>
                <a:gd name="connsiteX0" fmla="*/ 4199 w 80035"/>
                <a:gd name="connsiteY0" fmla="*/ 72363 h 131417"/>
                <a:gd name="connsiteX1" fmla="*/ 16581 w 80035"/>
                <a:gd name="connsiteY1" fmla="*/ 131418 h 131417"/>
                <a:gd name="connsiteX2" fmla="*/ 17534 w 80035"/>
                <a:gd name="connsiteY2" fmla="*/ 121893 h 131417"/>
                <a:gd name="connsiteX3" fmla="*/ 64206 w 80035"/>
                <a:gd name="connsiteY3" fmla="*/ 23785 h 131417"/>
                <a:gd name="connsiteX4" fmla="*/ 75636 w 80035"/>
                <a:gd name="connsiteY4" fmla="*/ 14260 h 131417"/>
                <a:gd name="connsiteX5" fmla="*/ 77541 w 80035"/>
                <a:gd name="connsiteY5" fmla="*/ 1878 h 131417"/>
                <a:gd name="connsiteX6" fmla="*/ 66111 w 80035"/>
                <a:gd name="connsiteY6" fmla="*/ 2830 h 131417"/>
                <a:gd name="connsiteX7" fmla="*/ 4199 w 80035"/>
                <a:gd name="connsiteY7" fmla="*/ 72363 h 1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 h="131417">
                  <a:moveTo>
                    <a:pt x="4199" y="72363"/>
                  </a:moveTo>
                  <a:cubicBezTo>
                    <a:pt x="-4374" y="92366"/>
                    <a:pt x="389" y="117130"/>
                    <a:pt x="16581" y="131418"/>
                  </a:cubicBezTo>
                  <a:cubicBezTo>
                    <a:pt x="17534" y="126655"/>
                    <a:pt x="18486" y="123798"/>
                    <a:pt x="17534" y="121893"/>
                  </a:cubicBezTo>
                  <a:cubicBezTo>
                    <a:pt x="10866" y="78078"/>
                    <a:pt x="31821" y="48551"/>
                    <a:pt x="64206" y="23785"/>
                  </a:cubicBezTo>
                  <a:cubicBezTo>
                    <a:pt x="68016" y="20928"/>
                    <a:pt x="71826" y="18071"/>
                    <a:pt x="75636" y="14260"/>
                  </a:cubicBezTo>
                  <a:cubicBezTo>
                    <a:pt x="79446" y="10451"/>
                    <a:pt x="82304" y="6641"/>
                    <a:pt x="77541" y="1878"/>
                  </a:cubicBezTo>
                  <a:cubicBezTo>
                    <a:pt x="73731" y="-1932"/>
                    <a:pt x="69921" y="926"/>
                    <a:pt x="66111" y="2830"/>
                  </a:cubicBezTo>
                  <a:cubicBezTo>
                    <a:pt x="39441" y="19023"/>
                    <a:pt x="17534" y="41883"/>
                    <a:pt x="4199" y="72363"/>
                  </a:cubicBezTo>
                  <a:close/>
                </a:path>
              </a:pathLst>
            </a:custGeom>
            <a:solidFill>
              <a:srgbClr val="000000"/>
            </a:solidFill>
            <a:ln w="9525" cap="flat">
              <a:noFill/>
              <a:prstDash val="solid"/>
              <a:miter/>
            </a:ln>
          </p:spPr>
          <p:txBody>
            <a:bodyPr rtlCol="0" anchor="ctr"/>
            <a:lstStyle/>
            <a:p>
              <a:endParaRPr lang="en-US"/>
            </a:p>
          </p:txBody>
        </p:sp>
        <p:sp>
          <p:nvSpPr>
            <p:cNvPr id="78" name="Freeform 332">
              <a:extLst>
                <a:ext uri="{FF2B5EF4-FFF2-40B4-BE49-F238E27FC236}">
                  <a16:creationId xmlns:a16="http://schemas.microsoft.com/office/drawing/2014/main" id="{7081708C-78A2-9998-C86F-546CA769BEC9}"/>
                </a:ext>
              </a:extLst>
            </p:cNvPr>
            <p:cNvSpPr/>
            <p:nvPr/>
          </p:nvSpPr>
          <p:spPr>
            <a:xfrm>
              <a:off x="3659449" y="6073588"/>
              <a:ext cx="143458" cy="18671"/>
            </a:xfrm>
            <a:custGeom>
              <a:avLst/>
              <a:gdLst>
                <a:gd name="connsiteX0" fmla="*/ 116261 w 143458"/>
                <a:gd name="connsiteY0" fmla="*/ 504 h 18671"/>
                <a:gd name="connsiteX1" fmla="*/ 18153 w 143458"/>
                <a:gd name="connsiteY1" fmla="*/ 504 h 18671"/>
                <a:gd name="connsiteX2" fmla="*/ 56 w 143458"/>
                <a:gd name="connsiteY2" fmla="*/ 10029 h 18671"/>
                <a:gd name="connsiteX3" fmla="*/ 20058 w 143458"/>
                <a:gd name="connsiteY3" fmla="*/ 17649 h 18671"/>
                <a:gd name="connsiteX4" fmla="*/ 141978 w 143458"/>
                <a:gd name="connsiteY4" fmla="*/ 18601 h 18671"/>
                <a:gd name="connsiteX5" fmla="*/ 116261 w 143458"/>
                <a:gd name="connsiteY5" fmla="*/ 504 h 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8" h="18671">
                  <a:moveTo>
                    <a:pt x="116261" y="504"/>
                  </a:moveTo>
                  <a:cubicBezTo>
                    <a:pt x="83876" y="504"/>
                    <a:pt x="51491" y="504"/>
                    <a:pt x="18153" y="504"/>
                  </a:cubicBezTo>
                  <a:cubicBezTo>
                    <a:pt x="10533" y="504"/>
                    <a:pt x="-897" y="-3306"/>
                    <a:pt x="56" y="10029"/>
                  </a:cubicBezTo>
                  <a:cubicBezTo>
                    <a:pt x="1008" y="21459"/>
                    <a:pt x="12438" y="18601"/>
                    <a:pt x="20058" y="17649"/>
                  </a:cubicBezTo>
                  <a:cubicBezTo>
                    <a:pt x="61016" y="13839"/>
                    <a:pt x="101021" y="17649"/>
                    <a:pt x="141978" y="18601"/>
                  </a:cubicBezTo>
                  <a:cubicBezTo>
                    <a:pt x="148646" y="18601"/>
                    <a:pt x="131501" y="504"/>
                    <a:pt x="116261" y="504"/>
                  </a:cubicBezTo>
                  <a:close/>
                </a:path>
              </a:pathLst>
            </a:custGeom>
            <a:solidFill>
              <a:srgbClr val="000000"/>
            </a:solidFill>
            <a:ln w="9525" cap="flat">
              <a:noFill/>
              <a:prstDash val="solid"/>
              <a:miter/>
            </a:ln>
          </p:spPr>
          <p:txBody>
            <a:bodyPr rtlCol="0" anchor="ctr"/>
            <a:lstStyle/>
            <a:p>
              <a:endParaRPr lang="en-US"/>
            </a:p>
          </p:txBody>
        </p:sp>
        <p:sp>
          <p:nvSpPr>
            <p:cNvPr id="79" name="Freeform 333">
              <a:extLst>
                <a:ext uri="{FF2B5EF4-FFF2-40B4-BE49-F238E27FC236}">
                  <a16:creationId xmlns:a16="http://schemas.microsoft.com/office/drawing/2014/main" id="{EAA8A704-4D95-1C0F-04EE-949F8CC2E63F}"/>
                </a:ext>
              </a:extLst>
            </p:cNvPr>
            <p:cNvSpPr/>
            <p:nvPr/>
          </p:nvSpPr>
          <p:spPr>
            <a:xfrm>
              <a:off x="3322320" y="6064567"/>
              <a:ext cx="107632" cy="18097"/>
            </a:xfrm>
            <a:custGeom>
              <a:avLst/>
              <a:gdLst>
                <a:gd name="connsiteX0" fmla="*/ 68580 w 107632"/>
                <a:gd name="connsiteY0" fmla="*/ 0 h 18097"/>
                <a:gd name="connsiteX1" fmla="*/ 9525 w 107632"/>
                <a:gd name="connsiteY1" fmla="*/ 0 h 18097"/>
                <a:gd name="connsiteX2" fmla="*/ 0 w 107632"/>
                <a:gd name="connsiteY2" fmla="*/ 7620 h 18097"/>
                <a:gd name="connsiteX3" fmla="*/ 9525 w 107632"/>
                <a:gd name="connsiteY3" fmla="*/ 16193 h 18097"/>
                <a:gd name="connsiteX4" fmla="*/ 107632 w 107632"/>
                <a:gd name="connsiteY4" fmla="*/ 18097 h 18097"/>
                <a:gd name="connsiteX5" fmla="*/ 68580 w 107632"/>
                <a:gd name="connsiteY5"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18097">
                  <a:moveTo>
                    <a:pt x="68580" y="0"/>
                  </a:moveTo>
                  <a:cubicBezTo>
                    <a:pt x="48577" y="0"/>
                    <a:pt x="29527" y="0"/>
                    <a:pt x="9525" y="0"/>
                  </a:cubicBezTo>
                  <a:cubicBezTo>
                    <a:pt x="3810" y="0"/>
                    <a:pt x="0" y="1905"/>
                    <a:pt x="0" y="7620"/>
                  </a:cubicBezTo>
                  <a:cubicBezTo>
                    <a:pt x="0" y="13335"/>
                    <a:pt x="3810" y="16193"/>
                    <a:pt x="9525" y="16193"/>
                  </a:cubicBezTo>
                  <a:cubicBezTo>
                    <a:pt x="41910" y="15240"/>
                    <a:pt x="74295" y="18097"/>
                    <a:pt x="107632" y="18097"/>
                  </a:cubicBezTo>
                  <a:cubicBezTo>
                    <a:pt x="95250" y="9525"/>
                    <a:pt x="83820" y="0"/>
                    <a:pt x="68580" y="0"/>
                  </a:cubicBezTo>
                  <a:close/>
                </a:path>
              </a:pathLst>
            </a:custGeom>
            <a:solidFill>
              <a:srgbClr val="000000"/>
            </a:solidFill>
            <a:ln w="9525" cap="flat">
              <a:noFill/>
              <a:prstDash val="solid"/>
              <a:miter/>
            </a:ln>
          </p:spPr>
          <p:txBody>
            <a:bodyPr rtlCol="0" anchor="ctr"/>
            <a:lstStyle/>
            <a:p>
              <a:endParaRPr lang="en-US"/>
            </a:p>
          </p:txBody>
        </p:sp>
        <p:sp>
          <p:nvSpPr>
            <p:cNvPr id="80" name="Freeform 334">
              <a:extLst>
                <a:ext uri="{FF2B5EF4-FFF2-40B4-BE49-F238E27FC236}">
                  <a16:creationId xmlns:a16="http://schemas.microsoft.com/office/drawing/2014/main" id="{F546715C-4C87-832B-F2F3-AA733A360257}"/>
                </a:ext>
              </a:extLst>
            </p:cNvPr>
            <p:cNvSpPr/>
            <p:nvPr/>
          </p:nvSpPr>
          <p:spPr>
            <a:xfrm>
              <a:off x="4930140" y="6038559"/>
              <a:ext cx="102869" cy="18723"/>
            </a:xfrm>
            <a:custGeom>
              <a:avLst/>
              <a:gdLst>
                <a:gd name="connsiteX0" fmla="*/ 81915 w 102869"/>
                <a:gd name="connsiteY0" fmla="*/ 291 h 18723"/>
                <a:gd name="connsiteX1" fmla="*/ 6667 w 102869"/>
                <a:gd name="connsiteY1" fmla="*/ 4101 h 18723"/>
                <a:gd name="connsiteX2" fmla="*/ 0 w 102869"/>
                <a:gd name="connsiteY2" fmla="*/ 9816 h 18723"/>
                <a:gd name="connsiteX3" fmla="*/ 9525 w 102869"/>
                <a:gd name="connsiteY3" fmla="*/ 18389 h 18723"/>
                <a:gd name="connsiteX4" fmla="*/ 102870 w 102869"/>
                <a:gd name="connsiteY4" fmla="*/ 9816 h 18723"/>
                <a:gd name="connsiteX5" fmla="*/ 81915 w 102869"/>
                <a:gd name="connsiteY5" fmla="*/ 29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9" h="18723">
                  <a:moveTo>
                    <a:pt x="81915" y="291"/>
                  </a:moveTo>
                  <a:cubicBezTo>
                    <a:pt x="56197" y="1243"/>
                    <a:pt x="31432" y="3148"/>
                    <a:pt x="6667" y="4101"/>
                  </a:cubicBezTo>
                  <a:cubicBezTo>
                    <a:pt x="2857" y="4101"/>
                    <a:pt x="0" y="6958"/>
                    <a:pt x="0" y="9816"/>
                  </a:cubicBezTo>
                  <a:cubicBezTo>
                    <a:pt x="0" y="16483"/>
                    <a:pt x="4763" y="17436"/>
                    <a:pt x="9525" y="18389"/>
                  </a:cubicBezTo>
                  <a:cubicBezTo>
                    <a:pt x="40005" y="20293"/>
                    <a:pt x="70485" y="13626"/>
                    <a:pt x="102870" y="9816"/>
                  </a:cubicBezTo>
                  <a:cubicBezTo>
                    <a:pt x="96202" y="291"/>
                    <a:pt x="87630" y="-661"/>
                    <a:pt x="81915" y="291"/>
                  </a:cubicBezTo>
                  <a:close/>
                </a:path>
              </a:pathLst>
            </a:custGeom>
            <a:solidFill>
              <a:srgbClr val="000000"/>
            </a:solidFill>
            <a:ln w="9525" cap="flat">
              <a:noFill/>
              <a:prstDash val="solid"/>
              <a:miter/>
            </a:ln>
          </p:spPr>
          <p:txBody>
            <a:bodyPr rtlCol="0" anchor="ctr"/>
            <a:lstStyle/>
            <a:p>
              <a:endParaRPr lang="en-US"/>
            </a:p>
          </p:txBody>
        </p:sp>
        <p:sp>
          <p:nvSpPr>
            <p:cNvPr id="81" name="Freeform 335">
              <a:extLst>
                <a:ext uri="{FF2B5EF4-FFF2-40B4-BE49-F238E27FC236}">
                  <a16:creationId xmlns:a16="http://schemas.microsoft.com/office/drawing/2014/main" id="{BF7D6CEE-17A6-E394-111D-7C7339DE1FD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solidFill>
            <a:ln w="9525" cap="flat">
              <a:noFill/>
              <a:prstDash val="solid"/>
              <a:miter/>
            </a:ln>
          </p:spPr>
          <p:txBody>
            <a:bodyPr rtlCol="0" anchor="ctr"/>
            <a:lstStyle/>
            <a:p>
              <a:endParaRPr lang="en-US"/>
            </a:p>
          </p:txBody>
        </p:sp>
        <p:sp>
          <p:nvSpPr>
            <p:cNvPr id="82" name="Freeform 336">
              <a:extLst>
                <a:ext uri="{FF2B5EF4-FFF2-40B4-BE49-F238E27FC236}">
                  <a16:creationId xmlns:a16="http://schemas.microsoft.com/office/drawing/2014/main" id="{8792B113-FC5E-FD82-B32D-E362F003D2F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alpha val="48000"/>
              </a:srgbClr>
            </a:solidFill>
            <a:ln w="9525" cap="flat">
              <a:noFill/>
              <a:prstDash val="solid"/>
              <a:miter/>
            </a:ln>
          </p:spPr>
          <p:txBody>
            <a:bodyPr rtlCol="0" anchor="ctr"/>
            <a:lstStyle/>
            <a:p>
              <a:endParaRPr lang="en-US"/>
            </a:p>
          </p:txBody>
        </p:sp>
        <p:sp>
          <p:nvSpPr>
            <p:cNvPr id="83" name="Freeform 337">
              <a:extLst>
                <a:ext uri="{FF2B5EF4-FFF2-40B4-BE49-F238E27FC236}">
                  <a16:creationId xmlns:a16="http://schemas.microsoft.com/office/drawing/2014/main" id="{EA9E66CD-6BC3-D265-431C-F01312762A54}"/>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solidFill>
            <a:ln w="9525" cap="flat">
              <a:noFill/>
              <a:prstDash val="solid"/>
              <a:miter/>
            </a:ln>
          </p:spPr>
          <p:txBody>
            <a:bodyPr rtlCol="0" anchor="ctr"/>
            <a:lstStyle/>
            <a:p>
              <a:endParaRPr lang="en-US"/>
            </a:p>
          </p:txBody>
        </p:sp>
        <p:sp>
          <p:nvSpPr>
            <p:cNvPr id="84" name="Freeform 338">
              <a:extLst>
                <a:ext uri="{FF2B5EF4-FFF2-40B4-BE49-F238E27FC236}">
                  <a16:creationId xmlns:a16="http://schemas.microsoft.com/office/drawing/2014/main" id="{2593C991-C756-187F-CB56-E2371FCE27DE}"/>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alpha val="48000"/>
              </a:srgbClr>
            </a:solidFill>
            <a:ln w="9525" cap="flat">
              <a:noFill/>
              <a:prstDash val="solid"/>
              <a:miter/>
            </a:ln>
          </p:spPr>
          <p:txBody>
            <a:bodyPr rtlCol="0" anchor="ctr"/>
            <a:lstStyle/>
            <a:p>
              <a:endParaRPr lang="en-US"/>
            </a:p>
          </p:txBody>
        </p:sp>
        <p:sp>
          <p:nvSpPr>
            <p:cNvPr id="85" name="Freeform 339">
              <a:extLst>
                <a:ext uri="{FF2B5EF4-FFF2-40B4-BE49-F238E27FC236}">
                  <a16:creationId xmlns:a16="http://schemas.microsoft.com/office/drawing/2014/main" id="{88813AC8-5A02-C0F7-F85C-1E2C76804DD7}"/>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solidFill>
            <a:ln w="9525" cap="flat">
              <a:noFill/>
              <a:prstDash val="solid"/>
              <a:miter/>
            </a:ln>
          </p:spPr>
          <p:txBody>
            <a:bodyPr rtlCol="0" anchor="ctr"/>
            <a:lstStyle/>
            <a:p>
              <a:endParaRPr lang="en-US"/>
            </a:p>
          </p:txBody>
        </p:sp>
        <p:sp>
          <p:nvSpPr>
            <p:cNvPr id="86" name="Freeform 340">
              <a:extLst>
                <a:ext uri="{FF2B5EF4-FFF2-40B4-BE49-F238E27FC236}">
                  <a16:creationId xmlns:a16="http://schemas.microsoft.com/office/drawing/2014/main" id="{E672DD77-B760-8BE2-7D72-61CB445D9A09}"/>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alpha val="48000"/>
              </a:srgbClr>
            </a:solidFill>
            <a:ln w="9525" cap="flat">
              <a:noFill/>
              <a:prstDash val="solid"/>
              <a:miter/>
            </a:ln>
          </p:spPr>
          <p:txBody>
            <a:bodyPr rtlCol="0" anchor="ctr"/>
            <a:lstStyle/>
            <a:p>
              <a:endParaRPr lang="en-US"/>
            </a:p>
          </p:txBody>
        </p:sp>
        <p:sp>
          <p:nvSpPr>
            <p:cNvPr id="87" name="Freeform 341">
              <a:extLst>
                <a:ext uri="{FF2B5EF4-FFF2-40B4-BE49-F238E27FC236}">
                  <a16:creationId xmlns:a16="http://schemas.microsoft.com/office/drawing/2014/main" id="{E11F6655-0568-57F0-E2D2-242EA0909233}"/>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solidFill>
            <a:ln w="9525" cap="flat">
              <a:noFill/>
              <a:prstDash val="solid"/>
              <a:miter/>
            </a:ln>
          </p:spPr>
          <p:txBody>
            <a:bodyPr rtlCol="0" anchor="ctr"/>
            <a:lstStyle/>
            <a:p>
              <a:endParaRPr lang="en-US"/>
            </a:p>
          </p:txBody>
        </p:sp>
        <p:sp>
          <p:nvSpPr>
            <p:cNvPr id="88" name="Freeform 342">
              <a:extLst>
                <a:ext uri="{FF2B5EF4-FFF2-40B4-BE49-F238E27FC236}">
                  <a16:creationId xmlns:a16="http://schemas.microsoft.com/office/drawing/2014/main" id="{FA0FD4D4-80CC-D809-7B11-12769C075435}"/>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alpha val="48000"/>
              </a:srgbClr>
            </a:solidFill>
            <a:ln w="9525" cap="flat">
              <a:noFill/>
              <a:prstDash val="solid"/>
              <a:miter/>
            </a:ln>
          </p:spPr>
          <p:txBody>
            <a:bodyPr rtlCol="0" anchor="ctr"/>
            <a:lstStyle/>
            <a:p>
              <a:endParaRPr lang="en-US"/>
            </a:p>
          </p:txBody>
        </p:sp>
        <p:sp>
          <p:nvSpPr>
            <p:cNvPr id="89" name="Freeform 343">
              <a:extLst>
                <a:ext uri="{FF2B5EF4-FFF2-40B4-BE49-F238E27FC236}">
                  <a16:creationId xmlns:a16="http://schemas.microsoft.com/office/drawing/2014/main" id="{F145E2D0-2AB1-4BAB-C161-C8D6D9F9D64C}"/>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90" name="Freeform 344">
              <a:extLst>
                <a:ext uri="{FF2B5EF4-FFF2-40B4-BE49-F238E27FC236}">
                  <a16:creationId xmlns:a16="http://schemas.microsoft.com/office/drawing/2014/main" id="{DA0F845C-2168-06C2-B727-69F4DACAC649}"/>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1" name="Freeform 345">
              <a:extLst>
                <a:ext uri="{FF2B5EF4-FFF2-40B4-BE49-F238E27FC236}">
                  <a16:creationId xmlns:a16="http://schemas.microsoft.com/office/drawing/2014/main" id="{E6A821B7-EC57-81ED-0BCC-45C2BBF1DBCD}"/>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solidFill>
            <a:ln w="9525" cap="flat">
              <a:noFill/>
              <a:prstDash val="solid"/>
              <a:miter/>
            </a:ln>
          </p:spPr>
          <p:txBody>
            <a:bodyPr rtlCol="0" anchor="ctr"/>
            <a:lstStyle/>
            <a:p>
              <a:endParaRPr lang="en-US"/>
            </a:p>
          </p:txBody>
        </p:sp>
        <p:sp>
          <p:nvSpPr>
            <p:cNvPr id="92" name="Freeform 346">
              <a:extLst>
                <a:ext uri="{FF2B5EF4-FFF2-40B4-BE49-F238E27FC236}">
                  <a16:creationId xmlns:a16="http://schemas.microsoft.com/office/drawing/2014/main" id="{47D8A47F-1505-51D8-4EEA-8F344DCDD413}"/>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3" name="Freeform 347">
              <a:extLst>
                <a:ext uri="{FF2B5EF4-FFF2-40B4-BE49-F238E27FC236}">
                  <a16:creationId xmlns:a16="http://schemas.microsoft.com/office/drawing/2014/main" id="{FC531F61-4DA5-8C3F-2C0C-8E837A7C4B5F}"/>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solidFill>
            <a:ln w="9525" cap="flat">
              <a:noFill/>
              <a:prstDash val="solid"/>
              <a:miter/>
            </a:ln>
          </p:spPr>
          <p:txBody>
            <a:bodyPr rtlCol="0" anchor="ctr"/>
            <a:lstStyle/>
            <a:p>
              <a:endParaRPr lang="en-US"/>
            </a:p>
          </p:txBody>
        </p:sp>
        <p:sp>
          <p:nvSpPr>
            <p:cNvPr id="94" name="Freeform 348">
              <a:extLst>
                <a:ext uri="{FF2B5EF4-FFF2-40B4-BE49-F238E27FC236}">
                  <a16:creationId xmlns:a16="http://schemas.microsoft.com/office/drawing/2014/main" id="{8851E963-4264-BCF2-1D50-9A1FE84A321D}"/>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alpha val="48000"/>
              </a:srgbClr>
            </a:solidFill>
            <a:ln w="9525" cap="flat">
              <a:noFill/>
              <a:prstDash val="solid"/>
              <a:miter/>
            </a:ln>
          </p:spPr>
          <p:txBody>
            <a:bodyPr rtlCol="0" anchor="ctr"/>
            <a:lstStyle/>
            <a:p>
              <a:endParaRPr lang="en-US"/>
            </a:p>
          </p:txBody>
        </p:sp>
        <p:sp>
          <p:nvSpPr>
            <p:cNvPr id="95" name="Freeform 349">
              <a:extLst>
                <a:ext uri="{FF2B5EF4-FFF2-40B4-BE49-F238E27FC236}">
                  <a16:creationId xmlns:a16="http://schemas.microsoft.com/office/drawing/2014/main" id="{EEB10446-B2CE-F682-05CE-007284477ECD}"/>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000000"/>
            </a:solidFill>
            <a:ln w="9525" cap="flat">
              <a:noFill/>
              <a:prstDash val="solid"/>
              <a:miter/>
            </a:ln>
          </p:spPr>
          <p:txBody>
            <a:bodyPr rtlCol="0" anchor="ctr"/>
            <a:lstStyle/>
            <a:p>
              <a:endParaRPr lang="en-US"/>
            </a:p>
          </p:txBody>
        </p:sp>
        <p:sp>
          <p:nvSpPr>
            <p:cNvPr id="96" name="Freeform 350">
              <a:extLst>
                <a:ext uri="{FF2B5EF4-FFF2-40B4-BE49-F238E27FC236}">
                  <a16:creationId xmlns:a16="http://schemas.microsoft.com/office/drawing/2014/main" id="{E50E4192-F29F-91E7-2F68-9A75DE9E6823}"/>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FFFFFF">
                <a:alpha val="48000"/>
              </a:srgbClr>
            </a:solidFill>
            <a:ln w="9525" cap="flat">
              <a:noFill/>
              <a:prstDash val="solid"/>
              <a:miter/>
            </a:ln>
          </p:spPr>
          <p:txBody>
            <a:bodyPr rtlCol="0" anchor="ctr"/>
            <a:lstStyle/>
            <a:p>
              <a:endParaRPr lang="en-US"/>
            </a:p>
          </p:txBody>
        </p:sp>
        <p:sp>
          <p:nvSpPr>
            <p:cNvPr id="97" name="Freeform 351">
              <a:extLst>
                <a:ext uri="{FF2B5EF4-FFF2-40B4-BE49-F238E27FC236}">
                  <a16:creationId xmlns:a16="http://schemas.microsoft.com/office/drawing/2014/main" id="{39CC9593-3F1A-CBD6-4016-1F2ED562EEC3}"/>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98" name="Freeform 352">
              <a:extLst>
                <a:ext uri="{FF2B5EF4-FFF2-40B4-BE49-F238E27FC236}">
                  <a16:creationId xmlns:a16="http://schemas.microsoft.com/office/drawing/2014/main" id="{020E531F-DDF5-2A03-C77D-2BD5AB145E50}"/>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9" name="Freeform 353">
              <a:extLst>
                <a:ext uri="{FF2B5EF4-FFF2-40B4-BE49-F238E27FC236}">
                  <a16:creationId xmlns:a16="http://schemas.microsoft.com/office/drawing/2014/main" id="{BDE4738B-DDE1-3F6E-3418-408C03F8442E}"/>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00" name="Freeform 354">
              <a:extLst>
                <a:ext uri="{FF2B5EF4-FFF2-40B4-BE49-F238E27FC236}">
                  <a16:creationId xmlns:a16="http://schemas.microsoft.com/office/drawing/2014/main" id="{1E664322-EADC-7B5C-6573-A9AFA3155715}"/>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1" name="Freeform 355">
              <a:extLst>
                <a:ext uri="{FF2B5EF4-FFF2-40B4-BE49-F238E27FC236}">
                  <a16:creationId xmlns:a16="http://schemas.microsoft.com/office/drawing/2014/main" id="{537AC0E5-4426-81A9-29E3-A5AE0BD14D51}"/>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02" name="Freeform 356">
              <a:extLst>
                <a:ext uri="{FF2B5EF4-FFF2-40B4-BE49-F238E27FC236}">
                  <a16:creationId xmlns:a16="http://schemas.microsoft.com/office/drawing/2014/main" id="{3D65C43F-8A76-CA79-FD0D-DA57A109D039}"/>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3" name="Freeform 357">
              <a:extLst>
                <a:ext uri="{FF2B5EF4-FFF2-40B4-BE49-F238E27FC236}">
                  <a16:creationId xmlns:a16="http://schemas.microsoft.com/office/drawing/2014/main" id="{90CE95C0-DBD0-9979-43B4-199B5377D3D7}"/>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04" name="Freeform 358">
              <a:extLst>
                <a:ext uri="{FF2B5EF4-FFF2-40B4-BE49-F238E27FC236}">
                  <a16:creationId xmlns:a16="http://schemas.microsoft.com/office/drawing/2014/main" id="{AD714330-994E-0348-E470-4F60713B31EB}"/>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5" name="Freeform 359">
              <a:extLst>
                <a:ext uri="{FF2B5EF4-FFF2-40B4-BE49-F238E27FC236}">
                  <a16:creationId xmlns:a16="http://schemas.microsoft.com/office/drawing/2014/main" id="{03A90E24-D50C-6236-8411-11DF3C370AAF}"/>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000000"/>
            </a:solidFill>
            <a:ln w="9525" cap="flat">
              <a:noFill/>
              <a:prstDash val="solid"/>
              <a:miter/>
            </a:ln>
          </p:spPr>
          <p:txBody>
            <a:bodyPr rtlCol="0" anchor="ctr"/>
            <a:lstStyle/>
            <a:p>
              <a:endParaRPr lang="en-US"/>
            </a:p>
          </p:txBody>
        </p:sp>
        <p:sp>
          <p:nvSpPr>
            <p:cNvPr id="106" name="Freeform 360">
              <a:extLst>
                <a:ext uri="{FF2B5EF4-FFF2-40B4-BE49-F238E27FC236}">
                  <a16:creationId xmlns:a16="http://schemas.microsoft.com/office/drawing/2014/main" id="{52D605EE-A9EE-5D0C-71BD-A808401EA225}"/>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7" name="Freeform 361">
              <a:extLst>
                <a:ext uri="{FF2B5EF4-FFF2-40B4-BE49-F238E27FC236}">
                  <a16:creationId xmlns:a16="http://schemas.microsoft.com/office/drawing/2014/main" id="{2183DA81-11CA-C3DA-78CF-70B4DFDCB1B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000000"/>
            </a:solidFill>
            <a:ln w="9525" cap="flat">
              <a:noFill/>
              <a:prstDash val="solid"/>
              <a:miter/>
            </a:ln>
          </p:spPr>
          <p:txBody>
            <a:bodyPr rtlCol="0" anchor="ctr"/>
            <a:lstStyle/>
            <a:p>
              <a:endParaRPr lang="en-US"/>
            </a:p>
          </p:txBody>
        </p:sp>
        <p:sp>
          <p:nvSpPr>
            <p:cNvPr id="108" name="Freeform 362">
              <a:extLst>
                <a:ext uri="{FF2B5EF4-FFF2-40B4-BE49-F238E27FC236}">
                  <a16:creationId xmlns:a16="http://schemas.microsoft.com/office/drawing/2014/main" id="{09284D12-5868-DBA5-EC49-959A48B5B20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FFFFFF">
                <a:alpha val="48000"/>
              </a:srgbClr>
            </a:solidFill>
            <a:ln w="9525" cap="flat">
              <a:noFill/>
              <a:prstDash val="solid"/>
              <a:miter/>
            </a:ln>
          </p:spPr>
          <p:txBody>
            <a:bodyPr rtlCol="0" anchor="ctr"/>
            <a:lstStyle/>
            <a:p>
              <a:endParaRPr lang="en-US"/>
            </a:p>
          </p:txBody>
        </p:sp>
        <p:sp>
          <p:nvSpPr>
            <p:cNvPr id="109" name="Freeform 363">
              <a:extLst>
                <a:ext uri="{FF2B5EF4-FFF2-40B4-BE49-F238E27FC236}">
                  <a16:creationId xmlns:a16="http://schemas.microsoft.com/office/drawing/2014/main" id="{8A410D56-0F3D-7D1C-EB7B-6D8404300573}"/>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10" name="Freeform 364">
              <a:extLst>
                <a:ext uri="{FF2B5EF4-FFF2-40B4-BE49-F238E27FC236}">
                  <a16:creationId xmlns:a16="http://schemas.microsoft.com/office/drawing/2014/main" id="{108ADF2F-A38C-A95A-C65D-F6B18A1C5B7D}"/>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1" name="Freeform 365">
              <a:extLst>
                <a:ext uri="{FF2B5EF4-FFF2-40B4-BE49-F238E27FC236}">
                  <a16:creationId xmlns:a16="http://schemas.microsoft.com/office/drawing/2014/main" id="{EE26EC0F-FAFF-A7BE-594A-6C2625FFC967}"/>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2" name="Freeform 366">
              <a:extLst>
                <a:ext uri="{FF2B5EF4-FFF2-40B4-BE49-F238E27FC236}">
                  <a16:creationId xmlns:a16="http://schemas.microsoft.com/office/drawing/2014/main" id="{2DFEAEC5-5161-D249-5A17-77A29BEB000F}"/>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3" name="Freeform 367">
              <a:extLst>
                <a:ext uri="{FF2B5EF4-FFF2-40B4-BE49-F238E27FC236}">
                  <a16:creationId xmlns:a16="http://schemas.microsoft.com/office/drawing/2014/main" id="{E04974B9-77C8-D010-C8A6-8E9FE225C7B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14" name="Freeform 368">
              <a:extLst>
                <a:ext uri="{FF2B5EF4-FFF2-40B4-BE49-F238E27FC236}">
                  <a16:creationId xmlns:a16="http://schemas.microsoft.com/office/drawing/2014/main" id="{527285F7-1438-7828-6490-3273CDE80F4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5" name="Freeform 369">
              <a:extLst>
                <a:ext uri="{FF2B5EF4-FFF2-40B4-BE49-F238E27FC236}">
                  <a16:creationId xmlns:a16="http://schemas.microsoft.com/office/drawing/2014/main" id="{CF7B2DE7-AC71-6308-562E-68C9F3BBDE6B}"/>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6" name="Freeform 370">
              <a:extLst>
                <a:ext uri="{FF2B5EF4-FFF2-40B4-BE49-F238E27FC236}">
                  <a16:creationId xmlns:a16="http://schemas.microsoft.com/office/drawing/2014/main" id="{9A5F1F17-5828-9173-36FB-E14375AA65E2}"/>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7" name="Freeform 371">
              <a:extLst>
                <a:ext uri="{FF2B5EF4-FFF2-40B4-BE49-F238E27FC236}">
                  <a16:creationId xmlns:a16="http://schemas.microsoft.com/office/drawing/2014/main" id="{6848DC39-CBAC-EB8D-658F-1AC8DDDD64EF}"/>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000000"/>
            </a:solidFill>
            <a:ln w="9525" cap="flat">
              <a:noFill/>
              <a:prstDash val="solid"/>
              <a:miter/>
            </a:ln>
          </p:spPr>
          <p:txBody>
            <a:bodyPr rtlCol="0" anchor="ctr"/>
            <a:lstStyle/>
            <a:p>
              <a:endParaRPr lang="en-US"/>
            </a:p>
          </p:txBody>
        </p:sp>
        <p:sp>
          <p:nvSpPr>
            <p:cNvPr id="118" name="Freeform 372">
              <a:extLst>
                <a:ext uri="{FF2B5EF4-FFF2-40B4-BE49-F238E27FC236}">
                  <a16:creationId xmlns:a16="http://schemas.microsoft.com/office/drawing/2014/main" id="{1681B6D4-799B-9465-73EE-B81DFAC264DA}"/>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9" name="Freeform 373">
              <a:extLst>
                <a:ext uri="{FF2B5EF4-FFF2-40B4-BE49-F238E27FC236}">
                  <a16:creationId xmlns:a16="http://schemas.microsoft.com/office/drawing/2014/main" id="{E5821F53-FAC8-00DE-28EF-3C45DFC7B8CF}"/>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000000"/>
            </a:solidFill>
            <a:ln w="9525" cap="flat">
              <a:noFill/>
              <a:prstDash val="solid"/>
              <a:miter/>
            </a:ln>
          </p:spPr>
          <p:txBody>
            <a:bodyPr rtlCol="0" anchor="ctr"/>
            <a:lstStyle/>
            <a:p>
              <a:endParaRPr lang="en-US"/>
            </a:p>
          </p:txBody>
        </p:sp>
        <p:sp>
          <p:nvSpPr>
            <p:cNvPr id="120" name="Freeform 374">
              <a:extLst>
                <a:ext uri="{FF2B5EF4-FFF2-40B4-BE49-F238E27FC236}">
                  <a16:creationId xmlns:a16="http://schemas.microsoft.com/office/drawing/2014/main" id="{FFED9ABC-A6D9-ED80-C144-A6047061C399}"/>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1" name="Freeform 375">
              <a:extLst>
                <a:ext uri="{FF2B5EF4-FFF2-40B4-BE49-F238E27FC236}">
                  <a16:creationId xmlns:a16="http://schemas.microsoft.com/office/drawing/2014/main" id="{51245C1C-1D4B-DFD1-7835-F4BADB11C44C}"/>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22" name="Freeform 376">
              <a:extLst>
                <a:ext uri="{FF2B5EF4-FFF2-40B4-BE49-F238E27FC236}">
                  <a16:creationId xmlns:a16="http://schemas.microsoft.com/office/drawing/2014/main" id="{1376A818-A3E4-20BB-F2BC-7AE6427A34CE}"/>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23" name="Freeform 377">
              <a:extLst>
                <a:ext uri="{FF2B5EF4-FFF2-40B4-BE49-F238E27FC236}">
                  <a16:creationId xmlns:a16="http://schemas.microsoft.com/office/drawing/2014/main" id="{4814758F-A694-53DD-84FE-7AAE610B9594}"/>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4" name="Freeform 378">
              <a:extLst>
                <a:ext uri="{FF2B5EF4-FFF2-40B4-BE49-F238E27FC236}">
                  <a16:creationId xmlns:a16="http://schemas.microsoft.com/office/drawing/2014/main" id="{37ECC05A-42AA-0F96-7D72-A986B08C51AA}"/>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5" name="Freeform 379">
              <a:extLst>
                <a:ext uri="{FF2B5EF4-FFF2-40B4-BE49-F238E27FC236}">
                  <a16:creationId xmlns:a16="http://schemas.microsoft.com/office/drawing/2014/main" id="{03195E95-82D2-50FD-E66B-42E14DA5354A}"/>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26" name="Freeform 380">
              <a:extLst>
                <a:ext uri="{FF2B5EF4-FFF2-40B4-BE49-F238E27FC236}">
                  <a16:creationId xmlns:a16="http://schemas.microsoft.com/office/drawing/2014/main" id="{F1E7A15E-A6A0-D7AB-1B12-B962D49138A7}"/>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7" name="Freeform 381">
              <a:extLst>
                <a:ext uri="{FF2B5EF4-FFF2-40B4-BE49-F238E27FC236}">
                  <a16:creationId xmlns:a16="http://schemas.microsoft.com/office/drawing/2014/main" id="{55F20E0D-0594-A206-16E0-40A9538B8F8A}"/>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8" name="Freeform 382">
              <a:extLst>
                <a:ext uri="{FF2B5EF4-FFF2-40B4-BE49-F238E27FC236}">
                  <a16:creationId xmlns:a16="http://schemas.microsoft.com/office/drawing/2014/main" id="{EEB3A077-A608-473A-15C6-F5613532362F}"/>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9" name="Freeform 383">
              <a:extLst>
                <a:ext uri="{FF2B5EF4-FFF2-40B4-BE49-F238E27FC236}">
                  <a16:creationId xmlns:a16="http://schemas.microsoft.com/office/drawing/2014/main" id="{2806DCB6-1D06-CE82-FB3A-0A07054B2601}"/>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000000"/>
            </a:solidFill>
            <a:ln w="9525" cap="flat">
              <a:noFill/>
              <a:prstDash val="solid"/>
              <a:miter/>
            </a:ln>
          </p:spPr>
          <p:txBody>
            <a:bodyPr rtlCol="0" anchor="ctr"/>
            <a:lstStyle/>
            <a:p>
              <a:endParaRPr lang="en-US"/>
            </a:p>
          </p:txBody>
        </p:sp>
        <p:sp>
          <p:nvSpPr>
            <p:cNvPr id="130" name="Freeform 384">
              <a:extLst>
                <a:ext uri="{FF2B5EF4-FFF2-40B4-BE49-F238E27FC236}">
                  <a16:creationId xmlns:a16="http://schemas.microsoft.com/office/drawing/2014/main" id="{05F132AE-659C-BB41-2D6B-ABF0B46CB5CB}"/>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1" name="Freeform 385">
              <a:extLst>
                <a:ext uri="{FF2B5EF4-FFF2-40B4-BE49-F238E27FC236}">
                  <a16:creationId xmlns:a16="http://schemas.microsoft.com/office/drawing/2014/main" id="{D69B1687-C481-B244-DFF7-335DC208FF23}"/>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000000"/>
            </a:solidFill>
            <a:ln w="9525" cap="flat">
              <a:noFill/>
              <a:prstDash val="solid"/>
              <a:miter/>
            </a:ln>
          </p:spPr>
          <p:txBody>
            <a:bodyPr rtlCol="0" anchor="ctr"/>
            <a:lstStyle/>
            <a:p>
              <a:endParaRPr lang="en-US"/>
            </a:p>
          </p:txBody>
        </p:sp>
        <p:sp>
          <p:nvSpPr>
            <p:cNvPr id="132" name="Freeform 386">
              <a:extLst>
                <a:ext uri="{FF2B5EF4-FFF2-40B4-BE49-F238E27FC236}">
                  <a16:creationId xmlns:a16="http://schemas.microsoft.com/office/drawing/2014/main" id="{25CACA4F-68AF-DAC9-D9CC-2F926E235664}"/>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3" name="Freeform 387">
              <a:extLst>
                <a:ext uri="{FF2B5EF4-FFF2-40B4-BE49-F238E27FC236}">
                  <a16:creationId xmlns:a16="http://schemas.microsoft.com/office/drawing/2014/main" id="{91B8A7F3-9631-31F5-FDBD-FFAFC3A330F3}"/>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000000"/>
            </a:solidFill>
            <a:ln w="9525" cap="flat">
              <a:noFill/>
              <a:prstDash val="solid"/>
              <a:miter/>
            </a:ln>
          </p:spPr>
          <p:txBody>
            <a:bodyPr rtlCol="0" anchor="ctr"/>
            <a:lstStyle/>
            <a:p>
              <a:endParaRPr lang="en-US"/>
            </a:p>
          </p:txBody>
        </p:sp>
        <p:sp>
          <p:nvSpPr>
            <p:cNvPr id="134" name="Freeform 388">
              <a:extLst>
                <a:ext uri="{FF2B5EF4-FFF2-40B4-BE49-F238E27FC236}">
                  <a16:creationId xmlns:a16="http://schemas.microsoft.com/office/drawing/2014/main" id="{DBAB3BC1-B176-08F7-6A25-79760DE53679}"/>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FFFFFF">
                <a:alpha val="48000"/>
              </a:srgbClr>
            </a:solidFill>
            <a:ln w="9525" cap="flat">
              <a:noFill/>
              <a:prstDash val="solid"/>
              <a:miter/>
            </a:ln>
          </p:spPr>
          <p:txBody>
            <a:bodyPr rtlCol="0" anchor="ctr"/>
            <a:lstStyle/>
            <a:p>
              <a:endParaRPr lang="en-US"/>
            </a:p>
          </p:txBody>
        </p:sp>
        <p:sp>
          <p:nvSpPr>
            <p:cNvPr id="135" name="Freeform 389">
              <a:extLst>
                <a:ext uri="{FF2B5EF4-FFF2-40B4-BE49-F238E27FC236}">
                  <a16:creationId xmlns:a16="http://schemas.microsoft.com/office/drawing/2014/main" id="{E797ADB1-E816-A42B-A040-9F5D8D302A2D}"/>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000000"/>
            </a:solidFill>
            <a:ln w="9525" cap="flat">
              <a:noFill/>
              <a:prstDash val="solid"/>
              <a:miter/>
            </a:ln>
          </p:spPr>
          <p:txBody>
            <a:bodyPr rtlCol="0" anchor="ctr"/>
            <a:lstStyle/>
            <a:p>
              <a:endParaRPr lang="en-US"/>
            </a:p>
          </p:txBody>
        </p:sp>
        <p:sp>
          <p:nvSpPr>
            <p:cNvPr id="136" name="Freeform 390">
              <a:extLst>
                <a:ext uri="{FF2B5EF4-FFF2-40B4-BE49-F238E27FC236}">
                  <a16:creationId xmlns:a16="http://schemas.microsoft.com/office/drawing/2014/main" id="{B3B18D44-16D5-AA7C-BD32-7E4247CA81CB}"/>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FFFFFF">
                <a:alpha val="48000"/>
              </a:srgbClr>
            </a:solidFill>
            <a:ln w="9525" cap="flat">
              <a:noFill/>
              <a:prstDash val="solid"/>
              <a:miter/>
            </a:ln>
          </p:spPr>
          <p:txBody>
            <a:bodyPr rtlCol="0" anchor="ctr"/>
            <a:lstStyle/>
            <a:p>
              <a:endParaRPr lang="en-US"/>
            </a:p>
          </p:txBody>
        </p:sp>
        <p:sp>
          <p:nvSpPr>
            <p:cNvPr id="137" name="Freeform 391">
              <a:extLst>
                <a:ext uri="{FF2B5EF4-FFF2-40B4-BE49-F238E27FC236}">
                  <a16:creationId xmlns:a16="http://schemas.microsoft.com/office/drawing/2014/main" id="{83054F29-FFF3-C7F4-45BF-E152EED4BEB2}"/>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000000"/>
            </a:solidFill>
            <a:ln w="9525" cap="flat">
              <a:noFill/>
              <a:prstDash val="solid"/>
              <a:miter/>
            </a:ln>
          </p:spPr>
          <p:txBody>
            <a:bodyPr rtlCol="0" anchor="ctr"/>
            <a:lstStyle/>
            <a:p>
              <a:endParaRPr lang="en-US"/>
            </a:p>
          </p:txBody>
        </p:sp>
        <p:sp>
          <p:nvSpPr>
            <p:cNvPr id="138" name="Freeform 392">
              <a:extLst>
                <a:ext uri="{FF2B5EF4-FFF2-40B4-BE49-F238E27FC236}">
                  <a16:creationId xmlns:a16="http://schemas.microsoft.com/office/drawing/2014/main" id="{5E488252-EDCC-D344-2314-A37492947D2B}"/>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39" name="Freeform 393">
              <a:extLst>
                <a:ext uri="{FF2B5EF4-FFF2-40B4-BE49-F238E27FC236}">
                  <a16:creationId xmlns:a16="http://schemas.microsoft.com/office/drawing/2014/main" id="{8A4AF39B-70DF-AC83-D914-02203473C9D0}"/>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000000"/>
            </a:solidFill>
            <a:ln w="9525" cap="flat">
              <a:noFill/>
              <a:prstDash val="solid"/>
              <a:miter/>
            </a:ln>
          </p:spPr>
          <p:txBody>
            <a:bodyPr rtlCol="0" anchor="ctr"/>
            <a:lstStyle/>
            <a:p>
              <a:endParaRPr lang="en-US"/>
            </a:p>
          </p:txBody>
        </p:sp>
        <p:sp>
          <p:nvSpPr>
            <p:cNvPr id="140" name="Freeform 394">
              <a:extLst>
                <a:ext uri="{FF2B5EF4-FFF2-40B4-BE49-F238E27FC236}">
                  <a16:creationId xmlns:a16="http://schemas.microsoft.com/office/drawing/2014/main" id="{0531EA22-8ED3-3D26-D56D-6FC282441085}"/>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1" name="Freeform 395">
              <a:extLst>
                <a:ext uri="{FF2B5EF4-FFF2-40B4-BE49-F238E27FC236}">
                  <a16:creationId xmlns:a16="http://schemas.microsoft.com/office/drawing/2014/main" id="{7EFDBF97-5AFD-F616-538D-8F0C989AE05C}"/>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42" name="Freeform 396">
              <a:extLst>
                <a:ext uri="{FF2B5EF4-FFF2-40B4-BE49-F238E27FC236}">
                  <a16:creationId xmlns:a16="http://schemas.microsoft.com/office/drawing/2014/main" id="{35EE9D54-E12E-517F-C620-07A1F6092B37}"/>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3" name="Freeform 397">
              <a:extLst>
                <a:ext uri="{FF2B5EF4-FFF2-40B4-BE49-F238E27FC236}">
                  <a16:creationId xmlns:a16="http://schemas.microsoft.com/office/drawing/2014/main" id="{3BB01125-264B-BDA5-DA86-C0749AF0504F}"/>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4" name="Freeform 398">
              <a:extLst>
                <a:ext uri="{FF2B5EF4-FFF2-40B4-BE49-F238E27FC236}">
                  <a16:creationId xmlns:a16="http://schemas.microsoft.com/office/drawing/2014/main" id="{DD2ADBEE-02EB-8D73-4086-0FAE0A981422}"/>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5" name="Freeform 399">
              <a:extLst>
                <a:ext uri="{FF2B5EF4-FFF2-40B4-BE49-F238E27FC236}">
                  <a16:creationId xmlns:a16="http://schemas.microsoft.com/office/drawing/2014/main" id="{FFA52E20-F5B0-251E-72CE-0BD3FD071A54}"/>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000000"/>
            </a:solidFill>
            <a:ln w="9525" cap="flat">
              <a:noFill/>
              <a:prstDash val="solid"/>
              <a:miter/>
            </a:ln>
          </p:spPr>
          <p:txBody>
            <a:bodyPr rtlCol="0" anchor="ctr"/>
            <a:lstStyle/>
            <a:p>
              <a:endParaRPr lang="en-US"/>
            </a:p>
          </p:txBody>
        </p:sp>
        <p:sp>
          <p:nvSpPr>
            <p:cNvPr id="146" name="Freeform 400">
              <a:extLst>
                <a:ext uri="{FF2B5EF4-FFF2-40B4-BE49-F238E27FC236}">
                  <a16:creationId xmlns:a16="http://schemas.microsoft.com/office/drawing/2014/main" id="{FB2D9A2C-99A4-A74A-88F0-4B086A061665}"/>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7" name="Freeform 401">
              <a:extLst>
                <a:ext uri="{FF2B5EF4-FFF2-40B4-BE49-F238E27FC236}">
                  <a16:creationId xmlns:a16="http://schemas.microsoft.com/office/drawing/2014/main" id="{CE1E6D60-667D-8DE5-A4D0-1576F0D2B385}"/>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48" name="Freeform 402">
              <a:extLst>
                <a:ext uri="{FF2B5EF4-FFF2-40B4-BE49-F238E27FC236}">
                  <a16:creationId xmlns:a16="http://schemas.microsoft.com/office/drawing/2014/main" id="{C65F6566-E032-2CF0-EB52-3407C4A4ED58}"/>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9" name="Freeform 403">
              <a:extLst>
                <a:ext uri="{FF2B5EF4-FFF2-40B4-BE49-F238E27FC236}">
                  <a16:creationId xmlns:a16="http://schemas.microsoft.com/office/drawing/2014/main" id="{C495CA70-E2C9-EDDE-2370-B4D8E36C0BBD}"/>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50" name="Freeform 404">
              <a:extLst>
                <a:ext uri="{FF2B5EF4-FFF2-40B4-BE49-F238E27FC236}">
                  <a16:creationId xmlns:a16="http://schemas.microsoft.com/office/drawing/2014/main" id="{6FB6E255-CDEF-C6F1-5CAE-A67A83D36767}"/>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1" name="Freeform 405">
              <a:extLst>
                <a:ext uri="{FF2B5EF4-FFF2-40B4-BE49-F238E27FC236}">
                  <a16:creationId xmlns:a16="http://schemas.microsoft.com/office/drawing/2014/main" id="{667B508C-9692-B34F-8214-4197B9D9123D}"/>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52" name="Freeform 406">
              <a:extLst>
                <a:ext uri="{FF2B5EF4-FFF2-40B4-BE49-F238E27FC236}">
                  <a16:creationId xmlns:a16="http://schemas.microsoft.com/office/drawing/2014/main" id="{6E2924D2-BD2E-339F-0D1D-5897DD2273A0}"/>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3" name="Freeform 407">
              <a:extLst>
                <a:ext uri="{FF2B5EF4-FFF2-40B4-BE49-F238E27FC236}">
                  <a16:creationId xmlns:a16="http://schemas.microsoft.com/office/drawing/2014/main" id="{D2791415-AFAB-4E3C-F2C2-9820A83F0E08}"/>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000000"/>
            </a:solidFill>
            <a:ln w="9525" cap="flat">
              <a:noFill/>
              <a:prstDash val="solid"/>
              <a:miter/>
            </a:ln>
          </p:spPr>
          <p:txBody>
            <a:bodyPr rtlCol="0" anchor="ctr"/>
            <a:lstStyle/>
            <a:p>
              <a:endParaRPr lang="en-US"/>
            </a:p>
          </p:txBody>
        </p:sp>
        <p:sp>
          <p:nvSpPr>
            <p:cNvPr id="154" name="Freeform 408">
              <a:extLst>
                <a:ext uri="{FF2B5EF4-FFF2-40B4-BE49-F238E27FC236}">
                  <a16:creationId xmlns:a16="http://schemas.microsoft.com/office/drawing/2014/main" id="{B9858872-C679-D3DE-7916-4862DC439197}"/>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5" name="Freeform 409">
              <a:extLst>
                <a:ext uri="{FF2B5EF4-FFF2-40B4-BE49-F238E27FC236}">
                  <a16:creationId xmlns:a16="http://schemas.microsoft.com/office/drawing/2014/main" id="{24BD07F2-AE36-9431-86D3-92614511C9D1}"/>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000000"/>
            </a:solidFill>
            <a:ln w="9525" cap="flat">
              <a:noFill/>
              <a:prstDash val="solid"/>
              <a:miter/>
            </a:ln>
          </p:spPr>
          <p:txBody>
            <a:bodyPr rtlCol="0" anchor="ctr"/>
            <a:lstStyle/>
            <a:p>
              <a:endParaRPr lang="en-US"/>
            </a:p>
          </p:txBody>
        </p:sp>
        <p:sp>
          <p:nvSpPr>
            <p:cNvPr id="156" name="Freeform 410">
              <a:extLst>
                <a:ext uri="{FF2B5EF4-FFF2-40B4-BE49-F238E27FC236}">
                  <a16:creationId xmlns:a16="http://schemas.microsoft.com/office/drawing/2014/main" id="{7D8F956C-FB2A-CDFA-93DA-0A99716FF5A7}"/>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7" name="Freeform 411">
              <a:extLst>
                <a:ext uri="{FF2B5EF4-FFF2-40B4-BE49-F238E27FC236}">
                  <a16:creationId xmlns:a16="http://schemas.microsoft.com/office/drawing/2014/main" id="{31ED1F79-D77D-4EB8-BCEC-7557DA295B9F}"/>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58" name="Freeform 412">
              <a:extLst>
                <a:ext uri="{FF2B5EF4-FFF2-40B4-BE49-F238E27FC236}">
                  <a16:creationId xmlns:a16="http://schemas.microsoft.com/office/drawing/2014/main" id="{94321831-7DCA-424C-382A-29F29F88C3F0}"/>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9" name="Freeform 413">
              <a:extLst>
                <a:ext uri="{FF2B5EF4-FFF2-40B4-BE49-F238E27FC236}">
                  <a16:creationId xmlns:a16="http://schemas.microsoft.com/office/drawing/2014/main" id="{B75C34E2-2FDC-09C8-50E2-37A962587A80}"/>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60" name="Freeform 414">
              <a:extLst>
                <a:ext uri="{FF2B5EF4-FFF2-40B4-BE49-F238E27FC236}">
                  <a16:creationId xmlns:a16="http://schemas.microsoft.com/office/drawing/2014/main" id="{6600DA56-1C32-6BC5-B751-19C3CB845995}"/>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1" name="Freeform 415">
              <a:extLst>
                <a:ext uri="{FF2B5EF4-FFF2-40B4-BE49-F238E27FC236}">
                  <a16:creationId xmlns:a16="http://schemas.microsoft.com/office/drawing/2014/main" id="{D16A10A3-E9DB-8EDC-6F21-429D8862C683}"/>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000000"/>
            </a:solidFill>
            <a:ln w="9525" cap="flat">
              <a:noFill/>
              <a:prstDash val="solid"/>
              <a:miter/>
            </a:ln>
          </p:spPr>
          <p:txBody>
            <a:bodyPr rtlCol="0" anchor="ctr"/>
            <a:lstStyle/>
            <a:p>
              <a:endParaRPr lang="en-US"/>
            </a:p>
          </p:txBody>
        </p:sp>
        <p:sp>
          <p:nvSpPr>
            <p:cNvPr id="162" name="Freeform 416">
              <a:extLst>
                <a:ext uri="{FF2B5EF4-FFF2-40B4-BE49-F238E27FC236}">
                  <a16:creationId xmlns:a16="http://schemas.microsoft.com/office/drawing/2014/main" id="{4DDB409F-B45B-1500-9AAD-2CCCE1CF0A90}"/>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3" name="Freeform 417">
              <a:extLst>
                <a:ext uri="{FF2B5EF4-FFF2-40B4-BE49-F238E27FC236}">
                  <a16:creationId xmlns:a16="http://schemas.microsoft.com/office/drawing/2014/main" id="{385EAC1F-C7E0-2D10-354F-13E4860E9EA1}"/>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000000"/>
            </a:solidFill>
            <a:ln w="9525" cap="flat">
              <a:noFill/>
              <a:prstDash val="solid"/>
              <a:miter/>
            </a:ln>
          </p:spPr>
          <p:txBody>
            <a:bodyPr rtlCol="0" anchor="ctr"/>
            <a:lstStyle/>
            <a:p>
              <a:endParaRPr lang="en-US"/>
            </a:p>
          </p:txBody>
        </p:sp>
        <p:sp>
          <p:nvSpPr>
            <p:cNvPr id="164" name="Freeform 418">
              <a:extLst>
                <a:ext uri="{FF2B5EF4-FFF2-40B4-BE49-F238E27FC236}">
                  <a16:creationId xmlns:a16="http://schemas.microsoft.com/office/drawing/2014/main" id="{D1EBFE85-E35F-2BA0-732D-A4F4BF91BBC8}"/>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5" name="Freeform 419">
              <a:extLst>
                <a:ext uri="{FF2B5EF4-FFF2-40B4-BE49-F238E27FC236}">
                  <a16:creationId xmlns:a16="http://schemas.microsoft.com/office/drawing/2014/main" id="{AA77A460-6282-680D-1B1F-979509E31BC2}"/>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6" name="Freeform 420">
              <a:extLst>
                <a:ext uri="{FF2B5EF4-FFF2-40B4-BE49-F238E27FC236}">
                  <a16:creationId xmlns:a16="http://schemas.microsoft.com/office/drawing/2014/main" id="{32007517-064E-8DBE-37E7-65427CF0B4AD}"/>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7" name="Freeform 421">
              <a:extLst>
                <a:ext uri="{FF2B5EF4-FFF2-40B4-BE49-F238E27FC236}">
                  <a16:creationId xmlns:a16="http://schemas.microsoft.com/office/drawing/2014/main" id="{9E719E94-32AD-6635-3D49-1C0FD206725F}"/>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8" name="Freeform 422">
              <a:extLst>
                <a:ext uri="{FF2B5EF4-FFF2-40B4-BE49-F238E27FC236}">
                  <a16:creationId xmlns:a16="http://schemas.microsoft.com/office/drawing/2014/main" id="{A726670C-7A32-8275-7982-F8E9E2DBC857}"/>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9" name="Freeform 423">
              <a:extLst>
                <a:ext uri="{FF2B5EF4-FFF2-40B4-BE49-F238E27FC236}">
                  <a16:creationId xmlns:a16="http://schemas.microsoft.com/office/drawing/2014/main" id="{EC05803E-A773-F2B3-B91A-B8B78F56A050}"/>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70" name="Freeform 424">
              <a:extLst>
                <a:ext uri="{FF2B5EF4-FFF2-40B4-BE49-F238E27FC236}">
                  <a16:creationId xmlns:a16="http://schemas.microsoft.com/office/drawing/2014/main" id="{0131F114-6901-7896-387C-B058399DF176}"/>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1" name="Freeform 425">
              <a:extLst>
                <a:ext uri="{FF2B5EF4-FFF2-40B4-BE49-F238E27FC236}">
                  <a16:creationId xmlns:a16="http://schemas.microsoft.com/office/drawing/2014/main" id="{E7BED9CE-A557-EAA8-B56D-D897B374F2BA}"/>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000000"/>
            </a:solidFill>
            <a:ln w="9525" cap="flat">
              <a:noFill/>
              <a:prstDash val="solid"/>
              <a:miter/>
            </a:ln>
          </p:spPr>
          <p:txBody>
            <a:bodyPr rtlCol="0" anchor="ctr"/>
            <a:lstStyle/>
            <a:p>
              <a:endParaRPr lang="en-US"/>
            </a:p>
          </p:txBody>
        </p:sp>
        <p:sp>
          <p:nvSpPr>
            <p:cNvPr id="172" name="Freeform 426">
              <a:extLst>
                <a:ext uri="{FF2B5EF4-FFF2-40B4-BE49-F238E27FC236}">
                  <a16:creationId xmlns:a16="http://schemas.microsoft.com/office/drawing/2014/main" id="{64C18DFD-8D6F-ECD5-68CD-0F7380005D36}"/>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3" name="Freeform 427">
              <a:extLst>
                <a:ext uri="{FF2B5EF4-FFF2-40B4-BE49-F238E27FC236}">
                  <a16:creationId xmlns:a16="http://schemas.microsoft.com/office/drawing/2014/main" id="{F62EBA6E-345A-1319-165B-F31DFDD96D51}"/>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74" name="Freeform 428">
              <a:extLst>
                <a:ext uri="{FF2B5EF4-FFF2-40B4-BE49-F238E27FC236}">
                  <a16:creationId xmlns:a16="http://schemas.microsoft.com/office/drawing/2014/main" id="{14AF0BB5-1747-BFDD-0A7C-21F8C0E6969D}"/>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5" name="Freeform 429">
              <a:extLst>
                <a:ext uri="{FF2B5EF4-FFF2-40B4-BE49-F238E27FC236}">
                  <a16:creationId xmlns:a16="http://schemas.microsoft.com/office/drawing/2014/main" id="{184BBFF6-1CD3-0612-BBF1-700C9C58BF08}"/>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000000"/>
            </a:solidFill>
            <a:ln w="9525" cap="flat">
              <a:noFill/>
              <a:prstDash val="solid"/>
              <a:miter/>
            </a:ln>
          </p:spPr>
          <p:txBody>
            <a:bodyPr rtlCol="0" anchor="ctr"/>
            <a:lstStyle/>
            <a:p>
              <a:endParaRPr lang="en-US"/>
            </a:p>
          </p:txBody>
        </p:sp>
        <p:sp>
          <p:nvSpPr>
            <p:cNvPr id="176" name="Freeform 430">
              <a:extLst>
                <a:ext uri="{FF2B5EF4-FFF2-40B4-BE49-F238E27FC236}">
                  <a16:creationId xmlns:a16="http://schemas.microsoft.com/office/drawing/2014/main" id="{8558E1F9-4029-F048-0F1B-DDAE7B188023}"/>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7" name="Freeform 431">
              <a:extLst>
                <a:ext uri="{FF2B5EF4-FFF2-40B4-BE49-F238E27FC236}">
                  <a16:creationId xmlns:a16="http://schemas.microsoft.com/office/drawing/2014/main" id="{1B8485D2-791B-791D-2964-51D464F50BEE}"/>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000000"/>
            </a:solidFill>
            <a:ln w="9525" cap="flat">
              <a:noFill/>
              <a:prstDash val="solid"/>
              <a:miter/>
            </a:ln>
          </p:spPr>
          <p:txBody>
            <a:bodyPr rtlCol="0" anchor="ctr"/>
            <a:lstStyle/>
            <a:p>
              <a:endParaRPr lang="en-US"/>
            </a:p>
          </p:txBody>
        </p:sp>
        <p:sp>
          <p:nvSpPr>
            <p:cNvPr id="178" name="Freeform 432">
              <a:extLst>
                <a:ext uri="{FF2B5EF4-FFF2-40B4-BE49-F238E27FC236}">
                  <a16:creationId xmlns:a16="http://schemas.microsoft.com/office/drawing/2014/main" id="{D09406FF-3A82-CBE9-2058-CEB652DDACE7}"/>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9" name="Freeform 433">
              <a:extLst>
                <a:ext uri="{FF2B5EF4-FFF2-40B4-BE49-F238E27FC236}">
                  <a16:creationId xmlns:a16="http://schemas.microsoft.com/office/drawing/2014/main" id="{F6C75AD0-1E56-7AA0-A12E-7B357880AC95}"/>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000000"/>
            </a:solidFill>
            <a:ln w="9525" cap="flat">
              <a:noFill/>
              <a:prstDash val="solid"/>
              <a:miter/>
            </a:ln>
          </p:spPr>
          <p:txBody>
            <a:bodyPr rtlCol="0" anchor="ctr"/>
            <a:lstStyle/>
            <a:p>
              <a:endParaRPr lang="en-US"/>
            </a:p>
          </p:txBody>
        </p:sp>
        <p:sp>
          <p:nvSpPr>
            <p:cNvPr id="180" name="Freeform 434">
              <a:extLst>
                <a:ext uri="{FF2B5EF4-FFF2-40B4-BE49-F238E27FC236}">
                  <a16:creationId xmlns:a16="http://schemas.microsoft.com/office/drawing/2014/main" id="{55C9AB8D-EE6C-EB4A-9C01-0BD041EA5B48}"/>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1" name="Freeform 435">
              <a:extLst>
                <a:ext uri="{FF2B5EF4-FFF2-40B4-BE49-F238E27FC236}">
                  <a16:creationId xmlns:a16="http://schemas.microsoft.com/office/drawing/2014/main" id="{602C2269-9534-3D38-D2A5-3278DCDD53D8}"/>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000000"/>
            </a:solidFill>
            <a:ln w="9525" cap="flat">
              <a:noFill/>
              <a:prstDash val="solid"/>
              <a:miter/>
            </a:ln>
          </p:spPr>
          <p:txBody>
            <a:bodyPr rtlCol="0" anchor="ctr"/>
            <a:lstStyle/>
            <a:p>
              <a:endParaRPr lang="en-US"/>
            </a:p>
          </p:txBody>
        </p:sp>
        <p:sp>
          <p:nvSpPr>
            <p:cNvPr id="182" name="Freeform 436">
              <a:extLst>
                <a:ext uri="{FF2B5EF4-FFF2-40B4-BE49-F238E27FC236}">
                  <a16:creationId xmlns:a16="http://schemas.microsoft.com/office/drawing/2014/main" id="{D0C6A2AA-C2EC-72B1-B85C-57CB0E3AC0D7}"/>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3" name="Freeform 437">
              <a:extLst>
                <a:ext uri="{FF2B5EF4-FFF2-40B4-BE49-F238E27FC236}">
                  <a16:creationId xmlns:a16="http://schemas.microsoft.com/office/drawing/2014/main" id="{D83AC809-A0E8-8002-5DF5-B739CAD4F9F9}"/>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000000"/>
            </a:solidFill>
            <a:ln w="9525" cap="flat">
              <a:noFill/>
              <a:prstDash val="solid"/>
              <a:miter/>
            </a:ln>
          </p:spPr>
          <p:txBody>
            <a:bodyPr rtlCol="0" anchor="ctr"/>
            <a:lstStyle/>
            <a:p>
              <a:endParaRPr lang="en-US"/>
            </a:p>
          </p:txBody>
        </p:sp>
        <p:sp>
          <p:nvSpPr>
            <p:cNvPr id="184" name="Freeform 438">
              <a:extLst>
                <a:ext uri="{FF2B5EF4-FFF2-40B4-BE49-F238E27FC236}">
                  <a16:creationId xmlns:a16="http://schemas.microsoft.com/office/drawing/2014/main" id="{55C15D15-A708-4819-6681-F5F2BBF68527}"/>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5" name="Freeform 439">
              <a:extLst>
                <a:ext uri="{FF2B5EF4-FFF2-40B4-BE49-F238E27FC236}">
                  <a16:creationId xmlns:a16="http://schemas.microsoft.com/office/drawing/2014/main" id="{4FE01236-511E-8847-78ED-C5C66E089020}"/>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000000"/>
            </a:solidFill>
            <a:ln w="9525" cap="flat">
              <a:noFill/>
              <a:prstDash val="solid"/>
              <a:miter/>
            </a:ln>
          </p:spPr>
          <p:txBody>
            <a:bodyPr rtlCol="0" anchor="ctr"/>
            <a:lstStyle/>
            <a:p>
              <a:endParaRPr lang="en-US"/>
            </a:p>
          </p:txBody>
        </p:sp>
        <p:sp>
          <p:nvSpPr>
            <p:cNvPr id="186" name="Freeform 440">
              <a:extLst>
                <a:ext uri="{FF2B5EF4-FFF2-40B4-BE49-F238E27FC236}">
                  <a16:creationId xmlns:a16="http://schemas.microsoft.com/office/drawing/2014/main" id="{68CCB0AC-CFA1-E7A4-FD2D-30A1FDE31939}"/>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7" name="Freeform 441">
              <a:extLst>
                <a:ext uri="{FF2B5EF4-FFF2-40B4-BE49-F238E27FC236}">
                  <a16:creationId xmlns:a16="http://schemas.microsoft.com/office/drawing/2014/main" id="{24B7B4A3-628A-9E75-8E11-AC9051B914B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88" name="Freeform 442">
              <a:extLst>
                <a:ext uri="{FF2B5EF4-FFF2-40B4-BE49-F238E27FC236}">
                  <a16:creationId xmlns:a16="http://schemas.microsoft.com/office/drawing/2014/main" id="{D63687CC-06B9-C659-A722-76C0A6C55CE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9" name="Freeform 443">
              <a:extLst>
                <a:ext uri="{FF2B5EF4-FFF2-40B4-BE49-F238E27FC236}">
                  <a16:creationId xmlns:a16="http://schemas.microsoft.com/office/drawing/2014/main" id="{02A1B4C0-1E5B-2DC3-0DBE-EDF422CF6223}"/>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000000"/>
            </a:solidFill>
            <a:ln w="9525" cap="flat">
              <a:noFill/>
              <a:prstDash val="solid"/>
              <a:miter/>
            </a:ln>
          </p:spPr>
          <p:txBody>
            <a:bodyPr rtlCol="0" anchor="ctr"/>
            <a:lstStyle/>
            <a:p>
              <a:endParaRPr lang="en-US"/>
            </a:p>
          </p:txBody>
        </p:sp>
        <p:sp>
          <p:nvSpPr>
            <p:cNvPr id="190" name="Freeform 444">
              <a:extLst>
                <a:ext uri="{FF2B5EF4-FFF2-40B4-BE49-F238E27FC236}">
                  <a16:creationId xmlns:a16="http://schemas.microsoft.com/office/drawing/2014/main" id="{B2CDBFAF-4011-BCEE-41E7-A8C7B05A34DF}"/>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91" name="Freeform 445">
              <a:extLst>
                <a:ext uri="{FF2B5EF4-FFF2-40B4-BE49-F238E27FC236}">
                  <a16:creationId xmlns:a16="http://schemas.microsoft.com/office/drawing/2014/main" id="{4D745C40-B38B-8808-F992-CB14A3A62008}"/>
                </a:ext>
              </a:extLst>
            </p:cNvPr>
            <p:cNvSpPr/>
            <p:nvPr/>
          </p:nvSpPr>
          <p:spPr>
            <a:xfrm>
              <a:off x="3979545" y="5374957"/>
              <a:ext cx="563879" cy="561022"/>
            </a:xfrm>
            <a:custGeom>
              <a:avLst/>
              <a:gdLst>
                <a:gd name="connsiteX0" fmla="*/ 0 w 563879"/>
                <a:gd name="connsiteY0" fmla="*/ 284798 h 561022"/>
                <a:gd name="connsiteX1" fmla="*/ 1905 w 563879"/>
                <a:gd name="connsiteY1" fmla="*/ 325755 h 561022"/>
                <a:gd name="connsiteX2" fmla="*/ 2858 w 563879"/>
                <a:gd name="connsiteY2" fmla="*/ 333375 h 561022"/>
                <a:gd name="connsiteX3" fmla="*/ 55245 w 563879"/>
                <a:gd name="connsiteY3" fmla="*/ 454343 h 561022"/>
                <a:gd name="connsiteX4" fmla="*/ 60960 w 563879"/>
                <a:gd name="connsiteY4" fmla="*/ 461010 h 561022"/>
                <a:gd name="connsiteX5" fmla="*/ 79058 w 563879"/>
                <a:gd name="connsiteY5" fmla="*/ 480060 h 561022"/>
                <a:gd name="connsiteX6" fmla="*/ 107633 w 563879"/>
                <a:gd name="connsiteY6" fmla="*/ 503873 h 561022"/>
                <a:gd name="connsiteX7" fmla="*/ 123825 w 563879"/>
                <a:gd name="connsiteY7" fmla="*/ 514350 h 561022"/>
                <a:gd name="connsiteX8" fmla="*/ 132397 w 563879"/>
                <a:gd name="connsiteY8" fmla="*/ 519113 h 561022"/>
                <a:gd name="connsiteX9" fmla="*/ 202883 w 563879"/>
                <a:gd name="connsiteY9" fmla="*/ 547688 h 561022"/>
                <a:gd name="connsiteX10" fmla="*/ 250508 w 563879"/>
                <a:gd name="connsiteY10" fmla="*/ 559118 h 561022"/>
                <a:gd name="connsiteX11" fmla="*/ 267652 w 563879"/>
                <a:gd name="connsiteY11" fmla="*/ 561023 h 561022"/>
                <a:gd name="connsiteX12" fmla="*/ 279083 w 563879"/>
                <a:gd name="connsiteY12" fmla="*/ 561023 h 561022"/>
                <a:gd name="connsiteX13" fmla="*/ 282892 w 563879"/>
                <a:gd name="connsiteY13" fmla="*/ 561023 h 561022"/>
                <a:gd name="connsiteX14" fmla="*/ 309563 w 563879"/>
                <a:gd name="connsiteY14" fmla="*/ 559118 h 561022"/>
                <a:gd name="connsiteX15" fmla="*/ 312420 w 563879"/>
                <a:gd name="connsiteY15" fmla="*/ 559118 h 561022"/>
                <a:gd name="connsiteX16" fmla="*/ 319088 w 563879"/>
                <a:gd name="connsiteY16" fmla="*/ 558165 h 561022"/>
                <a:gd name="connsiteX17" fmla="*/ 328613 w 563879"/>
                <a:gd name="connsiteY17" fmla="*/ 556260 h 561022"/>
                <a:gd name="connsiteX18" fmla="*/ 335280 w 563879"/>
                <a:gd name="connsiteY18" fmla="*/ 555307 h 561022"/>
                <a:gd name="connsiteX19" fmla="*/ 360997 w 563879"/>
                <a:gd name="connsiteY19" fmla="*/ 548640 h 561022"/>
                <a:gd name="connsiteX20" fmla="*/ 428625 w 563879"/>
                <a:gd name="connsiteY20" fmla="*/ 520065 h 561022"/>
                <a:gd name="connsiteX21" fmla="*/ 435292 w 563879"/>
                <a:gd name="connsiteY21" fmla="*/ 516255 h 561022"/>
                <a:gd name="connsiteX22" fmla="*/ 438150 w 563879"/>
                <a:gd name="connsiteY22" fmla="*/ 514350 h 561022"/>
                <a:gd name="connsiteX23" fmla="*/ 457200 w 563879"/>
                <a:gd name="connsiteY23" fmla="*/ 500063 h 561022"/>
                <a:gd name="connsiteX24" fmla="*/ 469583 w 563879"/>
                <a:gd name="connsiteY24" fmla="*/ 489585 h 561022"/>
                <a:gd name="connsiteX25" fmla="*/ 475297 w 563879"/>
                <a:gd name="connsiteY25" fmla="*/ 483870 h 561022"/>
                <a:gd name="connsiteX26" fmla="*/ 478155 w 563879"/>
                <a:gd name="connsiteY26" fmla="*/ 481013 h 561022"/>
                <a:gd name="connsiteX27" fmla="*/ 515302 w 563879"/>
                <a:gd name="connsiteY27" fmla="*/ 442913 h 561022"/>
                <a:gd name="connsiteX28" fmla="*/ 523875 w 563879"/>
                <a:gd name="connsiteY28" fmla="*/ 431482 h 561022"/>
                <a:gd name="connsiteX29" fmla="*/ 560070 w 563879"/>
                <a:gd name="connsiteY29" fmla="*/ 332423 h 561022"/>
                <a:gd name="connsiteX30" fmla="*/ 563880 w 563879"/>
                <a:gd name="connsiteY30" fmla="*/ 291465 h 561022"/>
                <a:gd name="connsiteX31" fmla="*/ 563880 w 563879"/>
                <a:gd name="connsiteY31" fmla="*/ 280988 h 561022"/>
                <a:gd name="connsiteX32" fmla="*/ 563880 w 563879"/>
                <a:gd name="connsiteY32" fmla="*/ 273368 h 561022"/>
                <a:gd name="connsiteX33" fmla="*/ 563880 w 563879"/>
                <a:gd name="connsiteY33" fmla="*/ 259080 h 561022"/>
                <a:gd name="connsiteX34" fmla="*/ 563880 w 563879"/>
                <a:gd name="connsiteY34" fmla="*/ 257175 h 561022"/>
                <a:gd name="connsiteX35" fmla="*/ 561022 w 563879"/>
                <a:gd name="connsiteY35" fmla="*/ 227648 h 561022"/>
                <a:gd name="connsiteX36" fmla="*/ 558165 w 563879"/>
                <a:gd name="connsiteY36" fmla="*/ 213360 h 561022"/>
                <a:gd name="connsiteX37" fmla="*/ 556260 w 563879"/>
                <a:gd name="connsiteY37" fmla="*/ 203835 h 561022"/>
                <a:gd name="connsiteX38" fmla="*/ 545783 w 563879"/>
                <a:gd name="connsiteY38" fmla="*/ 171450 h 561022"/>
                <a:gd name="connsiteX39" fmla="*/ 539115 w 563879"/>
                <a:gd name="connsiteY39" fmla="*/ 157163 h 561022"/>
                <a:gd name="connsiteX40" fmla="*/ 539115 w 563879"/>
                <a:gd name="connsiteY40" fmla="*/ 157163 h 561022"/>
                <a:gd name="connsiteX41" fmla="*/ 538163 w 563879"/>
                <a:gd name="connsiteY41" fmla="*/ 154305 h 561022"/>
                <a:gd name="connsiteX42" fmla="*/ 537210 w 563879"/>
                <a:gd name="connsiteY42" fmla="*/ 153353 h 561022"/>
                <a:gd name="connsiteX43" fmla="*/ 537210 w 563879"/>
                <a:gd name="connsiteY43" fmla="*/ 152400 h 561022"/>
                <a:gd name="connsiteX44" fmla="*/ 535305 w 563879"/>
                <a:gd name="connsiteY44" fmla="*/ 149543 h 561022"/>
                <a:gd name="connsiteX45" fmla="*/ 535305 w 563879"/>
                <a:gd name="connsiteY45" fmla="*/ 148590 h 561022"/>
                <a:gd name="connsiteX46" fmla="*/ 533400 w 563879"/>
                <a:gd name="connsiteY46" fmla="*/ 145732 h 561022"/>
                <a:gd name="connsiteX47" fmla="*/ 532447 w 563879"/>
                <a:gd name="connsiteY47" fmla="*/ 144780 h 561022"/>
                <a:gd name="connsiteX48" fmla="*/ 530543 w 563879"/>
                <a:gd name="connsiteY48" fmla="*/ 141923 h 561022"/>
                <a:gd name="connsiteX49" fmla="*/ 529590 w 563879"/>
                <a:gd name="connsiteY49" fmla="*/ 140970 h 561022"/>
                <a:gd name="connsiteX50" fmla="*/ 527685 w 563879"/>
                <a:gd name="connsiteY50" fmla="*/ 138113 h 561022"/>
                <a:gd name="connsiteX51" fmla="*/ 526733 w 563879"/>
                <a:gd name="connsiteY51" fmla="*/ 137160 h 561022"/>
                <a:gd name="connsiteX52" fmla="*/ 524827 w 563879"/>
                <a:gd name="connsiteY52" fmla="*/ 134303 h 561022"/>
                <a:gd name="connsiteX53" fmla="*/ 523875 w 563879"/>
                <a:gd name="connsiteY53" fmla="*/ 133350 h 561022"/>
                <a:gd name="connsiteX54" fmla="*/ 521970 w 563879"/>
                <a:gd name="connsiteY54" fmla="*/ 130493 h 561022"/>
                <a:gd name="connsiteX55" fmla="*/ 521017 w 563879"/>
                <a:gd name="connsiteY55" fmla="*/ 129540 h 561022"/>
                <a:gd name="connsiteX56" fmla="*/ 516255 w 563879"/>
                <a:gd name="connsiteY56" fmla="*/ 121920 h 561022"/>
                <a:gd name="connsiteX57" fmla="*/ 515302 w 563879"/>
                <a:gd name="connsiteY57" fmla="*/ 120968 h 561022"/>
                <a:gd name="connsiteX58" fmla="*/ 513397 w 563879"/>
                <a:gd name="connsiteY58" fmla="*/ 118110 h 561022"/>
                <a:gd name="connsiteX59" fmla="*/ 512445 w 563879"/>
                <a:gd name="connsiteY59" fmla="*/ 117157 h 561022"/>
                <a:gd name="connsiteX60" fmla="*/ 511492 w 563879"/>
                <a:gd name="connsiteY60" fmla="*/ 115253 h 561022"/>
                <a:gd name="connsiteX61" fmla="*/ 511492 w 563879"/>
                <a:gd name="connsiteY61" fmla="*/ 114300 h 561022"/>
                <a:gd name="connsiteX62" fmla="*/ 510540 w 563879"/>
                <a:gd name="connsiteY62" fmla="*/ 112395 h 561022"/>
                <a:gd name="connsiteX63" fmla="*/ 508635 w 563879"/>
                <a:gd name="connsiteY63" fmla="*/ 110490 h 561022"/>
                <a:gd name="connsiteX64" fmla="*/ 507683 w 563879"/>
                <a:gd name="connsiteY64" fmla="*/ 108585 h 561022"/>
                <a:gd name="connsiteX65" fmla="*/ 505777 w 563879"/>
                <a:gd name="connsiteY65" fmla="*/ 106680 h 561022"/>
                <a:gd name="connsiteX66" fmla="*/ 504825 w 563879"/>
                <a:gd name="connsiteY66" fmla="*/ 104775 h 561022"/>
                <a:gd name="connsiteX67" fmla="*/ 502920 w 563879"/>
                <a:gd name="connsiteY67" fmla="*/ 102870 h 561022"/>
                <a:gd name="connsiteX68" fmla="*/ 501967 w 563879"/>
                <a:gd name="connsiteY68" fmla="*/ 100965 h 561022"/>
                <a:gd name="connsiteX69" fmla="*/ 501015 w 563879"/>
                <a:gd name="connsiteY69" fmla="*/ 100013 h 561022"/>
                <a:gd name="connsiteX70" fmla="*/ 500063 w 563879"/>
                <a:gd name="connsiteY70" fmla="*/ 99060 h 561022"/>
                <a:gd name="connsiteX71" fmla="*/ 499110 w 563879"/>
                <a:gd name="connsiteY71" fmla="*/ 97155 h 561022"/>
                <a:gd name="connsiteX72" fmla="*/ 497205 w 563879"/>
                <a:gd name="connsiteY72" fmla="*/ 95250 h 561022"/>
                <a:gd name="connsiteX73" fmla="*/ 495300 w 563879"/>
                <a:gd name="connsiteY73" fmla="*/ 93345 h 561022"/>
                <a:gd name="connsiteX74" fmla="*/ 495300 w 563879"/>
                <a:gd name="connsiteY74" fmla="*/ 92393 h 561022"/>
                <a:gd name="connsiteX75" fmla="*/ 493395 w 563879"/>
                <a:gd name="connsiteY75" fmla="*/ 90488 h 561022"/>
                <a:gd name="connsiteX76" fmla="*/ 492442 w 563879"/>
                <a:gd name="connsiteY76" fmla="*/ 88582 h 561022"/>
                <a:gd name="connsiteX77" fmla="*/ 489585 w 563879"/>
                <a:gd name="connsiteY77" fmla="*/ 85725 h 561022"/>
                <a:gd name="connsiteX78" fmla="*/ 488633 w 563879"/>
                <a:gd name="connsiteY78" fmla="*/ 84773 h 561022"/>
                <a:gd name="connsiteX79" fmla="*/ 484822 w 563879"/>
                <a:gd name="connsiteY79" fmla="*/ 80963 h 561022"/>
                <a:gd name="connsiteX80" fmla="*/ 280035 w 563879"/>
                <a:gd name="connsiteY80" fmla="*/ 0 h 561022"/>
                <a:gd name="connsiteX81" fmla="*/ 278130 w 563879"/>
                <a:gd name="connsiteY81" fmla="*/ 0 h 561022"/>
                <a:gd name="connsiteX82" fmla="*/ 276225 w 563879"/>
                <a:gd name="connsiteY82" fmla="*/ 0 h 561022"/>
                <a:gd name="connsiteX83" fmla="*/ 255270 w 563879"/>
                <a:gd name="connsiteY83" fmla="*/ 953 h 561022"/>
                <a:gd name="connsiteX84" fmla="*/ 180022 w 563879"/>
                <a:gd name="connsiteY84" fmla="*/ 15240 h 561022"/>
                <a:gd name="connsiteX85" fmla="*/ 33338 w 563879"/>
                <a:gd name="connsiteY85" fmla="*/ 131445 h 561022"/>
                <a:gd name="connsiteX86" fmla="*/ 29527 w 563879"/>
                <a:gd name="connsiteY86" fmla="*/ 140018 h 561022"/>
                <a:gd name="connsiteX87" fmla="*/ 28575 w 563879"/>
                <a:gd name="connsiteY87" fmla="*/ 141923 h 561022"/>
                <a:gd name="connsiteX88" fmla="*/ 27622 w 563879"/>
                <a:gd name="connsiteY88" fmla="*/ 144780 h 561022"/>
                <a:gd name="connsiteX89" fmla="*/ 25717 w 563879"/>
                <a:gd name="connsiteY89" fmla="*/ 149543 h 561022"/>
                <a:gd name="connsiteX90" fmla="*/ 25717 w 563879"/>
                <a:gd name="connsiteY90" fmla="*/ 149543 h 561022"/>
                <a:gd name="connsiteX91" fmla="*/ 21908 w 563879"/>
                <a:gd name="connsiteY91" fmla="*/ 157163 h 561022"/>
                <a:gd name="connsiteX92" fmla="*/ 17145 w 563879"/>
                <a:gd name="connsiteY92" fmla="*/ 168593 h 561022"/>
                <a:gd name="connsiteX93" fmla="*/ 9525 w 563879"/>
                <a:gd name="connsiteY93" fmla="*/ 193357 h 561022"/>
                <a:gd name="connsiteX94" fmla="*/ 5715 w 563879"/>
                <a:gd name="connsiteY94" fmla="*/ 208598 h 561022"/>
                <a:gd name="connsiteX95" fmla="*/ 3810 w 563879"/>
                <a:gd name="connsiteY95" fmla="*/ 216218 h 561022"/>
                <a:gd name="connsiteX96" fmla="*/ 2858 w 563879"/>
                <a:gd name="connsiteY96" fmla="*/ 220980 h 561022"/>
                <a:gd name="connsiteX97" fmla="*/ 0 w 563879"/>
                <a:gd name="connsiteY97" fmla="*/ 284798 h 561022"/>
                <a:gd name="connsiteX98" fmla="*/ 289560 w 563879"/>
                <a:gd name="connsiteY98" fmla="*/ 22860 h 561022"/>
                <a:gd name="connsiteX99" fmla="*/ 290513 w 563879"/>
                <a:gd name="connsiteY99" fmla="*/ 22860 h 561022"/>
                <a:gd name="connsiteX100" fmla="*/ 298133 w 563879"/>
                <a:gd name="connsiteY100" fmla="*/ 22860 h 561022"/>
                <a:gd name="connsiteX101" fmla="*/ 299085 w 563879"/>
                <a:gd name="connsiteY101" fmla="*/ 22860 h 561022"/>
                <a:gd name="connsiteX102" fmla="*/ 429577 w 563879"/>
                <a:gd name="connsiteY102" fmla="*/ 63818 h 561022"/>
                <a:gd name="connsiteX103" fmla="*/ 429577 w 563879"/>
                <a:gd name="connsiteY103" fmla="*/ 63818 h 561022"/>
                <a:gd name="connsiteX104" fmla="*/ 439102 w 563879"/>
                <a:gd name="connsiteY104" fmla="*/ 69532 h 561022"/>
                <a:gd name="connsiteX105" fmla="*/ 441960 w 563879"/>
                <a:gd name="connsiteY105" fmla="*/ 71438 h 561022"/>
                <a:gd name="connsiteX106" fmla="*/ 461963 w 563879"/>
                <a:gd name="connsiteY106" fmla="*/ 87630 h 561022"/>
                <a:gd name="connsiteX107" fmla="*/ 481013 w 563879"/>
                <a:gd name="connsiteY107" fmla="*/ 106680 h 561022"/>
                <a:gd name="connsiteX108" fmla="*/ 481013 w 563879"/>
                <a:gd name="connsiteY108" fmla="*/ 106680 h 561022"/>
                <a:gd name="connsiteX109" fmla="*/ 501015 w 563879"/>
                <a:gd name="connsiteY109" fmla="*/ 126682 h 561022"/>
                <a:gd name="connsiteX110" fmla="*/ 504825 w 563879"/>
                <a:gd name="connsiteY110" fmla="*/ 132398 h 561022"/>
                <a:gd name="connsiteX111" fmla="*/ 512445 w 563879"/>
                <a:gd name="connsiteY111" fmla="*/ 143828 h 561022"/>
                <a:gd name="connsiteX112" fmla="*/ 524827 w 563879"/>
                <a:gd name="connsiteY112" fmla="*/ 167640 h 561022"/>
                <a:gd name="connsiteX113" fmla="*/ 529590 w 563879"/>
                <a:gd name="connsiteY113" fmla="*/ 180023 h 561022"/>
                <a:gd name="connsiteX114" fmla="*/ 548640 w 563879"/>
                <a:gd name="connsiteY114" fmla="*/ 280035 h 561022"/>
                <a:gd name="connsiteX115" fmla="*/ 541972 w 563879"/>
                <a:gd name="connsiteY115" fmla="*/ 332423 h 561022"/>
                <a:gd name="connsiteX116" fmla="*/ 535305 w 563879"/>
                <a:gd name="connsiteY116" fmla="*/ 360045 h 561022"/>
                <a:gd name="connsiteX117" fmla="*/ 527685 w 563879"/>
                <a:gd name="connsiteY117" fmla="*/ 385763 h 561022"/>
                <a:gd name="connsiteX118" fmla="*/ 520065 w 563879"/>
                <a:gd name="connsiteY118" fmla="*/ 404813 h 561022"/>
                <a:gd name="connsiteX119" fmla="*/ 512445 w 563879"/>
                <a:gd name="connsiteY119" fmla="*/ 416243 h 561022"/>
                <a:gd name="connsiteX120" fmla="*/ 512445 w 563879"/>
                <a:gd name="connsiteY120" fmla="*/ 416243 h 561022"/>
                <a:gd name="connsiteX121" fmla="*/ 512445 w 563879"/>
                <a:gd name="connsiteY121" fmla="*/ 416243 h 561022"/>
                <a:gd name="connsiteX122" fmla="*/ 508635 w 563879"/>
                <a:gd name="connsiteY122" fmla="*/ 421957 h 561022"/>
                <a:gd name="connsiteX123" fmla="*/ 507683 w 563879"/>
                <a:gd name="connsiteY123" fmla="*/ 423863 h 561022"/>
                <a:gd name="connsiteX124" fmla="*/ 505777 w 563879"/>
                <a:gd name="connsiteY124" fmla="*/ 427673 h 561022"/>
                <a:gd name="connsiteX125" fmla="*/ 503872 w 563879"/>
                <a:gd name="connsiteY125" fmla="*/ 430530 h 561022"/>
                <a:gd name="connsiteX126" fmla="*/ 501967 w 563879"/>
                <a:gd name="connsiteY126" fmla="*/ 433388 h 561022"/>
                <a:gd name="connsiteX127" fmla="*/ 500063 w 563879"/>
                <a:gd name="connsiteY127" fmla="*/ 436245 h 561022"/>
                <a:gd name="connsiteX128" fmla="*/ 498158 w 563879"/>
                <a:gd name="connsiteY128" fmla="*/ 439103 h 561022"/>
                <a:gd name="connsiteX129" fmla="*/ 496252 w 563879"/>
                <a:gd name="connsiteY129" fmla="*/ 441960 h 561022"/>
                <a:gd name="connsiteX130" fmla="*/ 494347 w 563879"/>
                <a:gd name="connsiteY130" fmla="*/ 444818 h 561022"/>
                <a:gd name="connsiteX131" fmla="*/ 492442 w 563879"/>
                <a:gd name="connsiteY131" fmla="*/ 447675 h 561022"/>
                <a:gd name="connsiteX132" fmla="*/ 490538 w 563879"/>
                <a:gd name="connsiteY132" fmla="*/ 449580 h 561022"/>
                <a:gd name="connsiteX133" fmla="*/ 487680 w 563879"/>
                <a:gd name="connsiteY133" fmla="*/ 452438 h 561022"/>
                <a:gd name="connsiteX134" fmla="*/ 485775 w 563879"/>
                <a:gd name="connsiteY134" fmla="*/ 454343 h 561022"/>
                <a:gd name="connsiteX135" fmla="*/ 482917 w 563879"/>
                <a:gd name="connsiteY135" fmla="*/ 457200 h 561022"/>
                <a:gd name="connsiteX136" fmla="*/ 481013 w 563879"/>
                <a:gd name="connsiteY136" fmla="*/ 459105 h 561022"/>
                <a:gd name="connsiteX137" fmla="*/ 478155 w 563879"/>
                <a:gd name="connsiteY137" fmla="*/ 461963 h 561022"/>
                <a:gd name="connsiteX138" fmla="*/ 476250 w 563879"/>
                <a:gd name="connsiteY138" fmla="*/ 463868 h 561022"/>
                <a:gd name="connsiteX139" fmla="*/ 473392 w 563879"/>
                <a:gd name="connsiteY139" fmla="*/ 466725 h 561022"/>
                <a:gd name="connsiteX140" fmla="*/ 471488 w 563879"/>
                <a:gd name="connsiteY140" fmla="*/ 468630 h 561022"/>
                <a:gd name="connsiteX141" fmla="*/ 468630 w 563879"/>
                <a:gd name="connsiteY141" fmla="*/ 471488 h 561022"/>
                <a:gd name="connsiteX142" fmla="*/ 466725 w 563879"/>
                <a:gd name="connsiteY142" fmla="*/ 472440 h 561022"/>
                <a:gd name="connsiteX143" fmla="*/ 462915 w 563879"/>
                <a:gd name="connsiteY143" fmla="*/ 475298 h 561022"/>
                <a:gd name="connsiteX144" fmla="*/ 461963 w 563879"/>
                <a:gd name="connsiteY144" fmla="*/ 476250 h 561022"/>
                <a:gd name="connsiteX145" fmla="*/ 458152 w 563879"/>
                <a:gd name="connsiteY145" fmla="*/ 479107 h 561022"/>
                <a:gd name="connsiteX146" fmla="*/ 457200 w 563879"/>
                <a:gd name="connsiteY146" fmla="*/ 480060 h 561022"/>
                <a:gd name="connsiteX147" fmla="*/ 453390 w 563879"/>
                <a:gd name="connsiteY147" fmla="*/ 482918 h 561022"/>
                <a:gd name="connsiteX148" fmla="*/ 452438 w 563879"/>
                <a:gd name="connsiteY148" fmla="*/ 483870 h 561022"/>
                <a:gd name="connsiteX149" fmla="*/ 447675 w 563879"/>
                <a:gd name="connsiteY149" fmla="*/ 486728 h 561022"/>
                <a:gd name="connsiteX150" fmla="*/ 446722 w 563879"/>
                <a:gd name="connsiteY150" fmla="*/ 486728 h 561022"/>
                <a:gd name="connsiteX151" fmla="*/ 441960 w 563879"/>
                <a:gd name="connsiteY151" fmla="*/ 490538 h 561022"/>
                <a:gd name="connsiteX152" fmla="*/ 441960 w 563879"/>
                <a:gd name="connsiteY152" fmla="*/ 490538 h 561022"/>
                <a:gd name="connsiteX153" fmla="*/ 391477 w 563879"/>
                <a:gd name="connsiteY153" fmla="*/ 517207 h 561022"/>
                <a:gd name="connsiteX154" fmla="*/ 391477 w 563879"/>
                <a:gd name="connsiteY154" fmla="*/ 517207 h 561022"/>
                <a:gd name="connsiteX155" fmla="*/ 388620 w 563879"/>
                <a:gd name="connsiteY155" fmla="*/ 519113 h 561022"/>
                <a:gd name="connsiteX156" fmla="*/ 388620 w 563879"/>
                <a:gd name="connsiteY156" fmla="*/ 519113 h 561022"/>
                <a:gd name="connsiteX157" fmla="*/ 385763 w 563879"/>
                <a:gd name="connsiteY157" fmla="*/ 521018 h 561022"/>
                <a:gd name="connsiteX158" fmla="*/ 385763 w 563879"/>
                <a:gd name="connsiteY158" fmla="*/ 521018 h 561022"/>
                <a:gd name="connsiteX159" fmla="*/ 370522 w 563879"/>
                <a:gd name="connsiteY159" fmla="*/ 527685 h 561022"/>
                <a:gd name="connsiteX160" fmla="*/ 370522 w 563879"/>
                <a:gd name="connsiteY160" fmla="*/ 527685 h 561022"/>
                <a:gd name="connsiteX161" fmla="*/ 367665 w 563879"/>
                <a:gd name="connsiteY161" fmla="*/ 528638 h 561022"/>
                <a:gd name="connsiteX162" fmla="*/ 366713 w 563879"/>
                <a:gd name="connsiteY162" fmla="*/ 528638 h 561022"/>
                <a:gd name="connsiteX163" fmla="*/ 363855 w 563879"/>
                <a:gd name="connsiteY163" fmla="*/ 529590 h 561022"/>
                <a:gd name="connsiteX164" fmla="*/ 363855 w 563879"/>
                <a:gd name="connsiteY164" fmla="*/ 529590 h 561022"/>
                <a:gd name="connsiteX165" fmla="*/ 358140 w 563879"/>
                <a:gd name="connsiteY165" fmla="*/ 531495 h 561022"/>
                <a:gd name="connsiteX166" fmla="*/ 357188 w 563879"/>
                <a:gd name="connsiteY166" fmla="*/ 531495 h 561022"/>
                <a:gd name="connsiteX167" fmla="*/ 355283 w 563879"/>
                <a:gd name="connsiteY167" fmla="*/ 532448 h 561022"/>
                <a:gd name="connsiteX168" fmla="*/ 353377 w 563879"/>
                <a:gd name="connsiteY168" fmla="*/ 532448 h 561022"/>
                <a:gd name="connsiteX169" fmla="*/ 351472 w 563879"/>
                <a:gd name="connsiteY169" fmla="*/ 532448 h 561022"/>
                <a:gd name="connsiteX170" fmla="*/ 349567 w 563879"/>
                <a:gd name="connsiteY170" fmla="*/ 533400 h 561022"/>
                <a:gd name="connsiteX171" fmla="*/ 348615 w 563879"/>
                <a:gd name="connsiteY171" fmla="*/ 533400 h 561022"/>
                <a:gd name="connsiteX172" fmla="*/ 346710 w 563879"/>
                <a:gd name="connsiteY172" fmla="*/ 534353 h 561022"/>
                <a:gd name="connsiteX173" fmla="*/ 345758 w 563879"/>
                <a:gd name="connsiteY173" fmla="*/ 534353 h 561022"/>
                <a:gd name="connsiteX174" fmla="*/ 342900 w 563879"/>
                <a:gd name="connsiteY174" fmla="*/ 535305 h 561022"/>
                <a:gd name="connsiteX175" fmla="*/ 342900 w 563879"/>
                <a:gd name="connsiteY175" fmla="*/ 535305 h 561022"/>
                <a:gd name="connsiteX176" fmla="*/ 321945 w 563879"/>
                <a:gd name="connsiteY176" fmla="*/ 539115 h 561022"/>
                <a:gd name="connsiteX177" fmla="*/ 314325 w 563879"/>
                <a:gd name="connsiteY177" fmla="*/ 540068 h 561022"/>
                <a:gd name="connsiteX178" fmla="*/ 306705 w 563879"/>
                <a:gd name="connsiteY178" fmla="*/ 540068 h 561022"/>
                <a:gd name="connsiteX179" fmla="*/ 272415 w 563879"/>
                <a:gd name="connsiteY179" fmla="*/ 540068 h 561022"/>
                <a:gd name="connsiteX180" fmla="*/ 262890 w 563879"/>
                <a:gd name="connsiteY180" fmla="*/ 539115 h 561022"/>
                <a:gd name="connsiteX181" fmla="*/ 227647 w 563879"/>
                <a:gd name="connsiteY181" fmla="*/ 534353 h 561022"/>
                <a:gd name="connsiteX182" fmla="*/ 217170 w 563879"/>
                <a:gd name="connsiteY182" fmla="*/ 532448 h 561022"/>
                <a:gd name="connsiteX183" fmla="*/ 196215 w 563879"/>
                <a:gd name="connsiteY183" fmla="*/ 526732 h 561022"/>
                <a:gd name="connsiteX184" fmla="*/ 185738 w 563879"/>
                <a:gd name="connsiteY184" fmla="*/ 522923 h 561022"/>
                <a:gd name="connsiteX185" fmla="*/ 149542 w 563879"/>
                <a:gd name="connsiteY185" fmla="*/ 507682 h 561022"/>
                <a:gd name="connsiteX186" fmla="*/ 139065 w 563879"/>
                <a:gd name="connsiteY186" fmla="*/ 501968 h 561022"/>
                <a:gd name="connsiteX187" fmla="*/ 53340 w 563879"/>
                <a:gd name="connsiteY187" fmla="*/ 424815 h 561022"/>
                <a:gd name="connsiteX188" fmla="*/ 166688 w 563879"/>
                <a:gd name="connsiteY188" fmla="*/ 42863 h 561022"/>
                <a:gd name="connsiteX189" fmla="*/ 173355 w 563879"/>
                <a:gd name="connsiteY189" fmla="*/ 40005 h 561022"/>
                <a:gd name="connsiteX190" fmla="*/ 176213 w 563879"/>
                <a:gd name="connsiteY190" fmla="*/ 39053 h 561022"/>
                <a:gd name="connsiteX191" fmla="*/ 180975 w 563879"/>
                <a:gd name="connsiteY191" fmla="*/ 37148 h 561022"/>
                <a:gd name="connsiteX192" fmla="*/ 183833 w 563879"/>
                <a:gd name="connsiteY192" fmla="*/ 36195 h 561022"/>
                <a:gd name="connsiteX193" fmla="*/ 187642 w 563879"/>
                <a:gd name="connsiteY193" fmla="*/ 35243 h 561022"/>
                <a:gd name="connsiteX194" fmla="*/ 191452 w 563879"/>
                <a:gd name="connsiteY194" fmla="*/ 34290 h 561022"/>
                <a:gd name="connsiteX195" fmla="*/ 195263 w 563879"/>
                <a:gd name="connsiteY195" fmla="*/ 33338 h 561022"/>
                <a:gd name="connsiteX196" fmla="*/ 199072 w 563879"/>
                <a:gd name="connsiteY196" fmla="*/ 32385 h 561022"/>
                <a:gd name="connsiteX197" fmla="*/ 202883 w 563879"/>
                <a:gd name="connsiteY197" fmla="*/ 31432 h 561022"/>
                <a:gd name="connsiteX198" fmla="*/ 206692 w 563879"/>
                <a:gd name="connsiteY198" fmla="*/ 30480 h 561022"/>
                <a:gd name="connsiteX199" fmla="*/ 210502 w 563879"/>
                <a:gd name="connsiteY199" fmla="*/ 29528 h 561022"/>
                <a:gd name="connsiteX200" fmla="*/ 214313 w 563879"/>
                <a:gd name="connsiteY200" fmla="*/ 28575 h 561022"/>
                <a:gd name="connsiteX201" fmla="*/ 217170 w 563879"/>
                <a:gd name="connsiteY201" fmla="*/ 27623 h 561022"/>
                <a:gd name="connsiteX202" fmla="*/ 221933 w 563879"/>
                <a:gd name="connsiteY202" fmla="*/ 26670 h 561022"/>
                <a:gd name="connsiteX203" fmla="*/ 224790 w 563879"/>
                <a:gd name="connsiteY203" fmla="*/ 25718 h 561022"/>
                <a:gd name="connsiteX204" fmla="*/ 229552 w 563879"/>
                <a:gd name="connsiteY204" fmla="*/ 24765 h 561022"/>
                <a:gd name="connsiteX205" fmla="*/ 232410 w 563879"/>
                <a:gd name="connsiteY205" fmla="*/ 23813 h 561022"/>
                <a:gd name="connsiteX206" fmla="*/ 237172 w 563879"/>
                <a:gd name="connsiteY206" fmla="*/ 22860 h 561022"/>
                <a:gd name="connsiteX207" fmla="*/ 240030 w 563879"/>
                <a:gd name="connsiteY207" fmla="*/ 22860 h 561022"/>
                <a:gd name="connsiteX208" fmla="*/ 245745 w 563879"/>
                <a:gd name="connsiteY208" fmla="*/ 21907 h 561022"/>
                <a:gd name="connsiteX209" fmla="*/ 248602 w 563879"/>
                <a:gd name="connsiteY209" fmla="*/ 21907 h 561022"/>
                <a:gd name="connsiteX210" fmla="*/ 254317 w 563879"/>
                <a:gd name="connsiteY210" fmla="*/ 20955 h 561022"/>
                <a:gd name="connsiteX211" fmla="*/ 257175 w 563879"/>
                <a:gd name="connsiteY211" fmla="*/ 20955 h 561022"/>
                <a:gd name="connsiteX212" fmla="*/ 262890 w 563879"/>
                <a:gd name="connsiteY212" fmla="*/ 20955 h 561022"/>
                <a:gd name="connsiteX213" fmla="*/ 264795 w 563879"/>
                <a:gd name="connsiteY213" fmla="*/ 20955 h 561022"/>
                <a:gd name="connsiteX214" fmla="*/ 270510 w 563879"/>
                <a:gd name="connsiteY214" fmla="*/ 20955 h 561022"/>
                <a:gd name="connsiteX215" fmla="*/ 272415 w 563879"/>
                <a:gd name="connsiteY215" fmla="*/ 20955 h 561022"/>
                <a:gd name="connsiteX216" fmla="*/ 279083 w 563879"/>
                <a:gd name="connsiteY216" fmla="*/ 20955 h 561022"/>
                <a:gd name="connsiteX217" fmla="*/ 280988 w 563879"/>
                <a:gd name="connsiteY217" fmla="*/ 20955 h 561022"/>
                <a:gd name="connsiteX218" fmla="*/ 289560 w 563879"/>
                <a:gd name="connsiteY218" fmla="*/ 22860 h 5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563879" h="561022">
                  <a:moveTo>
                    <a:pt x="0" y="284798"/>
                  </a:moveTo>
                  <a:cubicBezTo>
                    <a:pt x="0" y="298132"/>
                    <a:pt x="952" y="312420"/>
                    <a:pt x="1905" y="325755"/>
                  </a:cubicBezTo>
                  <a:cubicBezTo>
                    <a:pt x="1905" y="328613"/>
                    <a:pt x="2858" y="331470"/>
                    <a:pt x="2858" y="333375"/>
                  </a:cubicBezTo>
                  <a:cubicBezTo>
                    <a:pt x="9525" y="376238"/>
                    <a:pt x="25717" y="418148"/>
                    <a:pt x="55245" y="454343"/>
                  </a:cubicBezTo>
                  <a:cubicBezTo>
                    <a:pt x="57150" y="456248"/>
                    <a:pt x="59055" y="459105"/>
                    <a:pt x="60960" y="461010"/>
                  </a:cubicBezTo>
                  <a:cubicBezTo>
                    <a:pt x="66675" y="467678"/>
                    <a:pt x="72390" y="474345"/>
                    <a:pt x="79058" y="480060"/>
                  </a:cubicBezTo>
                  <a:cubicBezTo>
                    <a:pt x="87630" y="488632"/>
                    <a:pt x="97155" y="496253"/>
                    <a:pt x="107633" y="503873"/>
                  </a:cubicBezTo>
                  <a:cubicBezTo>
                    <a:pt x="113347" y="507682"/>
                    <a:pt x="118110" y="511493"/>
                    <a:pt x="123825" y="514350"/>
                  </a:cubicBezTo>
                  <a:cubicBezTo>
                    <a:pt x="126683" y="516255"/>
                    <a:pt x="129540" y="518160"/>
                    <a:pt x="132397" y="519113"/>
                  </a:cubicBezTo>
                  <a:cubicBezTo>
                    <a:pt x="153352" y="530543"/>
                    <a:pt x="176213" y="540068"/>
                    <a:pt x="202883" y="547688"/>
                  </a:cubicBezTo>
                  <a:cubicBezTo>
                    <a:pt x="218122" y="552450"/>
                    <a:pt x="234315" y="555307"/>
                    <a:pt x="250508" y="559118"/>
                  </a:cubicBezTo>
                  <a:cubicBezTo>
                    <a:pt x="256222" y="560070"/>
                    <a:pt x="261938" y="560070"/>
                    <a:pt x="267652" y="561023"/>
                  </a:cubicBezTo>
                  <a:cubicBezTo>
                    <a:pt x="271463" y="561023"/>
                    <a:pt x="275272" y="561023"/>
                    <a:pt x="279083" y="561023"/>
                  </a:cubicBezTo>
                  <a:cubicBezTo>
                    <a:pt x="280035" y="561023"/>
                    <a:pt x="281940" y="561023"/>
                    <a:pt x="282892" y="561023"/>
                  </a:cubicBezTo>
                  <a:cubicBezTo>
                    <a:pt x="292417" y="561023"/>
                    <a:pt x="300990" y="560070"/>
                    <a:pt x="309563" y="559118"/>
                  </a:cubicBezTo>
                  <a:cubicBezTo>
                    <a:pt x="310515" y="559118"/>
                    <a:pt x="311467" y="559118"/>
                    <a:pt x="312420" y="559118"/>
                  </a:cubicBezTo>
                  <a:cubicBezTo>
                    <a:pt x="314325" y="559118"/>
                    <a:pt x="316230" y="558165"/>
                    <a:pt x="319088" y="558165"/>
                  </a:cubicBezTo>
                  <a:cubicBezTo>
                    <a:pt x="321945" y="557213"/>
                    <a:pt x="325755" y="557213"/>
                    <a:pt x="328613" y="556260"/>
                  </a:cubicBezTo>
                  <a:cubicBezTo>
                    <a:pt x="330517" y="556260"/>
                    <a:pt x="332422" y="555307"/>
                    <a:pt x="335280" y="555307"/>
                  </a:cubicBezTo>
                  <a:cubicBezTo>
                    <a:pt x="343852" y="553403"/>
                    <a:pt x="352425" y="551498"/>
                    <a:pt x="360997" y="548640"/>
                  </a:cubicBezTo>
                  <a:cubicBezTo>
                    <a:pt x="384810" y="542925"/>
                    <a:pt x="406717" y="530543"/>
                    <a:pt x="428625" y="520065"/>
                  </a:cubicBezTo>
                  <a:cubicBezTo>
                    <a:pt x="430530" y="519113"/>
                    <a:pt x="433388" y="518160"/>
                    <a:pt x="435292" y="516255"/>
                  </a:cubicBezTo>
                  <a:cubicBezTo>
                    <a:pt x="436245" y="515303"/>
                    <a:pt x="437197" y="515303"/>
                    <a:pt x="438150" y="514350"/>
                  </a:cubicBezTo>
                  <a:cubicBezTo>
                    <a:pt x="444817" y="510540"/>
                    <a:pt x="450533" y="505778"/>
                    <a:pt x="457200" y="500063"/>
                  </a:cubicBezTo>
                  <a:cubicBezTo>
                    <a:pt x="461010" y="496253"/>
                    <a:pt x="465772" y="493395"/>
                    <a:pt x="469583" y="489585"/>
                  </a:cubicBezTo>
                  <a:cubicBezTo>
                    <a:pt x="471488" y="487680"/>
                    <a:pt x="473392" y="485775"/>
                    <a:pt x="475297" y="483870"/>
                  </a:cubicBezTo>
                  <a:cubicBezTo>
                    <a:pt x="476250" y="482918"/>
                    <a:pt x="477202" y="481965"/>
                    <a:pt x="478155" y="481013"/>
                  </a:cubicBezTo>
                  <a:cubicBezTo>
                    <a:pt x="492442" y="468630"/>
                    <a:pt x="504825" y="456248"/>
                    <a:pt x="515302" y="442913"/>
                  </a:cubicBezTo>
                  <a:cubicBezTo>
                    <a:pt x="518160" y="439103"/>
                    <a:pt x="521017" y="435293"/>
                    <a:pt x="523875" y="431482"/>
                  </a:cubicBezTo>
                  <a:cubicBezTo>
                    <a:pt x="543877" y="401955"/>
                    <a:pt x="555308" y="368618"/>
                    <a:pt x="560070" y="332423"/>
                  </a:cubicBezTo>
                  <a:cubicBezTo>
                    <a:pt x="561975" y="319088"/>
                    <a:pt x="562927" y="305753"/>
                    <a:pt x="563880" y="291465"/>
                  </a:cubicBezTo>
                  <a:cubicBezTo>
                    <a:pt x="563880" y="287655"/>
                    <a:pt x="563880" y="284798"/>
                    <a:pt x="563880" y="280988"/>
                  </a:cubicBezTo>
                  <a:cubicBezTo>
                    <a:pt x="563880" y="278130"/>
                    <a:pt x="563880" y="275273"/>
                    <a:pt x="563880" y="273368"/>
                  </a:cubicBezTo>
                  <a:cubicBezTo>
                    <a:pt x="563880" y="269557"/>
                    <a:pt x="563880" y="264795"/>
                    <a:pt x="563880" y="259080"/>
                  </a:cubicBezTo>
                  <a:cubicBezTo>
                    <a:pt x="563880" y="258128"/>
                    <a:pt x="563880" y="258128"/>
                    <a:pt x="563880" y="257175"/>
                  </a:cubicBezTo>
                  <a:cubicBezTo>
                    <a:pt x="563880" y="248603"/>
                    <a:pt x="562927" y="239078"/>
                    <a:pt x="561022" y="227648"/>
                  </a:cubicBezTo>
                  <a:cubicBezTo>
                    <a:pt x="560070" y="222885"/>
                    <a:pt x="559118" y="218123"/>
                    <a:pt x="558165" y="213360"/>
                  </a:cubicBezTo>
                  <a:cubicBezTo>
                    <a:pt x="557213" y="210503"/>
                    <a:pt x="557213" y="207645"/>
                    <a:pt x="556260" y="203835"/>
                  </a:cubicBezTo>
                  <a:cubicBezTo>
                    <a:pt x="553402" y="193357"/>
                    <a:pt x="550545" y="182880"/>
                    <a:pt x="545783" y="171450"/>
                  </a:cubicBezTo>
                  <a:cubicBezTo>
                    <a:pt x="543877" y="166688"/>
                    <a:pt x="541972" y="161925"/>
                    <a:pt x="539115" y="157163"/>
                  </a:cubicBezTo>
                  <a:cubicBezTo>
                    <a:pt x="539115" y="157163"/>
                    <a:pt x="539115" y="157163"/>
                    <a:pt x="539115" y="157163"/>
                  </a:cubicBezTo>
                  <a:cubicBezTo>
                    <a:pt x="539115" y="156210"/>
                    <a:pt x="538163" y="155257"/>
                    <a:pt x="538163" y="154305"/>
                  </a:cubicBezTo>
                  <a:cubicBezTo>
                    <a:pt x="538163" y="154305"/>
                    <a:pt x="538163" y="153353"/>
                    <a:pt x="537210" y="153353"/>
                  </a:cubicBezTo>
                  <a:cubicBezTo>
                    <a:pt x="537210" y="153353"/>
                    <a:pt x="537210" y="153353"/>
                    <a:pt x="537210" y="152400"/>
                  </a:cubicBezTo>
                  <a:cubicBezTo>
                    <a:pt x="536258" y="151448"/>
                    <a:pt x="536258" y="150495"/>
                    <a:pt x="535305" y="149543"/>
                  </a:cubicBezTo>
                  <a:cubicBezTo>
                    <a:pt x="535305" y="149543"/>
                    <a:pt x="535305" y="148590"/>
                    <a:pt x="535305" y="148590"/>
                  </a:cubicBezTo>
                  <a:cubicBezTo>
                    <a:pt x="534352" y="147638"/>
                    <a:pt x="534352" y="146685"/>
                    <a:pt x="533400" y="145732"/>
                  </a:cubicBezTo>
                  <a:cubicBezTo>
                    <a:pt x="533400" y="145732"/>
                    <a:pt x="533400" y="144780"/>
                    <a:pt x="532447" y="144780"/>
                  </a:cubicBezTo>
                  <a:cubicBezTo>
                    <a:pt x="531495" y="143828"/>
                    <a:pt x="531495" y="142875"/>
                    <a:pt x="530543" y="141923"/>
                  </a:cubicBezTo>
                  <a:cubicBezTo>
                    <a:pt x="530543" y="141923"/>
                    <a:pt x="530543" y="140970"/>
                    <a:pt x="529590" y="140970"/>
                  </a:cubicBezTo>
                  <a:cubicBezTo>
                    <a:pt x="528638" y="140018"/>
                    <a:pt x="528638" y="139065"/>
                    <a:pt x="527685" y="138113"/>
                  </a:cubicBezTo>
                  <a:cubicBezTo>
                    <a:pt x="527685" y="138113"/>
                    <a:pt x="527685" y="137160"/>
                    <a:pt x="526733" y="137160"/>
                  </a:cubicBezTo>
                  <a:cubicBezTo>
                    <a:pt x="525780" y="136207"/>
                    <a:pt x="525780" y="135255"/>
                    <a:pt x="524827" y="134303"/>
                  </a:cubicBezTo>
                  <a:cubicBezTo>
                    <a:pt x="524827" y="134303"/>
                    <a:pt x="524827" y="133350"/>
                    <a:pt x="523875" y="133350"/>
                  </a:cubicBezTo>
                  <a:cubicBezTo>
                    <a:pt x="522922" y="132398"/>
                    <a:pt x="522922" y="131445"/>
                    <a:pt x="521970" y="130493"/>
                  </a:cubicBezTo>
                  <a:cubicBezTo>
                    <a:pt x="521970" y="130493"/>
                    <a:pt x="521970" y="129540"/>
                    <a:pt x="521017" y="129540"/>
                  </a:cubicBezTo>
                  <a:cubicBezTo>
                    <a:pt x="519113" y="126682"/>
                    <a:pt x="518160" y="124778"/>
                    <a:pt x="516255" y="121920"/>
                  </a:cubicBezTo>
                  <a:cubicBezTo>
                    <a:pt x="516255" y="121920"/>
                    <a:pt x="516255" y="120968"/>
                    <a:pt x="515302" y="120968"/>
                  </a:cubicBezTo>
                  <a:cubicBezTo>
                    <a:pt x="514350" y="120015"/>
                    <a:pt x="514350" y="119063"/>
                    <a:pt x="513397" y="118110"/>
                  </a:cubicBezTo>
                  <a:cubicBezTo>
                    <a:pt x="513397" y="118110"/>
                    <a:pt x="512445" y="117157"/>
                    <a:pt x="512445" y="117157"/>
                  </a:cubicBezTo>
                  <a:cubicBezTo>
                    <a:pt x="512445" y="116205"/>
                    <a:pt x="511492" y="116205"/>
                    <a:pt x="511492" y="115253"/>
                  </a:cubicBezTo>
                  <a:cubicBezTo>
                    <a:pt x="511492" y="115253"/>
                    <a:pt x="511492" y="115253"/>
                    <a:pt x="511492" y="114300"/>
                  </a:cubicBezTo>
                  <a:cubicBezTo>
                    <a:pt x="511492" y="113348"/>
                    <a:pt x="510540" y="113348"/>
                    <a:pt x="510540" y="112395"/>
                  </a:cubicBezTo>
                  <a:cubicBezTo>
                    <a:pt x="509588" y="111443"/>
                    <a:pt x="509588" y="110490"/>
                    <a:pt x="508635" y="110490"/>
                  </a:cubicBezTo>
                  <a:cubicBezTo>
                    <a:pt x="508635" y="109538"/>
                    <a:pt x="507683" y="109538"/>
                    <a:pt x="507683" y="108585"/>
                  </a:cubicBezTo>
                  <a:cubicBezTo>
                    <a:pt x="506730" y="107632"/>
                    <a:pt x="506730" y="107632"/>
                    <a:pt x="505777" y="106680"/>
                  </a:cubicBezTo>
                  <a:cubicBezTo>
                    <a:pt x="505777" y="105728"/>
                    <a:pt x="504825" y="105728"/>
                    <a:pt x="504825" y="104775"/>
                  </a:cubicBezTo>
                  <a:cubicBezTo>
                    <a:pt x="503872" y="103823"/>
                    <a:pt x="503872" y="103823"/>
                    <a:pt x="502920" y="102870"/>
                  </a:cubicBezTo>
                  <a:cubicBezTo>
                    <a:pt x="502920" y="101918"/>
                    <a:pt x="501967" y="101918"/>
                    <a:pt x="501967" y="100965"/>
                  </a:cubicBezTo>
                  <a:cubicBezTo>
                    <a:pt x="501967" y="100965"/>
                    <a:pt x="501015" y="100013"/>
                    <a:pt x="501015" y="100013"/>
                  </a:cubicBezTo>
                  <a:cubicBezTo>
                    <a:pt x="501015" y="100013"/>
                    <a:pt x="500063" y="99060"/>
                    <a:pt x="500063" y="99060"/>
                  </a:cubicBezTo>
                  <a:cubicBezTo>
                    <a:pt x="500063" y="98107"/>
                    <a:pt x="499110" y="98107"/>
                    <a:pt x="499110" y="97155"/>
                  </a:cubicBezTo>
                  <a:cubicBezTo>
                    <a:pt x="498158" y="96203"/>
                    <a:pt x="498158" y="95250"/>
                    <a:pt x="497205" y="95250"/>
                  </a:cubicBezTo>
                  <a:cubicBezTo>
                    <a:pt x="496252" y="94298"/>
                    <a:pt x="496252" y="94298"/>
                    <a:pt x="495300" y="93345"/>
                  </a:cubicBezTo>
                  <a:cubicBezTo>
                    <a:pt x="495300" y="93345"/>
                    <a:pt x="495300" y="93345"/>
                    <a:pt x="495300" y="92393"/>
                  </a:cubicBezTo>
                  <a:cubicBezTo>
                    <a:pt x="494347" y="91440"/>
                    <a:pt x="494347" y="91440"/>
                    <a:pt x="493395" y="90488"/>
                  </a:cubicBezTo>
                  <a:cubicBezTo>
                    <a:pt x="493395" y="89535"/>
                    <a:pt x="492442" y="89535"/>
                    <a:pt x="492442" y="88582"/>
                  </a:cubicBezTo>
                  <a:cubicBezTo>
                    <a:pt x="491490" y="87630"/>
                    <a:pt x="490538" y="86678"/>
                    <a:pt x="489585" y="85725"/>
                  </a:cubicBezTo>
                  <a:cubicBezTo>
                    <a:pt x="489585" y="85725"/>
                    <a:pt x="488633" y="84773"/>
                    <a:pt x="488633" y="84773"/>
                  </a:cubicBezTo>
                  <a:cubicBezTo>
                    <a:pt x="487680" y="83820"/>
                    <a:pt x="485775" y="81915"/>
                    <a:pt x="484822" y="80963"/>
                  </a:cubicBezTo>
                  <a:cubicBezTo>
                    <a:pt x="420052" y="20003"/>
                    <a:pt x="345758" y="0"/>
                    <a:pt x="280035" y="0"/>
                  </a:cubicBezTo>
                  <a:cubicBezTo>
                    <a:pt x="279083" y="0"/>
                    <a:pt x="279083" y="0"/>
                    <a:pt x="278130" y="0"/>
                  </a:cubicBezTo>
                  <a:cubicBezTo>
                    <a:pt x="277177" y="0"/>
                    <a:pt x="277177" y="0"/>
                    <a:pt x="276225" y="0"/>
                  </a:cubicBezTo>
                  <a:cubicBezTo>
                    <a:pt x="269558" y="0"/>
                    <a:pt x="261938" y="0"/>
                    <a:pt x="255270" y="953"/>
                  </a:cubicBezTo>
                  <a:cubicBezTo>
                    <a:pt x="228600" y="2857"/>
                    <a:pt x="202883" y="7620"/>
                    <a:pt x="180022" y="15240"/>
                  </a:cubicBezTo>
                  <a:cubicBezTo>
                    <a:pt x="123825" y="36195"/>
                    <a:pt x="66675" y="79057"/>
                    <a:pt x="33338" y="131445"/>
                  </a:cubicBezTo>
                  <a:cubicBezTo>
                    <a:pt x="31433" y="134303"/>
                    <a:pt x="30480" y="137160"/>
                    <a:pt x="29527" y="140018"/>
                  </a:cubicBezTo>
                  <a:cubicBezTo>
                    <a:pt x="29527" y="140970"/>
                    <a:pt x="28575" y="140970"/>
                    <a:pt x="28575" y="141923"/>
                  </a:cubicBezTo>
                  <a:cubicBezTo>
                    <a:pt x="28575" y="142875"/>
                    <a:pt x="27622" y="143828"/>
                    <a:pt x="27622" y="144780"/>
                  </a:cubicBezTo>
                  <a:cubicBezTo>
                    <a:pt x="26670" y="146685"/>
                    <a:pt x="25717" y="148590"/>
                    <a:pt x="25717" y="149543"/>
                  </a:cubicBezTo>
                  <a:cubicBezTo>
                    <a:pt x="25717" y="149543"/>
                    <a:pt x="25717" y="149543"/>
                    <a:pt x="25717" y="149543"/>
                  </a:cubicBezTo>
                  <a:cubicBezTo>
                    <a:pt x="24765" y="152400"/>
                    <a:pt x="23813" y="155257"/>
                    <a:pt x="21908" y="157163"/>
                  </a:cubicBezTo>
                  <a:cubicBezTo>
                    <a:pt x="20002" y="160973"/>
                    <a:pt x="19050" y="164782"/>
                    <a:pt x="17145" y="168593"/>
                  </a:cubicBezTo>
                  <a:cubicBezTo>
                    <a:pt x="14288" y="176213"/>
                    <a:pt x="11430" y="184785"/>
                    <a:pt x="9525" y="193357"/>
                  </a:cubicBezTo>
                  <a:cubicBezTo>
                    <a:pt x="8572" y="198120"/>
                    <a:pt x="6667" y="203835"/>
                    <a:pt x="5715" y="208598"/>
                  </a:cubicBezTo>
                  <a:cubicBezTo>
                    <a:pt x="4763" y="211455"/>
                    <a:pt x="4763" y="213360"/>
                    <a:pt x="3810" y="216218"/>
                  </a:cubicBezTo>
                  <a:cubicBezTo>
                    <a:pt x="3810" y="218123"/>
                    <a:pt x="2858" y="219075"/>
                    <a:pt x="2858" y="220980"/>
                  </a:cubicBezTo>
                  <a:cubicBezTo>
                    <a:pt x="1905" y="245745"/>
                    <a:pt x="0" y="265748"/>
                    <a:pt x="0" y="284798"/>
                  </a:cubicBezTo>
                  <a:close/>
                  <a:moveTo>
                    <a:pt x="289560" y="22860"/>
                  </a:moveTo>
                  <a:cubicBezTo>
                    <a:pt x="289560" y="22860"/>
                    <a:pt x="290513" y="22860"/>
                    <a:pt x="290513" y="22860"/>
                  </a:cubicBezTo>
                  <a:cubicBezTo>
                    <a:pt x="293370" y="22860"/>
                    <a:pt x="295275" y="22860"/>
                    <a:pt x="298133" y="22860"/>
                  </a:cubicBezTo>
                  <a:cubicBezTo>
                    <a:pt x="298133" y="22860"/>
                    <a:pt x="298133" y="22860"/>
                    <a:pt x="299085" y="22860"/>
                  </a:cubicBezTo>
                  <a:cubicBezTo>
                    <a:pt x="340995" y="25718"/>
                    <a:pt x="385763" y="38100"/>
                    <a:pt x="429577" y="63818"/>
                  </a:cubicBezTo>
                  <a:lnTo>
                    <a:pt x="429577" y="63818"/>
                  </a:lnTo>
                  <a:cubicBezTo>
                    <a:pt x="432435" y="64770"/>
                    <a:pt x="435292" y="66675"/>
                    <a:pt x="439102" y="69532"/>
                  </a:cubicBezTo>
                  <a:cubicBezTo>
                    <a:pt x="440055" y="70485"/>
                    <a:pt x="441008" y="70485"/>
                    <a:pt x="441960" y="71438"/>
                  </a:cubicBezTo>
                  <a:cubicBezTo>
                    <a:pt x="447675" y="76200"/>
                    <a:pt x="455295" y="81915"/>
                    <a:pt x="461963" y="87630"/>
                  </a:cubicBezTo>
                  <a:cubicBezTo>
                    <a:pt x="470535" y="95250"/>
                    <a:pt x="478155" y="101918"/>
                    <a:pt x="481013" y="106680"/>
                  </a:cubicBezTo>
                  <a:cubicBezTo>
                    <a:pt x="481013" y="106680"/>
                    <a:pt x="481013" y="106680"/>
                    <a:pt x="481013" y="106680"/>
                  </a:cubicBezTo>
                  <a:cubicBezTo>
                    <a:pt x="488633" y="113348"/>
                    <a:pt x="495300" y="120015"/>
                    <a:pt x="501015" y="126682"/>
                  </a:cubicBezTo>
                  <a:cubicBezTo>
                    <a:pt x="502920" y="128588"/>
                    <a:pt x="503872" y="130493"/>
                    <a:pt x="504825" y="132398"/>
                  </a:cubicBezTo>
                  <a:cubicBezTo>
                    <a:pt x="507683" y="136207"/>
                    <a:pt x="510540" y="140018"/>
                    <a:pt x="512445" y="143828"/>
                  </a:cubicBezTo>
                  <a:cubicBezTo>
                    <a:pt x="517208" y="151448"/>
                    <a:pt x="521017" y="159068"/>
                    <a:pt x="524827" y="167640"/>
                  </a:cubicBezTo>
                  <a:cubicBezTo>
                    <a:pt x="526733" y="171450"/>
                    <a:pt x="528638" y="175260"/>
                    <a:pt x="529590" y="180023"/>
                  </a:cubicBezTo>
                  <a:cubicBezTo>
                    <a:pt x="543877" y="218123"/>
                    <a:pt x="546735" y="257175"/>
                    <a:pt x="548640" y="280035"/>
                  </a:cubicBezTo>
                  <a:cubicBezTo>
                    <a:pt x="549593" y="286703"/>
                    <a:pt x="547688" y="307657"/>
                    <a:pt x="541972" y="332423"/>
                  </a:cubicBezTo>
                  <a:cubicBezTo>
                    <a:pt x="540068" y="340995"/>
                    <a:pt x="538163" y="350520"/>
                    <a:pt x="535305" y="360045"/>
                  </a:cubicBezTo>
                  <a:cubicBezTo>
                    <a:pt x="533400" y="368618"/>
                    <a:pt x="530543" y="377190"/>
                    <a:pt x="527685" y="385763"/>
                  </a:cubicBezTo>
                  <a:cubicBezTo>
                    <a:pt x="525780" y="392430"/>
                    <a:pt x="522922" y="399098"/>
                    <a:pt x="520065" y="404813"/>
                  </a:cubicBezTo>
                  <a:cubicBezTo>
                    <a:pt x="518160" y="408623"/>
                    <a:pt x="515302" y="412432"/>
                    <a:pt x="512445" y="416243"/>
                  </a:cubicBezTo>
                  <a:lnTo>
                    <a:pt x="512445" y="416243"/>
                  </a:lnTo>
                  <a:cubicBezTo>
                    <a:pt x="512445" y="416243"/>
                    <a:pt x="512445" y="416243"/>
                    <a:pt x="512445" y="416243"/>
                  </a:cubicBezTo>
                  <a:cubicBezTo>
                    <a:pt x="511492" y="418148"/>
                    <a:pt x="510540" y="420053"/>
                    <a:pt x="508635" y="421957"/>
                  </a:cubicBezTo>
                  <a:cubicBezTo>
                    <a:pt x="508635" y="422910"/>
                    <a:pt x="507683" y="422910"/>
                    <a:pt x="507683" y="423863"/>
                  </a:cubicBezTo>
                  <a:cubicBezTo>
                    <a:pt x="506730" y="424815"/>
                    <a:pt x="505777" y="426720"/>
                    <a:pt x="505777" y="427673"/>
                  </a:cubicBezTo>
                  <a:cubicBezTo>
                    <a:pt x="504825" y="428625"/>
                    <a:pt x="504825" y="429578"/>
                    <a:pt x="503872" y="430530"/>
                  </a:cubicBezTo>
                  <a:cubicBezTo>
                    <a:pt x="502920" y="431482"/>
                    <a:pt x="502920" y="432435"/>
                    <a:pt x="501967" y="433388"/>
                  </a:cubicBezTo>
                  <a:cubicBezTo>
                    <a:pt x="501015" y="434340"/>
                    <a:pt x="501015" y="435293"/>
                    <a:pt x="500063" y="436245"/>
                  </a:cubicBezTo>
                  <a:cubicBezTo>
                    <a:pt x="499110" y="437198"/>
                    <a:pt x="499110" y="438150"/>
                    <a:pt x="498158" y="439103"/>
                  </a:cubicBezTo>
                  <a:cubicBezTo>
                    <a:pt x="497205" y="440055"/>
                    <a:pt x="497205" y="441007"/>
                    <a:pt x="496252" y="441960"/>
                  </a:cubicBezTo>
                  <a:cubicBezTo>
                    <a:pt x="495300" y="442913"/>
                    <a:pt x="495300" y="443865"/>
                    <a:pt x="494347" y="444818"/>
                  </a:cubicBezTo>
                  <a:cubicBezTo>
                    <a:pt x="493395" y="445770"/>
                    <a:pt x="492442" y="446723"/>
                    <a:pt x="492442" y="447675"/>
                  </a:cubicBezTo>
                  <a:cubicBezTo>
                    <a:pt x="491490" y="448628"/>
                    <a:pt x="491490" y="449580"/>
                    <a:pt x="490538" y="449580"/>
                  </a:cubicBezTo>
                  <a:cubicBezTo>
                    <a:pt x="489585" y="450532"/>
                    <a:pt x="488633" y="451485"/>
                    <a:pt x="487680" y="452438"/>
                  </a:cubicBezTo>
                  <a:cubicBezTo>
                    <a:pt x="486727" y="453390"/>
                    <a:pt x="486727" y="453390"/>
                    <a:pt x="485775" y="454343"/>
                  </a:cubicBezTo>
                  <a:cubicBezTo>
                    <a:pt x="484822" y="455295"/>
                    <a:pt x="483870" y="456248"/>
                    <a:pt x="482917" y="457200"/>
                  </a:cubicBezTo>
                  <a:cubicBezTo>
                    <a:pt x="481965" y="458153"/>
                    <a:pt x="481965" y="458153"/>
                    <a:pt x="481013" y="459105"/>
                  </a:cubicBezTo>
                  <a:cubicBezTo>
                    <a:pt x="480060" y="460057"/>
                    <a:pt x="479108" y="461010"/>
                    <a:pt x="478155" y="461963"/>
                  </a:cubicBezTo>
                  <a:cubicBezTo>
                    <a:pt x="477202" y="462915"/>
                    <a:pt x="477202" y="462915"/>
                    <a:pt x="476250" y="463868"/>
                  </a:cubicBezTo>
                  <a:cubicBezTo>
                    <a:pt x="475297" y="464820"/>
                    <a:pt x="474345" y="465773"/>
                    <a:pt x="473392" y="466725"/>
                  </a:cubicBezTo>
                  <a:cubicBezTo>
                    <a:pt x="472440" y="467678"/>
                    <a:pt x="472440" y="467678"/>
                    <a:pt x="471488" y="468630"/>
                  </a:cubicBezTo>
                  <a:cubicBezTo>
                    <a:pt x="470535" y="469582"/>
                    <a:pt x="469583" y="470535"/>
                    <a:pt x="468630" y="471488"/>
                  </a:cubicBezTo>
                  <a:cubicBezTo>
                    <a:pt x="467677" y="471488"/>
                    <a:pt x="467677" y="472440"/>
                    <a:pt x="466725" y="472440"/>
                  </a:cubicBezTo>
                  <a:cubicBezTo>
                    <a:pt x="465772" y="473393"/>
                    <a:pt x="464820" y="474345"/>
                    <a:pt x="462915" y="475298"/>
                  </a:cubicBezTo>
                  <a:cubicBezTo>
                    <a:pt x="462915" y="475298"/>
                    <a:pt x="461963" y="476250"/>
                    <a:pt x="461963" y="476250"/>
                  </a:cubicBezTo>
                  <a:cubicBezTo>
                    <a:pt x="461010" y="477203"/>
                    <a:pt x="459105" y="478155"/>
                    <a:pt x="458152" y="479107"/>
                  </a:cubicBezTo>
                  <a:cubicBezTo>
                    <a:pt x="458152" y="479107"/>
                    <a:pt x="457200" y="480060"/>
                    <a:pt x="457200" y="480060"/>
                  </a:cubicBezTo>
                  <a:cubicBezTo>
                    <a:pt x="456247" y="481013"/>
                    <a:pt x="454342" y="481965"/>
                    <a:pt x="453390" y="482918"/>
                  </a:cubicBezTo>
                  <a:cubicBezTo>
                    <a:pt x="453390" y="482918"/>
                    <a:pt x="452438" y="483870"/>
                    <a:pt x="452438" y="483870"/>
                  </a:cubicBezTo>
                  <a:cubicBezTo>
                    <a:pt x="450533" y="484823"/>
                    <a:pt x="449580" y="485775"/>
                    <a:pt x="447675" y="486728"/>
                  </a:cubicBezTo>
                  <a:cubicBezTo>
                    <a:pt x="447675" y="486728"/>
                    <a:pt x="447675" y="486728"/>
                    <a:pt x="446722" y="486728"/>
                  </a:cubicBezTo>
                  <a:cubicBezTo>
                    <a:pt x="444817" y="487680"/>
                    <a:pt x="443865" y="488632"/>
                    <a:pt x="441960" y="490538"/>
                  </a:cubicBezTo>
                  <a:lnTo>
                    <a:pt x="441960" y="490538"/>
                  </a:lnTo>
                  <a:cubicBezTo>
                    <a:pt x="435292" y="497205"/>
                    <a:pt x="401955" y="515303"/>
                    <a:pt x="391477" y="517207"/>
                  </a:cubicBezTo>
                  <a:lnTo>
                    <a:pt x="391477" y="517207"/>
                  </a:lnTo>
                  <a:cubicBezTo>
                    <a:pt x="390525" y="518160"/>
                    <a:pt x="389572" y="518160"/>
                    <a:pt x="388620" y="519113"/>
                  </a:cubicBezTo>
                  <a:cubicBezTo>
                    <a:pt x="388620" y="519113"/>
                    <a:pt x="388620" y="519113"/>
                    <a:pt x="388620" y="519113"/>
                  </a:cubicBezTo>
                  <a:cubicBezTo>
                    <a:pt x="387667" y="520065"/>
                    <a:pt x="386715" y="520065"/>
                    <a:pt x="385763" y="521018"/>
                  </a:cubicBezTo>
                  <a:cubicBezTo>
                    <a:pt x="385763" y="521018"/>
                    <a:pt x="385763" y="521018"/>
                    <a:pt x="385763" y="521018"/>
                  </a:cubicBezTo>
                  <a:cubicBezTo>
                    <a:pt x="381000" y="523875"/>
                    <a:pt x="376238" y="525780"/>
                    <a:pt x="370522" y="527685"/>
                  </a:cubicBezTo>
                  <a:cubicBezTo>
                    <a:pt x="370522" y="527685"/>
                    <a:pt x="370522" y="527685"/>
                    <a:pt x="370522" y="527685"/>
                  </a:cubicBezTo>
                  <a:cubicBezTo>
                    <a:pt x="369570" y="527685"/>
                    <a:pt x="368617" y="528638"/>
                    <a:pt x="367665" y="528638"/>
                  </a:cubicBezTo>
                  <a:cubicBezTo>
                    <a:pt x="367665" y="528638"/>
                    <a:pt x="367665" y="528638"/>
                    <a:pt x="366713" y="528638"/>
                  </a:cubicBezTo>
                  <a:cubicBezTo>
                    <a:pt x="365760" y="528638"/>
                    <a:pt x="364808" y="529590"/>
                    <a:pt x="363855" y="529590"/>
                  </a:cubicBezTo>
                  <a:cubicBezTo>
                    <a:pt x="363855" y="529590"/>
                    <a:pt x="363855" y="529590"/>
                    <a:pt x="363855" y="529590"/>
                  </a:cubicBezTo>
                  <a:cubicBezTo>
                    <a:pt x="361950" y="530543"/>
                    <a:pt x="360045" y="530543"/>
                    <a:pt x="358140" y="531495"/>
                  </a:cubicBezTo>
                  <a:cubicBezTo>
                    <a:pt x="358140" y="531495"/>
                    <a:pt x="358140" y="531495"/>
                    <a:pt x="357188" y="531495"/>
                  </a:cubicBezTo>
                  <a:cubicBezTo>
                    <a:pt x="356235" y="531495"/>
                    <a:pt x="356235" y="531495"/>
                    <a:pt x="355283" y="532448"/>
                  </a:cubicBezTo>
                  <a:cubicBezTo>
                    <a:pt x="354330" y="532448"/>
                    <a:pt x="354330" y="532448"/>
                    <a:pt x="353377" y="532448"/>
                  </a:cubicBezTo>
                  <a:cubicBezTo>
                    <a:pt x="352425" y="532448"/>
                    <a:pt x="352425" y="532448"/>
                    <a:pt x="351472" y="532448"/>
                  </a:cubicBezTo>
                  <a:cubicBezTo>
                    <a:pt x="350520" y="532448"/>
                    <a:pt x="350520" y="532448"/>
                    <a:pt x="349567" y="533400"/>
                  </a:cubicBezTo>
                  <a:cubicBezTo>
                    <a:pt x="349567" y="533400"/>
                    <a:pt x="348615" y="533400"/>
                    <a:pt x="348615" y="533400"/>
                  </a:cubicBezTo>
                  <a:cubicBezTo>
                    <a:pt x="347663" y="533400"/>
                    <a:pt x="347663" y="533400"/>
                    <a:pt x="346710" y="534353"/>
                  </a:cubicBezTo>
                  <a:cubicBezTo>
                    <a:pt x="346710" y="534353"/>
                    <a:pt x="345758" y="534353"/>
                    <a:pt x="345758" y="534353"/>
                  </a:cubicBezTo>
                  <a:cubicBezTo>
                    <a:pt x="344805" y="534353"/>
                    <a:pt x="343852" y="534353"/>
                    <a:pt x="342900" y="535305"/>
                  </a:cubicBezTo>
                  <a:cubicBezTo>
                    <a:pt x="342900" y="535305"/>
                    <a:pt x="342900" y="535305"/>
                    <a:pt x="342900" y="535305"/>
                  </a:cubicBezTo>
                  <a:cubicBezTo>
                    <a:pt x="337185" y="537210"/>
                    <a:pt x="329565" y="538163"/>
                    <a:pt x="321945" y="539115"/>
                  </a:cubicBezTo>
                  <a:cubicBezTo>
                    <a:pt x="320040" y="539115"/>
                    <a:pt x="317183" y="539115"/>
                    <a:pt x="314325" y="540068"/>
                  </a:cubicBezTo>
                  <a:cubicBezTo>
                    <a:pt x="311467" y="540068"/>
                    <a:pt x="309563" y="540068"/>
                    <a:pt x="306705" y="540068"/>
                  </a:cubicBezTo>
                  <a:cubicBezTo>
                    <a:pt x="296227" y="540068"/>
                    <a:pt x="284797" y="540068"/>
                    <a:pt x="272415" y="540068"/>
                  </a:cubicBezTo>
                  <a:cubicBezTo>
                    <a:pt x="269558" y="540068"/>
                    <a:pt x="265747" y="540068"/>
                    <a:pt x="262890" y="539115"/>
                  </a:cubicBezTo>
                  <a:cubicBezTo>
                    <a:pt x="251460" y="538163"/>
                    <a:pt x="240030" y="536257"/>
                    <a:pt x="227647" y="534353"/>
                  </a:cubicBezTo>
                  <a:cubicBezTo>
                    <a:pt x="223838" y="533400"/>
                    <a:pt x="220980" y="533400"/>
                    <a:pt x="217170" y="532448"/>
                  </a:cubicBezTo>
                  <a:cubicBezTo>
                    <a:pt x="210502" y="530543"/>
                    <a:pt x="202883" y="528638"/>
                    <a:pt x="196215" y="526732"/>
                  </a:cubicBezTo>
                  <a:cubicBezTo>
                    <a:pt x="192405" y="525780"/>
                    <a:pt x="189547" y="524828"/>
                    <a:pt x="185738" y="522923"/>
                  </a:cubicBezTo>
                  <a:cubicBezTo>
                    <a:pt x="173355" y="519113"/>
                    <a:pt x="160972" y="513398"/>
                    <a:pt x="149542" y="507682"/>
                  </a:cubicBezTo>
                  <a:cubicBezTo>
                    <a:pt x="145733" y="505778"/>
                    <a:pt x="142875" y="503873"/>
                    <a:pt x="139065" y="501968"/>
                  </a:cubicBezTo>
                  <a:cubicBezTo>
                    <a:pt x="106680" y="483870"/>
                    <a:pt x="77152" y="459105"/>
                    <a:pt x="53340" y="424815"/>
                  </a:cubicBezTo>
                  <a:cubicBezTo>
                    <a:pt x="17145" y="366713"/>
                    <a:pt x="-41910" y="134303"/>
                    <a:pt x="166688" y="42863"/>
                  </a:cubicBezTo>
                  <a:cubicBezTo>
                    <a:pt x="168592" y="41910"/>
                    <a:pt x="171450" y="40957"/>
                    <a:pt x="173355" y="40005"/>
                  </a:cubicBezTo>
                  <a:cubicBezTo>
                    <a:pt x="174308" y="40005"/>
                    <a:pt x="175260" y="39053"/>
                    <a:pt x="176213" y="39053"/>
                  </a:cubicBezTo>
                  <a:cubicBezTo>
                    <a:pt x="178117" y="38100"/>
                    <a:pt x="179070" y="38100"/>
                    <a:pt x="180975" y="37148"/>
                  </a:cubicBezTo>
                  <a:cubicBezTo>
                    <a:pt x="181927" y="37148"/>
                    <a:pt x="182880" y="36195"/>
                    <a:pt x="183833" y="36195"/>
                  </a:cubicBezTo>
                  <a:cubicBezTo>
                    <a:pt x="184785" y="36195"/>
                    <a:pt x="186690" y="35243"/>
                    <a:pt x="187642" y="35243"/>
                  </a:cubicBezTo>
                  <a:cubicBezTo>
                    <a:pt x="188595" y="35243"/>
                    <a:pt x="189547" y="34290"/>
                    <a:pt x="191452" y="34290"/>
                  </a:cubicBezTo>
                  <a:cubicBezTo>
                    <a:pt x="192405" y="34290"/>
                    <a:pt x="194310" y="33338"/>
                    <a:pt x="195263" y="33338"/>
                  </a:cubicBezTo>
                  <a:cubicBezTo>
                    <a:pt x="196215" y="33338"/>
                    <a:pt x="198120" y="32385"/>
                    <a:pt x="199072" y="32385"/>
                  </a:cubicBezTo>
                  <a:cubicBezTo>
                    <a:pt x="200025" y="32385"/>
                    <a:pt x="200977" y="31432"/>
                    <a:pt x="202883" y="31432"/>
                  </a:cubicBezTo>
                  <a:cubicBezTo>
                    <a:pt x="203835" y="31432"/>
                    <a:pt x="205740" y="30480"/>
                    <a:pt x="206692" y="30480"/>
                  </a:cubicBezTo>
                  <a:cubicBezTo>
                    <a:pt x="207645" y="30480"/>
                    <a:pt x="208597" y="29528"/>
                    <a:pt x="210502" y="29528"/>
                  </a:cubicBezTo>
                  <a:cubicBezTo>
                    <a:pt x="211455" y="29528"/>
                    <a:pt x="213360" y="28575"/>
                    <a:pt x="214313" y="28575"/>
                  </a:cubicBezTo>
                  <a:cubicBezTo>
                    <a:pt x="215265" y="28575"/>
                    <a:pt x="216217" y="27623"/>
                    <a:pt x="217170" y="27623"/>
                  </a:cubicBezTo>
                  <a:cubicBezTo>
                    <a:pt x="219075" y="27623"/>
                    <a:pt x="220027" y="26670"/>
                    <a:pt x="221933" y="26670"/>
                  </a:cubicBezTo>
                  <a:cubicBezTo>
                    <a:pt x="222885" y="26670"/>
                    <a:pt x="223838" y="26670"/>
                    <a:pt x="224790" y="25718"/>
                  </a:cubicBezTo>
                  <a:cubicBezTo>
                    <a:pt x="226695" y="25718"/>
                    <a:pt x="227647" y="24765"/>
                    <a:pt x="229552" y="24765"/>
                  </a:cubicBezTo>
                  <a:cubicBezTo>
                    <a:pt x="230505" y="24765"/>
                    <a:pt x="231458" y="24765"/>
                    <a:pt x="232410" y="23813"/>
                  </a:cubicBezTo>
                  <a:cubicBezTo>
                    <a:pt x="234315" y="23813"/>
                    <a:pt x="235267" y="22860"/>
                    <a:pt x="237172" y="22860"/>
                  </a:cubicBezTo>
                  <a:cubicBezTo>
                    <a:pt x="238125" y="22860"/>
                    <a:pt x="239077" y="22860"/>
                    <a:pt x="240030" y="22860"/>
                  </a:cubicBezTo>
                  <a:cubicBezTo>
                    <a:pt x="241935" y="22860"/>
                    <a:pt x="243840" y="22860"/>
                    <a:pt x="245745" y="21907"/>
                  </a:cubicBezTo>
                  <a:cubicBezTo>
                    <a:pt x="246697" y="21907"/>
                    <a:pt x="247650" y="21907"/>
                    <a:pt x="248602" y="21907"/>
                  </a:cubicBezTo>
                  <a:cubicBezTo>
                    <a:pt x="250508" y="21907"/>
                    <a:pt x="252413" y="21907"/>
                    <a:pt x="254317" y="20955"/>
                  </a:cubicBezTo>
                  <a:cubicBezTo>
                    <a:pt x="255270" y="20955"/>
                    <a:pt x="256222" y="20955"/>
                    <a:pt x="257175" y="20955"/>
                  </a:cubicBezTo>
                  <a:cubicBezTo>
                    <a:pt x="259080" y="20955"/>
                    <a:pt x="260985" y="20955"/>
                    <a:pt x="262890" y="20955"/>
                  </a:cubicBezTo>
                  <a:cubicBezTo>
                    <a:pt x="263842" y="20955"/>
                    <a:pt x="264795" y="20955"/>
                    <a:pt x="264795" y="20955"/>
                  </a:cubicBezTo>
                  <a:cubicBezTo>
                    <a:pt x="266700" y="20955"/>
                    <a:pt x="268605" y="20955"/>
                    <a:pt x="270510" y="20955"/>
                  </a:cubicBezTo>
                  <a:cubicBezTo>
                    <a:pt x="271463" y="20955"/>
                    <a:pt x="271463" y="20955"/>
                    <a:pt x="272415" y="20955"/>
                  </a:cubicBezTo>
                  <a:cubicBezTo>
                    <a:pt x="274320" y="20955"/>
                    <a:pt x="277177" y="20955"/>
                    <a:pt x="279083" y="20955"/>
                  </a:cubicBezTo>
                  <a:cubicBezTo>
                    <a:pt x="280035" y="20955"/>
                    <a:pt x="280035" y="20955"/>
                    <a:pt x="280988" y="20955"/>
                  </a:cubicBezTo>
                  <a:cubicBezTo>
                    <a:pt x="284797" y="22860"/>
                    <a:pt x="287655" y="22860"/>
                    <a:pt x="289560" y="22860"/>
                  </a:cubicBezTo>
                  <a:close/>
                </a:path>
              </a:pathLst>
            </a:custGeom>
            <a:solidFill>
              <a:srgbClr val="000000"/>
            </a:solidFill>
            <a:ln w="9525" cap="flat">
              <a:noFill/>
              <a:prstDash val="solid"/>
              <a:miter/>
            </a:ln>
          </p:spPr>
          <p:txBody>
            <a:bodyPr rtlCol="0" anchor="ctr"/>
            <a:lstStyle/>
            <a:p>
              <a:endParaRPr lang="en-US"/>
            </a:p>
          </p:txBody>
        </p:sp>
        <p:sp>
          <p:nvSpPr>
            <p:cNvPr id="192" name="Freeform 446">
              <a:extLst>
                <a:ext uri="{FF2B5EF4-FFF2-40B4-BE49-F238E27FC236}">
                  <a16:creationId xmlns:a16="http://schemas.microsoft.com/office/drawing/2014/main" id="{E7F05BEE-FD00-7D1D-6B84-7D9E31AEF639}"/>
                </a:ext>
              </a:extLst>
            </p:cNvPr>
            <p:cNvSpPr/>
            <p:nvPr/>
          </p:nvSpPr>
          <p:spPr>
            <a:xfrm>
              <a:off x="4038709" y="5432107"/>
              <a:ext cx="176118" cy="293374"/>
            </a:xfrm>
            <a:custGeom>
              <a:avLst/>
              <a:gdLst>
                <a:gd name="connsiteX0" fmla="*/ 166578 w 176118"/>
                <a:gd name="connsiteY0" fmla="*/ 0 h 293374"/>
                <a:gd name="connsiteX1" fmla="*/ 2748 w 176118"/>
                <a:gd name="connsiteY1" fmla="*/ 155257 h 293374"/>
                <a:gd name="connsiteX2" fmla="*/ 3701 w 176118"/>
                <a:gd name="connsiteY2" fmla="*/ 240030 h 293374"/>
                <a:gd name="connsiteX3" fmla="*/ 31323 w 176118"/>
                <a:gd name="connsiteY3" fmla="*/ 291465 h 293374"/>
                <a:gd name="connsiteX4" fmla="*/ 168483 w 176118"/>
                <a:gd name="connsiteY4" fmla="*/ 8573 h 293374"/>
                <a:gd name="connsiteX5" fmla="*/ 166578 w 176118"/>
                <a:gd name="connsiteY5" fmla="*/ 0 h 2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18" h="293374">
                  <a:moveTo>
                    <a:pt x="166578" y="0"/>
                  </a:moveTo>
                  <a:cubicBezTo>
                    <a:pt x="100856" y="0"/>
                    <a:pt x="16083" y="66675"/>
                    <a:pt x="2748" y="155257"/>
                  </a:cubicBezTo>
                  <a:cubicBezTo>
                    <a:pt x="-1062" y="180023"/>
                    <a:pt x="-1062" y="215265"/>
                    <a:pt x="3701" y="240030"/>
                  </a:cubicBezTo>
                  <a:cubicBezTo>
                    <a:pt x="5606" y="252413"/>
                    <a:pt x="33228" y="303848"/>
                    <a:pt x="31323" y="291465"/>
                  </a:cubicBezTo>
                  <a:cubicBezTo>
                    <a:pt x="17988" y="212407"/>
                    <a:pt x="46563" y="52388"/>
                    <a:pt x="168483" y="8573"/>
                  </a:cubicBezTo>
                  <a:cubicBezTo>
                    <a:pt x="178961" y="4763"/>
                    <a:pt x="178961" y="0"/>
                    <a:pt x="166578" y="0"/>
                  </a:cubicBezTo>
                  <a:close/>
                </a:path>
              </a:pathLst>
            </a:custGeom>
            <a:solidFill>
              <a:srgbClr val="FFFFFF"/>
            </a:solidFill>
            <a:ln w="9525" cap="flat">
              <a:no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017F378C-9EE7-8740-B2F3-EC55FEE45840}"/>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spTree>
    <p:extLst>
      <p:ext uri="{BB962C8B-B14F-4D97-AF65-F5344CB8AC3E}">
        <p14:creationId xmlns:p14="http://schemas.microsoft.com/office/powerpoint/2010/main" val="532873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B0D541-8A25-362D-F088-BF3153E5635E}"/>
              </a:ext>
            </a:extLst>
          </p:cNvPr>
          <p:cNvSpPr>
            <a:spLocks noGrp="1"/>
          </p:cNvSpPr>
          <p:nvPr>
            <p:ph type="body" sz="quarter" idx="13"/>
          </p:nvPr>
        </p:nvSpPr>
        <p:spPr>
          <a:xfrm>
            <a:off x="1367236" y="145887"/>
            <a:ext cx="10600546" cy="953429"/>
          </a:xfrm>
        </p:spPr>
        <p:txBody>
          <a:bodyPr/>
          <a:lstStyle/>
          <a:p>
            <a:r>
              <a:rPr lang="en-IE" b="0" dirty="0">
                <a:solidFill>
                  <a:srgbClr val="CC6A62"/>
                </a:solidFill>
              </a:rPr>
              <a:t>Beheer van financiële transparantie, effecten en risico's</a:t>
            </a:r>
          </a:p>
        </p:txBody>
      </p:sp>
      <p:sp>
        <p:nvSpPr>
          <p:cNvPr id="6" name="Text Placeholder 5">
            <a:extLst>
              <a:ext uri="{FF2B5EF4-FFF2-40B4-BE49-F238E27FC236}">
                <a16:creationId xmlns:a16="http://schemas.microsoft.com/office/drawing/2014/main" id="{F71A82D9-1009-4EC5-CBFC-89E8CF812D98}"/>
              </a:ext>
            </a:extLst>
          </p:cNvPr>
          <p:cNvSpPr>
            <a:spLocks noGrp="1"/>
          </p:cNvSpPr>
          <p:nvPr>
            <p:ph type="body" sz="quarter" idx="14"/>
          </p:nvPr>
        </p:nvSpPr>
        <p:spPr>
          <a:xfrm>
            <a:off x="660904" y="907698"/>
            <a:ext cx="11120750" cy="3995320"/>
          </a:xfrm>
        </p:spPr>
        <p:txBody>
          <a:bodyPr/>
          <a:lstStyle/>
          <a:p>
            <a:pPr algn="l"/>
            <a:r>
              <a:rPr lang="en-GB" sz="2000" b="0" i="0" dirty="0">
                <a:solidFill>
                  <a:srgbClr val="111111"/>
                </a:solidFill>
                <a:effectLst/>
              </a:rPr>
              <a:t>Financiële verantwoordelijkheid is de pijler van maatschappelijk verantwoord ondernemen die alle bedrijfsonderdelen met elkaar verbindt. Als een bedrijf plannen maakt om bijvoorbeeld milieuvriendelijker, ethischer en filantropischer te zijn, moet het deze plannen ondersteunen door financiële investeringen in programma's, donaties of productonderzoek. Dit omvat :</a:t>
            </a:r>
          </a:p>
          <a:p>
            <a:pPr algn="l"/>
            <a:endParaRPr lang="en-GB" sz="2000" b="0" i="0" dirty="0">
              <a:solidFill>
                <a:srgbClr val="111111"/>
              </a:solidFill>
              <a:effectLst/>
            </a:endParaRPr>
          </a:p>
          <a:p>
            <a:pPr marL="342900" indent="-342900">
              <a:buFont typeface="Arial" panose="020B0604020202020204" pitchFamily="34" charset="0"/>
              <a:buChar char="•"/>
            </a:pPr>
            <a:r>
              <a:rPr lang="en-GB" sz="2000" b="0" i="0" dirty="0">
                <a:solidFill>
                  <a:srgbClr val="111111"/>
                </a:solidFill>
                <a:effectLst/>
              </a:rPr>
              <a:t>Zorgen voor </a:t>
            </a:r>
            <a:r>
              <a:rPr lang="en-GB" sz="2000" b="1" i="0" dirty="0">
                <a:solidFill>
                  <a:srgbClr val="CC6A62"/>
                </a:solidFill>
                <a:effectLst/>
              </a:rPr>
              <a:t>transparante en tijdige financiële rapportage</a:t>
            </a:r>
            <a:r>
              <a:rPr lang="en-GB" sz="2000" b="0" i="0" dirty="0">
                <a:solidFill>
                  <a:srgbClr val="111111"/>
                </a:solidFill>
                <a:effectLst/>
              </a:rPr>
              <a:t>, inclusief externe audits</a:t>
            </a:r>
          </a:p>
          <a:p>
            <a:pPr marL="342900" indent="-342900">
              <a:buFont typeface="Arial" panose="020B0604020202020204" pitchFamily="34" charset="0"/>
              <a:buChar char="•"/>
            </a:pPr>
            <a:r>
              <a:rPr lang="en-US" sz="2000" dirty="0">
                <a:solidFill>
                  <a:srgbClr val="111111"/>
                </a:solidFill>
              </a:rPr>
              <a:t>De bedrijfsstructuur aanpassen om een </a:t>
            </a:r>
            <a:r>
              <a:rPr lang="en-US" sz="2000" b="1" dirty="0">
                <a:solidFill>
                  <a:srgbClr val="CC6A62"/>
                </a:solidFill>
              </a:rPr>
              <a:t>beoordeling door een derde partij op te nemen van gevoelige gebieden </a:t>
            </a:r>
            <a:r>
              <a:rPr lang="en-US" sz="2000" dirty="0">
                <a:solidFill>
                  <a:srgbClr val="111111"/>
                </a:solidFill>
              </a:rPr>
              <a:t>zoals financieel management, enz.</a:t>
            </a:r>
          </a:p>
          <a:p>
            <a:pPr marL="342900" indent="-342900" algn="l">
              <a:buFont typeface="Arial" panose="020B0604020202020204" pitchFamily="34" charset="0"/>
              <a:buChar char="•"/>
            </a:pPr>
            <a:r>
              <a:rPr lang="en-GB" sz="2000" b="1" i="0" u="sng" dirty="0">
                <a:solidFill>
                  <a:srgbClr val="CC6A62"/>
                </a:solidFill>
                <a:effectLst/>
                <a:hlinkClick r:id="rId2">
                  <a:extLst>
                    <a:ext uri="{A12FA001-AC4F-418D-AE19-62706E023703}">
                      <ahyp:hlinkClr xmlns:ahyp="http://schemas.microsoft.com/office/drawing/2018/hyperlinkcolor" val="tx"/>
                    </a:ext>
                  </a:extLst>
                </a:hlinkClick>
              </a:rPr>
              <a:t>Onderzoek en ontwikkeling </a:t>
            </a:r>
            <a:r>
              <a:rPr lang="en-GB" sz="2000" b="1" i="0" dirty="0">
                <a:solidFill>
                  <a:srgbClr val="CC6A62"/>
                </a:solidFill>
                <a:effectLst/>
              </a:rPr>
              <a:t>voor nieuwe producten die duurzaamheid stimuleren</a:t>
            </a:r>
            <a:r>
              <a:rPr lang="en-GB" sz="2000" b="0" i="0" dirty="0">
                <a:solidFill>
                  <a:srgbClr val="111111"/>
                </a:solidFill>
                <a:effectLst/>
              </a:rPr>
              <a:t>.</a:t>
            </a:r>
          </a:p>
          <a:p>
            <a:pPr marL="342900" indent="-342900" algn="l">
              <a:buFont typeface="Arial" panose="020B0604020202020204" pitchFamily="34" charset="0"/>
              <a:buChar char="•"/>
            </a:pPr>
            <a:r>
              <a:rPr lang="en-GB" sz="2000" b="0" i="0" dirty="0">
                <a:solidFill>
                  <a:srgbClr val="111111"/>
                </a:solidFill>
                <a:effectLst/>
              </a:rPr>
              <a:t>Verschillende soorten talent werven voor een </a:t>
            </a:r>
            <a:r>
              <a:rPr lang="en-GB" sz="2000" b="1" i="0" dirty="0">
                <a:solidFill>
                  <a:srgbClr val="CC6A62"/>
                </a:solidFill>
                <a:effectLst/>
              </a:rPr>
              <a:t>divers personeelsbestand</a:t>
            </a:r>
            <a:endParaRPr lang="en-GB" sz="2000" b="0" i="0" dirty="0">
              <a:solidFill>
                <a:srgbClr val="111111"/>
              </a:solidFill>
              <a:effectLst/>
            </a:endParaRPr>
          </a:p>
          <a:p>
            <a:pPr marL="342900" indent="-342900">
              <a:buFont typeface="Arial" panose="020B0604020202020204" pitchFamily="34" charset="0"/>
              <a:buChar char="•"/>
            </a:pPr>
            <a:r>
              <a:rPr lang="en-GB" sz="2000" b="0" i="0" dirty="0">
                <a:solidFill>
                  <a:srgbClr val="111111"/>
                </a:solidFill>
                <a:effectLst/>
              </a:rPr>
              <a:t>Initiatieven die </a:t>
            </a:r>
            <a:r>
              <a:rPr lang="en-GB" sz="2000" b="1" i="0" dirty="0">
                <a:solidFill>
                  <a:srgbClr val="CC6A62"/>
                </a:solidFill>
                <a:effectLst/>
              </a:rPr>
              <a:t>werknemers trainen op het gebied van DEI</a:t>
            </a:r>
            <a:r>
              <a:rPr lang="en-GB" sz="2000" b="0" i="0" dirty="0">
                <a:solidFill>
                  <a:srgbClr val="111111"/>
                </a:solidFill>
                <a:effectLst/>
              </a:rPr>
              <a:t>, sociaal bewustzijn of milieu. Ook </a:t>
            </a:r>
            <a:r>
              <a:rPr lang="en-US" sz="2000" dirty="0">
                <a:solidFill>
                  <a:srgbClr val="111111"/>
                </a:solidFill>
              </a:rPr>
              <a:t>stimulansen ontwikkelen voor </a:t>
            </a:r>
            <a:r>
              <a:rPr lang="en-US" sz="2000" b="1" dirty="0">
                <a:solidFill>
                  <a:srgbClr val="CC6A62"/>
                </a:solidFill>
              </a:rPr>
              <a:t>prestaties op het gebied van sociale verantwoordelijkheid</a:t>
            </a:r>
          </a:p>
          <a:p>
            <a:pPr marL="342900" indent="-342900" algn="l">
              <a:buFont typeface="Arial" panose="020B0604020202020204" pitchFamily="34" charset="0"/>
              <a:buChar char="•"/>
            </a:pPr>
            <a:r>
              <a:rPr lang="en-GB" sz="2000" b="0" i="0" dirty="0">
                <a:solidFill>
                  <a:srgbClr val="111111"/>
                </a:solidFill>
                <a:effectLst/>
              </a:rPr>
              <a:t>Processen die duurder kunnen zijn, maar </a:t>
            </a:r>
            <a:r>
              <a:rPr lang="en-GB" sz="2000" b="1" i="0" dirty="0" err="1">
                <a:solidFill>
                  <a:srgbClr val="CC6A62"/>
                </a:solidFill>
                <a:effectLst/>
              </a:rPr>
              <a:t>grotere</a:t>
            </a:r>
            <a:r>
              <a:rPr lang="en-GB" sz="2000" b="1" i="0" dirty="0">
                <a:solidFill>
                  <a:srgbClr val="CC6A62"/>
                </a:solidFill>
                <a:effectLst/>
              </a:rPr>
              <a:t> CSR-</a:t>
            </a:r>
            <a:r>
              <a:rPr lang="en-GB" sz="2000" b="1" i="0" dirty="0" err="1">
                <a:solidFill>
                  <a:srgbClr val="CC6A62"/>
                </a:solidFill>
                <a:effectLst/>
              </a:rPr>
              <a:t>resultaten</a:t>
            </a:r>
            <a:r>
              <a:rPr lang="en-GB" sz="2000" b="1" i="0" dirty="0">
                <a:solidFill>
                  <a:srgbClr val="CC6A62"/>
                </a:solidFill>
                <a:effectLst/>
              </a:rPr>
              <a:t> opleveren</a:t>
            </a:r>
            <a:endParaRPr lang="en-GB" sz="2000" dirty="0">
              <a:solidFill>
                <a:srgbClr val="111111"/>
              </a:solidFill>
            </a:endParaRPr>
          </a:p>
          <a:p>
            <a:pPr marL="342900" indent="-342900">
              <a:buFont typeface="Arial" panose="020B0604020202020204" pitchFamily="34" charset="0"/>
              <a:buChar char="•"/>
            </a:pPr>
            <a:r>
              <a:rPr lang="en-US" sz="2000" dirty="0">
                <a:solidFill>
                  <a:srgbClr val="111111"/>
                </a:solidFill>
              </a:rPr>
              <a:t>Manieren creëren om </a:t>
            </a:r>
            <a:r>
              <a:rPr lang="en-US" sz="2000" b="1" dirty="0">
                <a:solidFill>
                  <a:srgbClr val="CC6A62"/>
                </a:solidFill>
              </a:rPr>
              <a:t>beslissingen en de uitvoering ervan te volgen</a:t>
            </a:r>
            <a:r>
              <a:rPr lang="en-US" sz="2000" dirty="0">
                <a:solidFill>
                  <a:srgbClr val="111111"/>
                </a:solidFill>
              </a:rPr>
              <a:t>, zodat CSR verantwoording aflegt en wordt opgevolgd </a:t>
            </a:r>
          </a:p>
          <a:p>
            <a:pPr marL="342900" indent="-342900">
              <a:buFont typeface="Arial" panose="020B0604020202020204" pitchFamily="34" charset="0"/>
              <a:buChar char="•"/>
            </a:pPr>
            <a:r>
              <a:rPr lang="en-US" sz="2000" dirty="0">
                <a:solidFill>
                  <a:srgbClr val="111111"/>
                </a:solidFill>
              </a:rPr>
              <a:t>Processen implementeren voor </a:t>
            </a:r>
            <a:r>
              <a:rPr lang="en-US" sz="2000" b="1" dirty="0">
                <a:solidFill>
                  <a:srgbClr val="CC6A62"/>
                </a:solidFill>
              </a:rPr>
              <a:t>zinvolle (tweerichtings)communicatie over CSR met belanghebbenden </a:t>
            </a:r>
          </a:p>
          <a:p>
            <a:pPr marL="342900" indent="-342900" algn="l">
              <a:buFont typeface="Arial" panose="020B0604020202020204" pitchFamily="34" charset="0"/>
              <a:buChar char="•"/>
            </a:pPr>
            <a:endParaRPr lang="en-GB" sz="2000" b="0" i="0" dirty="0">
              <a:solidFill>
                <a:srgbClr val="111111"/>
              </a:solidFill>
              <a:effectLst/>
            </a:endParaRPr>
          </a:p>
          <a:p>
            <a:endParaRPr lang="en-IE" sz="2000" dirty="0"/>
          </a:p>
        </p:txBody>
      </p:sp>
      <p:sp>
        <p:nvSpPr>
          <p:cNvPr id="7" name="TextBox 6">
            <a:extLst>
              <a:ext uri="{FF2B5EF4-FFF2-40B4-BE49-F238E27FC236}">
                <a16:creationId xmlns:a16="http://schemas.microsoft.com/office/drawing/2014/main" id="{03011879-AD23-8AC1-BD87-42D1A6478C54}"/>
              </a:ext>
            </a:extLst>
          </p:cNvPr>
          <p:cNvSpPr txBox="1"/>
          <p:nvPr/>
        </p:nvSpPr>
        <p:spPr>
          <a:xfrm>
            <a:off x="9705315" y="6432927"/>
            <a:ext cx="2076338" cy="369332"/>
          </a:xfrm>
          <a:prstGeom prst="rect">
            <a:avLst/>
          </a:prstGeom>
          <a:noFill/>
        </p:spPr>
        <p:txBody>
          <a:bodyPr wrap="none" rtlCol="0">
            <a:spAutoFit/>
          </a:bodyPr>
          <a:lstStyle/>
          <a:p>
            <a:r>
              <a:rPr lang="en-IE" dirty="0">
                <a:hlinkClick r:id="rId3"/>
              </a:rPr>
              <a:t>Bron Investopedia</a:t>
            </a:r>
            <a:endParaRPr lang="en-IE" dirty="0"/>
          </a:p>
        </p:txBody>
      </p:sp>
    </p:spTree>
    <p:extLst>
      <p:ext uri="{BB962C8B-B14F-4D97-AF65-F5344CB8AC3E}">
        <p14:creationId xmlns:p14="http://schemas.microsoft.com/office/powerpoint/2010/main" val="4081801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5072338" y="611548"/>
            <a:ext cx="6271654" cy="4188673"/>
          </a:xfrm>
        </p:spPr>
        <p:txBody>
          <a:bodyPr/>
          <a:lstStyle/>
          <a:p>
            <a:r>
              <a:rPr lang="en-US" sz="2800" dirty="0"/>
              <a:t>Ethisch gedrag houdt in dat je van dag tot dag beslist wat de </a:t>
            </a:r>
            <a:r>
              <a:rPr lang="en-US" sz="2800" b="1" dirty="0">
                <a:solidFill>
                  <a:srgbClr val="027354"/>
                </a:solidFill>
              </a:rPr>
              <a:t>juiste handelwijze is. </a:t>
            </a:r>
          </a:p>
          <a:p>
            <a:endParaRPr lang="en-US" sz="2800" dirty="0"/>
          </a:p>
          <a:p>
            <a:r>
              <a:rPr lang="en-US" sz="2800" dirty="0"/>
              <a:t>Ethisch gedrag wordt gedefinieerd als </a:t>
            </a:r>
            <a:r>
              <a:rPr lang="en-US" sz="2800" i="1" dirty="0">
                <a:solidFill>
                  <a:srgbClr val="CC6A62"/>
                </a:solidFill>
              </a:rPr>
              <a:t>"gedrag dat in overeenstemming is met geaccepteerde principes van juist of goed gedrag in de context van een bepaalde situatie...". </a:t>
            </a:r>
          </a:p>
          <a:p>
            <a:endParaRPr lang="en-US" sz="2800" dirty="0"/>
          </a:p>
          <a:p>
            <a:r>
              <a:rPr lang="en-US" sz="2800" b="1" dirty="0">
                <a:solidFill>
                  <a:srgbClr val="027354"/>
                </a:solidFill>
              </a:rPr>
              <a:t>Vraag jezelf af: </a:t>
            </a:r>
            <a:r>
              <a:rPr lang="en-US" sz="2800" dirty="0"/>
              <a:t>zou jij je op je gemak voelen als jouw acties openbaar zouden worden?</a:t>
            </a:r>
          </a:p>
          <a:p>
            <a:endParaRPr lang="en-US" sz="2800" dirty="0"/>
          </a:p>
          <a:p>
            <a:r>
              <a:rPr lang="en-US" sz="1800" dirty="0"/>
              <a:t>Bron:  ISO 26000:2010 Clausule 2.7</a:t>
            </a:r>
          </a:p>
          <a:p>
            <a:endParaRPr lang="en-IE" sz="28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Principe 3</a:t>
            </a:r>
          </a:p>
          <a:p>
            <a:r>
              <a:rPr lang="en-IE" b="1" dirty="0">
                <a:solidFill>
                  <a:schemeClr val="bg1"/>
                </a:solidFill>
              </a:rPr>
              <a:t>Ethisch gedrag</a:t>
            </a:r>
          </a:p>
          <a:p>
            <a:endParaRPr lang="en-IE" b="1" dirty="0">
              <a:solidFill>
                <a:srgbClr val="027354"/>
              </a:solidFill>
            </a:endParaRPr>
          </a:p>
          <a:p>
            <a:endParaRPr lang="en-US" sz="1000" dirty="0"/>
          </a:p>
          <a:p>
            <a:r>
              <a:rPr lang="en-US" sz="2800" dirty="0">
                <a:solidFill>
                  <a:srgbClr val="027354"/>
                </a:solidFill>
              </a:rPr>
              <a:t>Dagelijks het juiste doen!</a:t>
            </a:r>
          </a:p>
          <a:p>
            <a:endParaRPr lang="en-IE" dirty="0"/>
          </a:p>
        </p:txBody>
      </p:sp>
      <p:grpSp>
        <p:nvGrpSpPr>
          <p:cNvPr id="5" name="Graphic 4">
            <a:extLst>
              <a:ext uri="{FF2B5EF4-FFF2-40B4-BE49-F238E27FC236}">
                <a16:creationId xmlns:a16="http://schemas.microsoft.com/office/drawing/2014/main" id="{7CB27D91-6ED5-1C0E-DFF3-89742508DC81}"/>
              </a:ext>
            </a:extLst>
          </p:cNvPr>
          <p:cNvGrpSpPr/>
          <p:nvPr/>
        </p:nvGrpSpPr>
        <p:grpSpPr>
          <a:xfrm>
            <a:off x="953028" y="4533203"/>
            <a:ext cx="2506324" cy="1997797"/>
            <a:chOff x="3778420" y="3791271"/>
            <a:chExt cx="1253431" cy="1085528"/>
          </a:xfrm>
        </p:grpSpPr>
        <p:sp>
          <p:nvSpPr>
            <p:cNvPr id="6" name="Freeform 104">
              <a:extLst>
                <a:ext uri="{FF2B5EF4-FFF2-40B4-BE49-F238E27FC236}">
                  <a16:creationId xmlns:a16="http://schemas.microsoft.com/office/drawing/2014/main" id="{A3B2F876-BF89-1EEE-2931-B376B4B73715}"/>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3" name="Freeform 105">
              <a:extLst>
                <a:ext uri="{FF2B5EF4-FFF2-40B4-BE49-F238E27FC236}">
                  <a16:creationId xmlns:a16="http://schemas.microsoft.com/office/drawing/2014/main" id="{A8665605-B5E7-79BD-C86B-7EE943C714BA}"/>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a:p>
          </p:txBody>
        </p:sp>
        <p:sp>
          <p:nvSpPr>
            <p:cNvPr id="194" name="Freeform 106">
              <a:extLst>
                <a:ext uri="{FF2B5EF4-FFF2-40B4-BE49-F238E27FC236}">
                  <a16:creationId xmlns:a16="http://schemas.microsoft.com/office/drawing/2014/main" id="{74DE9330-41AC-DFE1-5E54-565901D04B7D}"/>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5" name="Freeform 107">
              <a:extLst>
                <a:ext uri="{FF2B5EF4-FFF2-40B4-BE49-F238E27FC236}">
                  <a16:creationId xmlns:a16="http://schemas.microsoft.com/office/drawing/2014/main" id="{EEA63C63-C140-9311-9DB5-E70D087CF9E4}"/>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a:p>
          </p:txBody>
        </p:sp>
        <p:sp>
          <p:nvSpPr>
            <p:cNvPr id="196" name="Freeform 108">
              <a:extLst>
                <a:ext uri="{FF2B5EF4-FFF2-40B4-BE49-F238E27FC236}">
                  <a16:creationId xmlns:a16="http://schemas.microsoft.com/office/drawing/2014/main" id="{93FE57EB-82FC-B6FE-9738-BB563EB228C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7" name="Freeform 109">
              <a:extLst>
                <a:ext uri="{FF2B5EF4-FFF2-40B4-BE49-F238E27FC236}">
                  <a16:creationId xmlns:a16="http://schemas.microsoft.com/office/drawing/2014/main" id="{082371D9-E665-1D14-A311-A5B69DFBDE74}"/>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8" name="Freeform 110">
              <a:extLst>
                <a:ext uri="{FF2B5EF4-FFF2-40B4-BE49-F238E27FC236}">
                  <a16:creationId xmlns:a16="http://schemas.microsoft.com/office/drawing/2014/main" id="{BAA5B190-A4DA-C994-108E-AD865DD322A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199" name="Freeform 111">
              <a:extLst>
                <a:ext uri="{FF2B5EF4-FFF2-40B4-BE49-F238E27FC236}">
                  <a16:creationId xmlns:a16="http://schemas.microsoft.com/office/drawing/2014/main" id="{923FA7FF-B9ED-EC8D-7233-018A88A2ED3D}"/>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00" name="Freeform 112">
              <a:extLst>
                <a:ext uri="{FF2B5EF4-FFF2-40B4-BE49-F238E27FC236}">
                  <a16:creationId xmlns:a16="http://schemas.microsoft.com/office/drawing/2014/main" id="{4A6D821A-5368-7CC8-E2FA-351B32446CD5}"/>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201" name="Freeform 113">
              <a:extLst>
                <a:ext uri="{FF2B5EF4-FFF2-40B4-BE49-F238E27FC236}">
                  <a16:creationId xmlns:a16="http://schemas.microsoft.com/office/drawing/2014/main" id="{F5DF953D-0B48-965B-ACA3-D5CBABA7C05A}"/>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202" name="Freeform 114">
              <a:extLst>
                <a:ext uri="{FF2B5EF4-FFF2-40B4-BE49-F238E27FC236}">
                  <a16:creationId xmlns:a16="http://schemas.microsoft.com/office/drawing/2014/main" id="{963ADAFE-6717-DE93-5DD2-C7ADDD4FF184}"/>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3" name="Freeform 115">
              <a:extLst>
                <a:ext uri="{FF2B5EF4-FFF2-40B4-BE49-F238E27FC236}">
                  <a16:creationId xmlns:a16="http://schemas.microsoft.com/office/drawing/2014/main" id="{F565BCC2-3E81-B48A-6E7C-575C3EF847CC}"/>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204" name="Freeform 116">
              <a:extLst>
                <a:ext uri="{FF2B5EF4-FFF2-40B4-BE49-F238E27FC236}">
                  <a16:creationId xmlns:a16="http://schemas.microsoft.com/office/drawing/2014/main" id="{D84F2374-7344-E3A5-B890-121EA88AC698}"/>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05" name="Freeform 117">
              <a:extLst>
                <a:ext uri="{FF2B5EF4-FFF2-40B4-BE49-F238E27FC236}">
                  <a16:creationId xmlns:a16="http://schemas.microsoft.com/office/drawing/2014/main" id="{4B4B2C54-06AF-A550-FF7A-10F9844E0605}"/>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6" name="Freeform 118">
              <a:extLst>
                <a:ext uri="{FF2B5EF4-FFF2-40B4-BE49-F238E27FC236}">
                  <a16:creationId xmlns:a16="http://schemas.microsoft.com/office/drawing/2014/main" id="{2DEC6EB5-3D3D-C835-0428-F7F8183F393A}"/>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7" name="Freeform 119">
              <a:extLst>
                <a:ext uri="{FF2B5EF4-FFF2-40B4-BE49-F238E27FC236}">
                  <a16:creationId xmlns:a16="http://schemas.microsoft.com/office/drawing/2014/main" id="{30A5FDDA-C59B-87B6-0C64-64B76A875F4C}"/>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a:p>
          </p:txBody>
        </p:sp>
        <p:sp>
          <p:nvSpPr>
            <p:cNvPr id="208" name="Freeform 120">
              <a:extLst>
                <a:ext uri="{FF2B5EF4-FFF2-40B4-BE49-F238E27FC236}">
                  <a16:creationId xmlns:a16="http://schemas.microsoft.com/office/drawing/2014/main" id="{01F6FC99-6B2A-ABCC-896B-DF523C935C26}"/>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09" name="Freeform 121">
              <a:extLst>
                <a:ext uri="{FF2B5EF4-FFF2-40B4-BE49-F238E27FC236}">
                  <a16:creationId xmlns:a16="http://schemas.microsoft.com/office/drawing/2014/main" id="{A79B7392-9DEE-44F7-A70C-1623AE9E5378}"/>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10" name="Freeform 122">
              <a:extLst>
                <a:ext uri="{FF2B5EF4-FFF2-40B4-BE49-F238E27FC236}">
                  <a16:creationId xmlns:a16="http://schemas.microsoft.com/office/drawing/2014/main" id="{01E8BE37-6743-D3C7-8A54-07A38A6571C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a:p>
          </p:txBody>
        </p:sp>
        <p:sp>
          <p:nvSpPr>
            <p:cNvPr id="211" name="Freeform 123">
              <a:extLst>
                <a:ext uri="{FF2B5EF4-FFF2-40B4-BE49-F238E27FC236}">
                  <a16:creationId xmlns:a16="http://schemas.microsoft.com/office/drawing/2014/main" id="{BC774AFD-7B33-3DEB-FE96-E69CD32DBB3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a:p>
          </p:txBody>
        </p:sp>
        <p:sp>
          <p:nvSpPr>
            <p:cNvPr id="212" name="Freeform 124">
              <a:extLst>
                <a:ext uri="{FF2B5EF4-FFF2-40B4-BE49-F238E27FC236}">
                  <a16:creationId xmlns:a16="http://schemas.microsoft.com/office/drawing/2014/main" id="{6B2AE366-EB92-CC4D-D357-140365C9222D}"/>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a:p>
          </p:txBody>
        </p:sp>
        <p:sp>
          <p:nvSpPr>
            <p:cNvPr id="213" name="Freeform 125">
              <a:extLst>
                <a:ext uri="{FF2B5EF4-FFF2-40B4-BE49-F238E27FC236}">
                  <a16:creationId xmlns:a16="http://schemas.microsoft.com/office/drawing/2014/main" id="{77756CF8-7A47-E84E-D6B2-8D44F1AC366F}"/>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a:p>
          </p:txBody>
        </p:sp>
        <p:sp>
          <p:nvSpPr>
            <p:cNvPr id="214" name="Freeform 126">
              <a:extLst>
                <a:ext uri="{FF2B5EF4-FFF2-40B4-BE49-F238E27FC236}">
                  <a16:creationId xmlns:a16="http://schemas.microsoft.com/office/drawing/2014/main" id="{E4B0FF86-8441-67FD-6077-B91496194259}"/>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215" name="Freeform 127">
              <a:extLst>
                <a:ext uri="{FF2B5EF4-FFF2-40B4-BE49-F238E27FC236}">
                  <a16:creationId xmlns:a16="http://schemas.microsoft.com/office/drawing/2014/main" id="{C2990382-AF7A-D403-1939-001ACFB1CDE2}"/>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a:p>
          </p:txBody>
        </p:sp>
        <p:sp>
          <p:nvSpPr>
            <p:cNvPr id="216" name="Freeform 128">
              <a:extLst>
                <a:ext uri="{FF2B5EF4-FFF2-40B4-BE49-F238E27FC236}">
                  <a16:creationId xmlns:a16="http://schemas.microsoft.com/office/drawing/2014/main" id="{2FD0D910-F50B-8916-DC5E-6C5A6924C2DE}"/>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a:p>
          </p:txBody>
        </p:sp>
        <p:sp>
          <p:nvSpPr>
            <p:cNvPr id="217" name="Freeform 129">
              <a:extLst>
                <a:ext uri="{FF2B5EF4-FFF2-40B4-BE49-F238E27FC236}">
                  <a16:creationId xmlns:a16="http://schemas.microsoft.com/office/drawing/2014/main" id="{8399401F-CF4A-5414-5859-4304841303C9}"/>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a:p>
          </p:txBody>
        </p:sp>
        <p:sp>
          <p:nvSpPr>
            <p:cNvPr id="218" name="Freeform 130">
              <a:extLst>
                <a:ext uri="{FF2B5EF4-FFF2-40B4-BE49-F238E27FC236}">
                  <a16:creationId xmlns:a16="http://schemas.microsoft.com/office/drawing/2014/main" id="{F730A531-513D-12F9-6CE8-F6FEBED90275}"/>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a:p>
          </p:txBody>
        </p:sp>
        <p:sp>
          <p:nvSpPr>
            <p:cNvPr id="219" name="Freeform 131">
              <a:extLst>
                <a:ext uri="{FF2B5EF4-FFF2-40B4-BE49-F238E27FC236}">
                  <a16:creationId xmlns:a16="http://schemas.microsoft.com/office/drawing/2014/main" id="{CFF9CB7C-CDDB-1526-6C37-5BF0FEA7C01D}"/>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220" name="Freeform 132">
              <a:extLst>
                <a:ext uri="{FF2B5EF4-FFF2-40B4-BE49-F238E27FC236}">
                  <a16:creationId xmlns:a16="http://schemas.microsoft.com/office/drawing/2014/main" id="{CADEF510-73A6-29E5-3B66-6AAC4EAE9910}"/>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a:p>
          </p:txBody>
        </p:sp>
        <p:sp>
          <p:nvSpPr>
            <p:cNvPr id="221" name="Freeform 133">
              <a:extLst>
                <a:ext uri="{FF2B5EF4-FFF2-40B4-BE49-F238E27FC236}">
                  <a16:creationId xmlns:a16="http://schemas.microsoft.com/office/drawing/2014/main" id="{C93B424F-D94F-1CF9-8EE1-174FC1D83F6C}"/>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a:p>
          </p:txBody>
        </p:sp>
        <p:sp>
          <p:nvSpPr>
            <p:cNvPr id="222" name="Freeform 134">
              <a:extLst>
                <a:ext uri="{FF2B5EF4-FFF2-40B4-BE49-F238E27FC236}">
                  <a16:creationId xmlns:a16="http://schemas.microsoft.com/office/drawing/2014/main" id="{EFD6B3F6-D238-3761-A709-6FF9A239570C}"/>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23" name="Freeform 135">
              <a:extLst>
                <a:ext uri="{FF2B5EF4-FFF2-40B4-BE49-F238E27FC236}">
                  <a16:creationId xmlns:a16="http://schemas.microsoft.com/office/drawing/2014/main" id="{C99F1DAB-2D66-8076-3706-A8F6D8FFCD84}"/>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24" name="Freeform 136">
              <a:extLst>
                <a:ext uri="{FF2B5EF4-FFF2-40B4-BE49-F238E27FC236}">
                  <a16:creationId xmlns:a16="http://schemas.microsoft.com/office/drawing/2014/main" id="{B2F8489A-8DE7-3A25-E365-7797F7F0AD49}"/>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a:p>
          </p:txBody>
        </p:sp>
        <p:sp>
          <p:nvSpPr>
            <p:cNvPr id="225" name="Freeform 137">
              <a:extLst>
                <a:ext uri="{FF2B5EF4-FFF2-40B4-BE49-F238E27FC236}">
                  <a16:creationId xmlns:a16="http://schemas.microsoft.com/office/drawing/2014/main" id="{9FD2C969-05BE-CA64-6C49-9505BF2A12C5}"/>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226" name="Freeform 138">
              <a:extLst>
                <a:ext uri="{FF2B5EF4-FFF2-40B4-BE49-F238E27FC236}">
                  <a16:creationId xmlns:a16="http://schemas.microsoft.com/office/drawing/2014/main" id="{E56598A7-A750-E32B-FBE8-C0631127EF47}"/>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227" name="Freeform 139">
              <a:extLst>
                <a:ext uri="{FF2B5EF4-FFF2-40B4-BE49-F238E27FC236}">
                  <a16:creationId xmlns:a16="http://schemas.microsoft.com/office/drawing/2014/main" id="{ED84BD4B-9255-6D57-F022-F029986751F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a:p>
          </p:txBody>
        </p:sp>
        <p:sp>
          <p:nvSpPr>
            <p:cNvPr id="228" name="Freeform 140">
              <a:extLst>
                <a:ext uri="{FF2B5EF4-FFF2-40B4-BE49-F238E27FC236}">
                  <a16:creationId xmlns:a16="http://schemas.microsoft.com/office/drawing/2014/main" id="{306AAC5A-443F-838A-AF73-56EB7E06A19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29" name="Freeform 141">
              <a:extLst>
                <a:ext uri="{FF2B5EF4-FFF2-40B4-BE49-F238E27FC236}">
                  <a16:creationId xmlns:a16="http://schemas.microsoft.com/office/drawing/2014/main" id="{E902DB92-8E1B-2214-B601-D41FB2531095}"/>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a:p>
          </p:txBody>
        </p:sp>
        <p:sp>
          <p:nvSpPr>
            <p:cNvPr id="230" name="Freeform 142">
              <a:extLst>
                <a:ext uri="{FF2B5EF4-FFF2-40B4-BE49-F238E27FC236}">
                  <a16:creationId xmlns:a16="http://schemas.microsoft.com/office/drawing/2014/main" id="{C66463AF-DBF4-31FB-05A3-8F22C7B0362A}"/>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a:p>
          </p:txBody>
        </p:sp>
        <p:sp>
          <p:nvSpPr>
            <p:cNvPr id="231" name="Freeform 143">
              <a:extLst>
                <a:ext uri="{FF2B5EF4-FFF2-40B4-BE49-F238E27FC236}">
                  <a16:creationId xmlns:a16="http://schemas.microsoft.com/office/drawing/2014/main" id="{545E1BCF-6640-6B61-7503-5167CB4E6380}"/>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a:p>
          </p:txBody>
        </p:sp>
        <p:sp>
          <p:nvSpPr>
            <p:cNvPr id="232" name="Freeform 144">
              <a:extLst>
                <a:ext uri="{FF2B5EF4-FFF2-40B4-BE49-F238E27FC236}">
                  <a16:creationId xmlns:a16="http://schemas.microsoft.com/office/drawing/2014/main" id="{DCB11502-DA17-C1BC-CA12-AC40BF4B3708}"/>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a:p>
          </p:txBody>
        </p:sp>
        <p:sp>
          <p:nvSpPr>
            <p:cNvPr id="233" name="Freeform 145">
              <a:extLst>
                <a:ext uri="{FF2B5EF4-FFF2-40B4-BE49-F238E27FC236}">
                  <a16:creationId xmlns:a16="http://schemas.microsoft.com/office/drawing/2014/main" id="{739EE8F4-F6ED-B7BB-C99B-F6EF4175DCCE}"/>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a:p>
          </p:txBody>
        </p:sp>
        <p:sp>
          <p:nvSpPr>
            <p:cNvPr id="234" name="Freeform 146">
              <a:extLst>
                <a:ext uri="{FF2B5EF4-FFF2-40B4-BE49-F238E27FC236}">
                  <a16:creationId xmlns:a16="http://schemas.microsoft.com/office/drawing/2014/main" id="{5AD99B4C-145A-DF82-A3CD-D8BE240AA54D}"/>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a:p>
          </p:txBody>
        </p:sp>
        <p:sp>
          <p:nvSpPr>
            <p:cNvPr id="235" name="Freeform 147">
              <a:extLst>
                <a:ext uri="{FF2B5EF4-FFF2-40B4-BE49-F238E27FC236}">
                  <a16:creationId xmlns:a16="http://schemas.microsoft.com/office/drawing/2014/main" id="{715957C3-3334-7460-C00B-F0A3DE124471}"/>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a:p>
          </p:txBody>
        </p:sp>
        <p:sp>
          <p:nvSpPr>
            <p:cNvPr id="236" name="Freeform 148">
              <a:extLst>
                <a:ext uri="{FF2B5EF4-FFF2-40B4-BE49-F238E27FC236}">
                  <a16:creationId xmlns:a16="http://schemas.microsoft.com/office/drawing/2014/main" id="{65456849-4BB3-5A04-7548-8AA4EBC7F702}"/>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a:p>
          </p:txBody>
        </p:sp>
        <p:sp>
          <p:nvSpPr>
            <p:cNvPr id="237" name="Freeform 149">
              <a:extLst>
                <a:ext uri="{FF2B5EF4-FFF2-40B4-BE49-F238E27FC236}">
                  <a16:creationId xmlns:a16="http://schemas.microsoft.com/office/drawing/2014/main" id="{E4A2AB04-0060-3AFB-5E39-6F9EE8123875}"/>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a:p>
          </p:txBody>
        </p:sp>
        <p:sp>
          <p:nvSpPr>
            <p:cNvPr id="238" name="Freeform 150">
              <a:extLst>
                <a:ext uri="{FF2B5EF4-FFF2-40B4-BE49-F238E27FC236}">
                  <a16:creationId xmlns:a16="http://schemas.microsoft.com/office/drawing/2014/main" id="{0EFBDAD1-A337-F134-D8AF-66D97F292CFF}"/>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a:p>
          </p:txBody>
        </p:sp>
        <p:sp>
          <p:nvSpPr>
            <p:cNvPr id="239" name="Freeform 151">
              <a:extLst>
                <a:ext uri="{FF2B5EF4-FFF2-40B4-BE49-F238E27FC236}">
                  <a16:creationId xmlns:a16="http://schemas.microsoft.com/office/drawing/2014/main" id="{CF3676BA-5BAC-42FB-A4B6-AC0D8AD72ADA}"/>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a:p>
          </p:txBody>
        </p:sp>
        <p:sp>
          <p:nvSpPr>
            <p:cNvPr id="240" name="Freeform 152">
              <a:extLst>
                <a:ext uri="{FF2B5EF4-FFF2-40B4-BE49-F238E27FC236}">
                  <a16:creationId xmlns:a16="http://schemas.microsoft.com/office/drawing/2014/main" id="{756A7F41-A34B-EC57-0A60-BFB1E698671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41" name="Freeform 153">
              <a:extLst>
                <a:ext uri="{FF2B5EF4-FFF2-40B4-BE49-F238E27FC236}">
                  <a16:creationId xmlns:a16="http://schemas.microsoft.com/office/drawing/2014/main" id="{8846450C-2E0F-4CC0-7AD2-23E47ECAED74}"/>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242" name="Freeform 154">
              <a:extLst>
                <a:ext uri="{FF2B5EF4-FFF2-40B4-BE49-F238E27FC236}">
                  <a16:creationId xmlns:a16="http://schemas.microsoft.com/office/drawing/2014/main" id="{8C51B9BB-3FDB-74D1-7FF9-190D962B2F81}"/>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a:p>
          </p:txBody>
        </p:sp>
        <p:sp>
          <p:nvSpPr>
            <p:cNvPr id="243" name="Freeform 155">
              <a:extLst>
                <a:ext uri="{FF2B5EF4-FFF2-40B4-BE49-F238E27FC236}">
                  <a16:creationId xmlns:a16="http://schemas.microsoft.com/office/drawing/2014/main" id="{3CA19684-ED8E-E609-575C-B1E624D7E4EC}"/>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a:p>
          </p:txBody>
        </p:sp>
        <p:sp>
          <p:nvSpPr>
            <p:cNvPr id="244" name="Freeform 156">
              <a:extLst>
                <a:ext uri="{FF2B5EF4-FFF2-40B4-BE49-F238E27FC236}">
                  <a16:creationId xmlns:a16="http://schemas.microsoft.com/office/drawing/2014/main" id="{895956DF-94C5-0423-DF9E-1163BBEBEB60}"/>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a:p>
          </p:txBody>
        </p:sp>
        <p:sp>
          <p:nvSpPr>
            <p:cNvPr id="245" name="Freeform 157">
              <a:extLst>
                <a:ext uri="{FF2B5EF4-FFF2-40B4-BE49-F238E27FC236}">
                  <a16:creationId xmlns:a16="http://schemas.microsoft.com/office/drawing/2014/main" id="{C37D36D8-B53D-5807-079C-CF75779D6538}"/>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a:p>
          </p:txBody>
        </p:sp>
        <p:sp>
          <p:nvSpPr>
            <p:cNvPr id="246" name="Freeform 158">
              <a:extLst>
                <a:ext uri="{FF2B5EF4-FFF2-40B4-BE49-F238E27FC236}">
                  <a16:creationId xmlns:a16="http://schemas.microsoft.com/office/drawing/2014/main" id="{5CE96B63-DB10-60E5-092C-2A38F5F51A7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247" name="Freeform 159">
              <a:extLst>
                <a:ext uri="{FF2B5EF4-FFF2-40B4-BE49-F238E27FC236}">
                  <a16:creationId xmlns:a16="http://schemas.microsoft.com/office/drawing/2014/main" id="{BBD9252A-D8D7-824A-2481-91F1F4E9DB59}"/>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a:p>
          </p:txBody>
        </p:sp>
        <p:sp>
          <p:nvSpPr>
            <p:cNvPr id="248" name="Freeform 160">
              <a:extLst>
                <a:ext uri="{FF2B5EF4-FFF2-40B4-BE49-F238E27FC236}">
                  <a16:creationId xmlns:a16="http://schemas.microsoft.com/office/drawing/2014/main" id="{5006D262-ADE8-178A-8513-183FAC8C8135}"/>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a:p>
          </p:txBody>
        </p:sp>
        <p:sp>
          <p:nvSpPr>
            <p:cNvPr id="249" name="Freeform 161">
              <a:extLst>
                <a:ext uri="{FF2B5EF4-FFF2-40B4-BE49-F238E27FC236}">
                  <a16:creationId xmlns:a16="http://schemas.microsoft.com/office/drawing/2014/main" id="{434AEFBE-3FBD-DCEF-8D88-0ACECE9BCC63}"/>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a:p>
          </p:txBody>
        </p:sp>
        <p:sp>
          <p:nvSpPr>
            <p:cNvPr id="250" name="Freeform 162">
              <a:extLst>
                <a:ext uri="{FF2B5EF4-FFF2-40B4-BE49-F238E27FC236}">
                  <a16:creationId xmlns:a16="http://schemas.microsoft.com/office/drawing/2014/main" id="{F7B0CBB0-99CB-0222-E3FC-795701749642}"/>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a:p>
          </p:txBody>
        </p:sp>
        <p:sp>
          <p:nvSpPr>
            <p:cNvPr id="251" name="Freeform 163">
              <a:extLst>
                <a:ext uri="{FF2B5EF4-FFF2-40B4-BE49-F238E27FC236}">
                  <a16:creationId xmlns:a16="http://schemas.microsoft.com/office/drawing/2014/main" id="{A5FBD883-5412-6730-DB4F-93C45E229791}"/>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a:p>
          </p:txBody>
        </p:sp>
        <p:sp>
          <p:nvSpPr>
            <p:cNvPr id="252" name="Freeform 164">
              <a:extLst>
                <a:ext uri="{FF2B5EF4-FFF2-40B4-BE49-F238E27FC236}">
                  <a16:creationId xmlns:a16="http://schemas.microsoft.com/office/drawing/2014/main" id="{6BA4ED79-2A05-EB67-37A8-9D6F4D858183}"/>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253" name="Freeform 165">
              <a:extLst>
                <a:ext uri="{FF2B5EF4-FFF2-40B4-BE49-F238E27FC236}">
                  <a16:creationId xmlns:a16="http://schemas.microsoft.com/office/drawing/2014/main" id="{88D8D954-280F-8C3C-CEF6-379B95AE0075}"/>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254" name="Freeform 166">
              <a:extLst>
                <a:ext uri="{FF2B5EF4-FFF2-40B4-BE49-F238E27FC236}">
                  <a16:creationId xmlns:a16="http://schemas.microsoft.com/office/drawing/2014/main" id="{E89C7376-CDB9-F6C4-08EA-DC283A0FAB9F}"/>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255" name="Freeform 167">
              <a:extLst>
                <a:ext uri="{FF2B5EF4-FFF2-40B4-BE49-F238E27FC236}">
                  <a16:creationId xmlns:a16="http://schemas.microsoft.com/office/drawing/2014/main" id="{E1B68337-124B-359E-2920-3F63AC67AF5A}"/>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256" name="Freeform 168">
              <a:extLst>
                <a:ext uri="{FF2B5EF4-FFF2-40B4-BE49-F238E27FC236}">
                  <a16:creationId xmlns:a16="http://schemas.microsoft.com/office/drawing/2014/main" id="{78A82087-CC55-C05C-B6AF-635CA3BA1FF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257" name="Freeform 169">
              <a:extLst>
                <a:ext uri="{FF2B5EF4-FFF2-40B4-BE49-F238E27FC236}">
                  <a16:creationId xmlns:a16="http://schemas.microsoft.com/office/drawing/2014/main" id="{AFA9B94D-DDD6-B3A7-E296-223B27D7FC5F}"/>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a:p>
          </p:txBody>
        </p:sp>
        <p:sp>
          <p:nvSpPr>
            <p:cNvPr id="258" name="Freeform 170">
              <a:extLst>
                <a:ext uri="{FF2B5EF4-FFF2-40B4-BE49-F238E27FC236}">
                  <a16:creationId xmlns:a16="http://schemas.microsoft.com/office/drawing/2014/main" id="{54A62145-2DCF-4402-6E8B-CDEA0CBB8FB3}"/>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59" name="Freeform 171">
              <a:extLst>
                <a:ext uri="{FF2B5EF4-FFF2-40B4-BE49-F238E27FC236}">
                  <a16:creationId xmlns:a16="http://schemas.microsoft.com/office/drawing/2014/main" id="{6AC9920D-CAAE-9E99-8D50-85B78F610A4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a:p>
          </p:txBody>
        </p:sp>
        <p:sp>
          <p:nvSpPr>
            <p:cNvPr id="260" name="Freeform 172">
              <a:extLst>
                <a:ext uri="{FF2B5EF4-FFF2-40B4-BE49-F238E27FC236}">
                  <a16:creationId xmlns:a16="http://schemas.microsoft.com/office/drawing/2014/main" id="{E974A70E-B5D0-3E9A-DB67-7AFF4D916B64}"/>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a:p>
          </p:txBody>
        </p:sp>
        <p:sp>
          <p:nvSpPr>
            <p:cNvPr id="261" name="Freeform 173">
              <a:extLst>
                <a:ext uri="{FF2B5EF4-FFF2-40B4-BE49-F238E27FC236}">
                  <a16:creationId xmlns:a16="http://schemas.microsoft.com/office/drawing/2014/main" id="{AAADAA31-87A4-7A5E-E780-6B9A7B42D17D}"/>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262" name="Freeform 174">
              <a:extLst>
                <a:ext uri="{FF2B5EF4-FFF2-40B4-BE49-F238E27FC236}">
                  <a16:creationId xmlns:a16="http://schemas.microsoft.com/office/drawing/2014/main" id="{429E9403-1089-9E54-2CFE-E0A14C1BAFAD}"/>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63" name="Freeform 175">
              <a:extLst>
                <a:ext uri="{FF2B5EF4-FFF2-40B4-BE49-F238E27FC236}">
                  <a16:creationId xmlns:a16="http://schemas.microsoft.com/office/drawing/2014/main" id="{99D859AE-3048-7B20-1FFD-D7E13FEB5C59}"/>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264" name="Freeform 176">
              <a:extLst>
                <a:ext uri="{FF2B5EF4-FFF2-40B4-BE49-F238E27FC236}">
                  <a16:creationId xmlns:a16="http://schemas.microsoft.com/office/drawing/2014/main" id="{64223431-384D-D801-1767-41C990D06BA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265" name="Freeform 177">
              <a:extLst>
                <a:ext uri="{FF2B5EF4-FFF2-40B4-BE49-F238E27FC236}">
                  <a16:creationId xmlns:a16="http://schemas.microsoft.com/office/drawing/2014/main" id="{257D4C06-6069-BEF5-1776-12D1FBC757F3}"/>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266" name="Freeform 178">
              <a:extLst>
                <a:ext uri="{FF2B5EF4-FFF2-40B4-BE49-F238E27FC236}">
                  <a16:creationId xmlns:a16="http://schemas.microsoft.com/office/drawing/2014/main" id="{9079E4E9-C201-05E9-8E5E-BC288CD31734}"/>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267" name="Freeform 179">
              <a:extLst>
                <a:ext uri="{FF2B5EF4-FFF2-40B4-BE49-F238E27FC236}">
                  <a16:creationId xmlns:a16="http://schemas.microsoft.com/office/drawing/2014/main" id="{0A9BBD25-19AD-5AFE-BFD2-F47C2D85F5D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68" name="Freeform 180">
              <a:extLst>
                <a:ext uri="{FF2B5EF4-FFF2-40B4-BE49-F238E27FC236}">
                  <a16:creationId xmlns:a16="http://schemas.microsoft.com/office/drawing/2014/main" id="{57E6F11C-904B-6208-CBA7-84C9B0062B4E}"/>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269" name="Freeform 181">
              <a:extLst>
                <a:ext uri="{FF2B5EF4-FFF2-40B4-BE49-F238E27FC236}">
                  <a16:creationId xmlns:a16="http://schemas.microsoft.com/office/drawing/2014/main" id="{7ADFC3F2-3780-6D81-BD52-A634CF21218C}"/>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270" name="Freeform 182">
              <a:extLst>
                <a:ext uri="{FF2B5EF4-FFF2-40B4-BE49-F238E27FC236}">
                  <a16:creationId xmlns:a16="http://schemas.microsoft.com/office/drawing/2014/main" id="{740D2038-D43B-7477-559B-77CB81A13052}"/>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271" name="Freeform 183">
              <a:extLst>
                <a:ext uri="{FF2B5EF4-FFF2-40B4-BE49-F238E27FC236}">
                  <a16:creationId xmlns:a16="http://schemas.microsoft.com/office/drawing/2014/main" id="{F9DD8212-4215-844F-2D0B-CDFE03077432}"/>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2" name="Freeform 184">
              <a:extLst>
                <a:ext uri="{FF2B5EF4-FFF2-40B4-BE49-F238E27FC236}">
                  <a16:creationId xmlns:a16="http://schemas.microsoft.com/office/drawing/2014/main" id="{8A4A272E-1638-C03E-0DA0-8C097989376B}"/>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3" name="Freeform 185">
              <a:extLst>
                <a:ext uri="{FF2B5EF4-FFF2-40B4-BE49-F238E27FC236}">
                  <a16:creationId xmlns:a16="http://schemas.microsoft.com/office/drawing/2014/main" id="{7717ABE4-F9C9-088B-5DE7-EF3A80582F52}"/>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a:p>
          </p:txBody>
        </p:sp>
        <p:sp>
          <p:nvSpPr>
            <p:cNvPr id="274" name="Freeform 186">
              <a:extLst>
                <a:ext uri="{FF2B5EF4-FFF2-40B4-BE49-F238E27FC236}">
                  <a16:creationId xmlns:a16="http://schemas.microsoft.com/office/drawing/2014/main" id="{CABC8803-30AA-CAED-C950-216E27B2A9BC}"/>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5" name="Freeform 187">
              <a:extLst>
                <a:ext uri="{FF2B5EF4-FFF2-40B4-BE49-F238E27FC236}">
                  <a16:creationId xmlns:a16="http://schemas.microsoft.com/office/drawing/2014/main" id="{FBD68877-A27A-8AC2-12E1-0208F95CCECD}"/>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a:p>
          </p:txBody>
        </p:sp>
        <p:sp>
          <p:nvSpPr>
            <p:cNvPr id="276" name="Freeform 188">
              <a:extLst>
                <a:ext uri="{FF2B5EF4-FFF2-40B4-BE49-F238E27FC236}">
                  <a16:creationId xmlns:a16="http://schemas.microsoft.com/office/drawing/2014/main" id="{F8F7EB9A-8238-4AA9-DA5A-460D3D1B50D5}"/>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a:p>
          </p:txBody>
        </p:sp>
        <p:sp>
          <p:nvSpPr>
            <p:cNvPr id="277" name="Freeform 189">
              <a:extLst>
                <a:ext uri="{FF2B5EF4-FFF2-40B4-BE49-F238E27FC236}">
                  <a16:creationId xmlns:a16="http://schemas.microsoft.com/office/drawing/2014/main" id="{D65B7E43-0192-8D1A-FBDE-087C84417431}"/>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a:p>
          </p:txBody>
        </p:sp>
        <p:sp>
          <p:nvSpPr>
            <p:cNvPr id="278" name="Freeform 190">
              <a:extLst>
                <a:ext uri="{FF2B5EF4-FFF2-40B4-BE49-F238E27FC236}">
                  <a16:creationId xmlns:a16="http://schemas.microsoft.com/office/drawing/2014/main" id="{D5619C7E-EFBA-F097-FF30-C79B98C211B6}"/>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9" name="Freeform 191">
              <a:extLst>
                <a:ext uri="{FF2B5EF4-FFF2-40B4-BE49-F238E27FC236}">
                  <a16:creationId xmlns:a16="http://schemas.microsoft.com/office/drawing/2014/main" id="{8A0BEC55-6779-C8C8-FFFD-9E70A8269383}"/>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a:p>
          </p:txBody>
        </p:sp>
        <p:sp>
          <p:nvSpPr>
            <p:cNvPr id="280" name="Freeform 192">
              <a:extLst>
                <a:ext uri="{FF2B5EF4-FFF2-40B4-BE49-F238E27FC236}">
                  <a16:creationId xmlns:a16="http://schemas.microsoft.com/office/drawing/2014/main" id="{C9BA406E-4BE4-5B7A-D0B5-EA776B22E6B5}"/>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281" name="Freeform 193">
              <a:extLst>
                <a:ext uri="{FF2B5EF4-FFF2-40B4-BE49-F238E27FC236}">
                  <a16:creationId xmlns:a16="http://schemas.microsoft.com/office/drawing/2014/main" id="{265726B5-5202-85F8-D49C-44FBD1C8F7FA}"/>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a:p>
          </p:txBody>
        </p:sp>
        <p:sp>
          <p:nvSpPr>
            <p:cNvPr id="282" name="Freeform 194">
              <a:extLst>
                <a:ext uri="{FF2B5EF4-FFF2-40B4-BE49-F238E27FC236}">
                  <a16:creationId xmlns:a16="http://schemas.microsoft.com/office/drawing/2014/main" id="{3DC29EDE-BA75-20EE-18FF-72AA6AEB1F83}"/>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283" name="Freeform 195">
              <a:extLst>
                <a:ext uri="{FF2B5EF4-FFF2-40B4-BE49-F238E27FC236}">
                  <a16:creationId xmlns:a16="http://schemas.microsoft.com/office/drawing/2014/main" id="{272CD8D1-5F7C-C47A-1ED2-9B240C6791B5}"/>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284" name="Freeform 196">
              <a:extLst>
                <a:ext uri="{FF2B5EF4-FFF2-40B4-BE49-F238E27FC236}">
                  <a16:creationId xmlns:a16="http://schemas.microsoft.com/office/drawing/2014/main" id="{0AF8306F-18AA-73CA-CDD1-5B070CECBBE3}"/>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a:p>
          </p:txBody>
        </p:sp>
        <p:sp>
          <p:nvSpPr>
            <p:cNvPr id="285" name="Freeform 197">
              <a:extLst>
                <a:ext uri="{FF2B5EF4-FFF2-40B4-BE49-F238E27FC236}">
                  <a16:creationId xmlns:a16="http://schemas.microsoft.com/office/drawing/2014/main" id="{80D136DE-1087-B888-3E52-3ABEF05702D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a:p>
          </p:txBody>
        </p:sp>
        <p:sp>
          <p:nvSpPr>
            <p:cNvPr id="286" name="Freeform 198">
              <a:extLst>
                <a:ext uri="{FF2B5EF4-FFF2-40B4-BE49-F238E27FC236}">
                  <a16:creationId xmlns:a16="http://schemas.microsoft.com/office/drawing/2014/main" id="{C05BB882-B7F0-6030-7296-9FDB67A555D8}"/>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287" name="Freeform 199">
              <a:extLst>
                <a:ext uri="{FF2B5EF4-FFF2-40B4-BE49-F238E27FC236}">
                  <a16:creationId xmlns:a16="http://schemas.microsoft.com/office/drawing/2014/main" id="{57DC1429-0B74-0423-2CB3-0261A1FDCCF9}"/>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288" name="Freeform 200">
              <a:extLst>
                <a:ext uri="{FF2B5EF4-FFF2-40B4-BE49-F238E27FC236}">
                  <a16:creationId xmlns:a16="http://schemas.microsoft.com/office/drawing/2014/main" id="{583D57D1-7593-BBE8-DCBB-B59025D30837}"/>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289" name="Freeform 201">
              <a:extLst>
                <a:ext uri="{FF2B5EF4-FFF2-40B4-BE49-F238E27FC236}">
                  <a16:creationId xmlns:a16="http://schemas.microsoft.com/office/drawing/2014/main" id="{7138F9FC-935E-936C-AD27-FB896B328526}"/>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a:p>
          </p:txBody>
        </p:sp>
        <p:sp>
          <p:nvSpPr>
            <p:cNvPr id="290" name="Freeform 202">
              <a:extLst>
                <a:ext uri="{FF2B5EF4-FFF2-40B4-BE49-F238E27FC236}">
                  <a16:creationId xmlns:a16="http://schemas.microsoft.com/office/drawing/2014/main" id="{173D2076-389A-07C8-E9BD-5D905B5BE24F}"/>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a:p>
          </p:txBody>
        </p:sp>
        <p:sp>
          <p:nvSpPr>
            <p:cNvPr id="291" name="Freeform 203">
              <a:extLst>
                <a:ext uri="{FF2B5EF4-FFF2-40B4-BE49-F238E27FC236}">
                  <a16:creationId xmlns:a16="http://schemas.microsoft.com/office/drawing/2014/main" id="{9F09D150-0126-1D0E-2361-529E19D46B6A}"/>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a:p>
          </p:txBody>
        </p:sp>
        <p:sp>
          <p:nvSpPr>
            <p:cNvPr id="292" name="Freeform 204">
              <a:extLst>
                <a:ext uri="{FF2B5EF4-FFF2-40B4-BE49-F238E27FC236}">
                  <a16:creationId xmlns:a16="http://schemas.microsoft.com/office/drawing/2014/main" id="{2F4D91D6-231C-1E74-3838-6B140EF84945}"/>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93" name="Freeform 205">
              <a:extLst>
                <a:ext uri="{FF2B5EF4-FFF2-40B4-BE49-F238E27FC236}">
                  <a16:creationId xmlns:a16="http://schemas.microsoft.com/office/drawing/2014/main" id="{85EF27F3-DB31-1A65-59FE-2B319F356B5F}"/>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a:p>
          </p:txBody>
        </p:sp>
        <p:sp>
          <p:nvSpPr>
            <p:cNvPr id="294" name="Freeform 206">
              <a:extLst>
                <a:ext uri="{FF2B5EF4-FFF2-40B4-BE49-F238E27FC236}">
                  <a16:creationId xmlns:a16="http://schemas.microsoft.com/office/drawing/2014/main" id="{FABB21C1-A7BD-671C-F3D9-64A20E4C2D1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a:p>
          </p:txBody>
        </p:sp>
        <p:sp>
          <p:nvSpPr>
            <p:cNvPr id="295" name="Freeform 207">
              <a:extLst>
                <a:ext uri="{FF2B5EF4-FFF2-40B4-BE49-F238E27FC236}">
                  <a16:creationId xmlns:a16="http://schemas.microsoft.com/office/drawing/2014/main" id="{AF534787-DEA0-BFEF-B37F-D56B3094F94E}"/>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6" name="Freeform 208">
              <a:extLst>
                <a:ext uri="{FF2B5EF4-FFF2-40B4-BE49-F238E27FC236}">
                  <a16:creationId xmlns:a16="http://schemas.microsoft.com/office/drawing/2014/main" id="{46FEDA27-091A-234B-D3D7-9AF89DD46263}"/>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7" name="Freeform 209">
              <a:extLst>
                <a:ext uri="{FF2B5EF4-FFF2-40B4-BE49-F238E27FC236}">
                  <a16:creationId xmlns:a16="http://schemas.microsoft.com/office/drawing/2014/main" id="{0FC3A9AC-BF8F-7FF2-80E0-206AF01CFA9C}"/>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8" name="Freeform 210">
              <a:extLst>
                <a:ext uri="{FF2B5EF4-FFF2-40B4-BE49-F238E27FC236}">
                  <a16:creationId xmlns:a16="http://schemas.microsoft.com/office/drawing/2014/main" id="{FD859978-7D6E-4C28-6F58-A5477F7AB898}"/>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299" name="Freeform 211">
              <a:extLst>
                <a:ext uri="{FF2B5EF4-FFF2-40B4-BE49-F238E27FC236}">
                  <a16:creationId xmlns:a16="http://schemas.microsoft.com/office/drawing/2014/main" id="{ADB0717E-FBA7-B57D-21DA-86C01A1A56C2}"/>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00" name="Freeform 212">
              <a:extLst>
                <a:ext uri="{FF2B5EF4-FFF2-40B4-BE49-F238E27FC236}">
                  <a16:creationId xmlns:a16="http://schemas.microsoft.com/office/drawing/2014/main" id="{277758A2-C1C5-9FD4-2A8E-26AFAC5E083B}"/>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01" name="Freeform 213">
              <a:extLst>
                <a:ext uri="{FF2B5EF4-FFF2-40B4-BE49-F238E27FC236}">
                  <a16:creationId xmlns:a16="http://schemas.microsoft.com/office/drawing/2014/main" id="{43627C27-F1EE-B188-F55D-C16D5E5F5BCF}"/>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302" name="Freeform 214">
              <a:extLst>
                <a:ext uri="{FF2B5EF4-FFF2-40B4-BE49-F238E27FC236}">
                  <a16:creationId xmlns:a16="http://schemas.microsoft.com/office/drawing/2014/main" id="{4C619C23-9F31-B79A-BF4D-BB7111D093AB}"/>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303" name="Freeform 215">
              <a:extLst>
                <a:ext uri="{FF2B5EF4-FFF2-40B4-BE49-F238E27FC236}">
                  <a16:creationId xmlns:a16="http://schemas.microsoft.com/office/drawing/2014/main" id="{D23DAE33-3604-DBB1-28D8-DDCE6BB17AB1}"/>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a:p>
          </p:txBody>
        </p:sp>
        <p:sp>
          <p:nvSpPr>
            <p:cNvPr id="304" name="Freeform 216">
              <a:extLst>
                <a:ext uri="{FF2B5EF4-FFF2-40B4-BE49-F238E27FC236}">
                  <a16:creationId xmlns:a16="http://schemas.microsoft.com/office/drawing/2014/main" id="{68220188-6DB9-5F5E-24AB-EB5A9B298CAE}"/>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a:p>
          </p:txBody>
        </p:sp>
        <p:sp>
          <p:nvSpPr>
            <p:cNvPr id="305" name="Freeform 217">
              <a:extLst>
                <a:ext uri="{FF2B5EF4-FFF2-40B4-BE49-F238E27FC236}">
                  <a16:creationId xmlns:a16="http://schemas.microsoft.com/office/drawing/2014/main" id="{AE2E993E-4B4B-DF34-89AB-618F4B1E65E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306" name="Freeform 218">
              <a:extLst>
                <a:ext uri="{FF2B5EF4-FFF2-40B4-BE49-F238E27FC236}">
                  <a16:creationId xmlns:a16="http://schemas.microsoft.com/office/drawing/2014/main" id="{89A9EE3E-13D5-391D-1A58-51A179BF70FB}"/>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a:p>
          </p:txBody>
        </p:sp>
        <p:sp>
          <p:nvSpPr>
            <p:cNvPr id="307" name="Freeform 219">
              <a:extLst>
                <a:ext uri="{FF2B5EF4-FFF2-40B4-BE49-F238E27FC236}">
                  <a16:creationId xmlns:a16="http://schemas.microsoft.com/office/drawing/2014/main" id="{2E73279C-B358-1C42-AF97-02557118B26A}"/>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a:p>
          </p:txBody>
        </p:sp>
        <p:sp>
          <p:nvSpPr>
            <p:cNvPr id="308" name="Freeform 220">
              <a:extLst>
                <a:ext uri="{FF2B5EF4-FFF2-40B4-BE49-F238E27FC236}">
                  <a16:creationId xmlns:a16="http://schemas.microsoft.com/office/drawing/2014/main" id="{51DF93B3-C474-8D85-6B49-17A389AC3E9A}"/>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a:p>
          </p:txBody>
        </p:sp>
        <p:sp>
          <p:nvSpPr>
            <p:cNvPr id="309" name="Freeform 221">
              <a:extLst>
                <a:ext uri="{FF2B5EF4-FFF2-40B4-BE49-F238E27FC236}">
                  <a16:creationId xmlns:a16="http://schemas.microsoft.com/office/drawing/2014/main" id="{4EB5D2AB-3597-10B5-D9F1-08E925E72C57}"/>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a:p>
          </p:txBody>
        </p:sp>
        <p:sp>
          <p:nvSpPr>
            <p:cNvPr id="310" name="Freeform 222">
              <a:extLst>
                <a:ext uri="{FF2B5EF4-FFF2-40B4-BE49-F238E27FC236}">
                  <a16:creationId xmlns:a16="http://schemas.microsoft.com/office/drawing/2014/main" id="{49D5D53A-3E03-7DEB-1C42-8D3CA9B0277D}"/>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a:p>
          </p:txBody>
        </p:sp>
        <p:sp>
          <p:nvSpPr>
            <p:cNvPr id="311" name="Freeform 223">
              <a:extLst>
                <a:ext uri="{FF2B5EF4-FFF2-40B4-BE49-F238E27FC236}">
                  <a16:creationId xmlns:a16="http://schemas.microsoft.com/office/drawing/2014/main" id="{4B3134AB-929B-8BCA-356C-A74230E96CB6}"/>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a:p>
          </p:txBody>
        </p:sp>
        <p:sp>
          <p:nvSpPr>
            <p:cNvPr id="312" name="Freeform 224">
              <a:extLst>
                <a:ext uri="{FF2B5EF4-FFF2-40B4-BE49-F238E27FC236}">
                  <a16:creationId xmlns:a16="http://schemas.microsoft.com/office/drawing/2014/main" id="{FBDD883E-B45A-37C9-28AB-7DCDFA5578F9}"/>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a:p>
          </p:txBody>
        </p:sp>
        <p:sp>
          <p:nvSpPr>
            <p:cNvPr id="313" name="Freeform 225">
              <a:extLst>
                <a:ext uri="{FF2B5EF4-FFF2-40B4-BE49-F238E27FC236}">
                  <a16:creationId xmlns:a16="http://schemas.microsoft.com/office/drawing/2014/main" id="{2D837E1F-54D8-12B1-6309-69275ED80BE0}"/>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a:p>
          </p:txBody>
        </p:sp>
        <p:sp>
          <p:nvSpPr>
            <p:cNvPr id="314" name="Freeform 226">
              <a:extLst>
                <a:ext uri="{FF2B5EF4-FFF2-40B4-BE49-F238E27FC236}">
                  <a16:creationId xmlns:a16="http://schemas.microsoft.com/office/drawing/2014/main" id="{1CF3D23C-D942-53E6-7B76-3BDF78352031}"/>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a:p>
          </p:txBody>
        </p:sp>
        <p:sp>
          <p:nvSpPr>
            <p:cNvPr id="315" name="Freeform 227">
              <a:extLst>
                <a:ext uri="{FF2B5EF4-FFF2-40B4-BE49-F238E27FC236}">
                  <a16:creationId xmlns:a16="http://schemas.microsoft.com/office/drawing/2014/main" id="{5B8681E0-D0A1-1EF6-B869-58CED97E8080}"/>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a:p>
          </p:txBody>
        </p:sp>
        <p:sp>
          <p:nvSpPr>
            <p:cNvPr id="316" name="Freeform 228">
              <a:extLst>
                <a:ext uri="{FF2B5EF4-FFF2-40B4-BE49-F238E27FC236}">
                  <a16:creationId xmlns:a16="http://schemas.microsoft.com/office/drawing/2014/main" id="{4AED704E-9681-E5FE-3088-D46522CED55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a:p>
          </p:txBody>
        </p:sp>
        <p:sp>
          <p:nvSpPr>
            <p:cNvPr id="317" name="Freeform 229">
              <a:extLst>
                <a:ext uri="{FF2B5EF4-FFF2-40B4-BE49-F238E27FC236}">
                  <a16:creationId xmlns:a16="http://schemas.microsoft.com/office/drawing/2014/main" id="{7FCA87D6-47CC-ED26-FA47-7C2540BE68B1}"/>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a:p>
          </p:txBody>
        </p:sp>
        <p:sp>
          <p:nvSpPr>
            <p:cNvPr id="318" name="Freeform 230">
              <a:extLst>
                <a:ext uri="{FF2B5EF4-FFF2-40B4-BE49-F238E27FC236}">
                  <a16:creationId xmlns:a16="http://schemas.microsoft.com/office/drawing/2014/main" id="{52DB34FE-3221-437F-F3A9-FCE57F68CB47}"/>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a:p>
          </p:txBody>
        </p:sp>
        <p:sp>
          <p:nvSpPr>
            <p:cNvPr id="319" name="Freeform 231">
              <a:extLst>
                <a:ext uri="{FF2B5EF4-FFF2-40B4-BE49-F238E27FC236}">
                  <a16:creationId xmlns:a16="http://schemas.microsoft.com/office/drawing/2014/main" id="{B5A1E078-CC87-2E18-FE5D-AAB4B26ECAB1}"/>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a:p>
          </p:txBody>
        </p:sp>
        <p:sp>
          <p:nvSpPr>
            <p:cNvPr id="320" name="Freeform 232">
              <a:extLst>
                <a:ext uri="{FF2B5EF4-FFF2-40B4-BE49-F238E27FC236}">
                  <a16:creationId xmlns:a16="http://schemas.microsoft.com/office/drawing/2014/main" id="{DCB3BAE8-0711-BCE5-8A57-E0B0AD64D253}"/>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a:p>
          </p:txBody>
        </p:sp>
        <p:sp>
          <p:nvSpPr>
            <p:cNvPr id="321" name="Freeform 233">
              <a:extLst>
                <a:ext uri="{FF2B5EF4-FFF2-40B4-BE49-F238E27FC236}">
                  <a16:creationId xmlns:a16="http://schemas.microsoft.com/office/drawing/2014/main" id="{02A70A61-7518-DF9A-90AB-9A228586F824}"/>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a:p>
          </p:txBody>
        </p:sp>
        <p:sp>
          <p:nvSpPr>
            <p:cNvPr id="322" name="Freeform 234">
              <a:extLst>
                <a:ext uri="{FF2B5EF4-FFF2-40B4-BE49-F238E27FC236}">
                  <a16:creationId xmlns:a16="http://schemas.microsoft.com/office/drawing/2014/main" id="{60480008-1FC1-5F69-4835-859C8E5C0D02}"/>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a:p>
          </p:txBody>
        </p:sp>
        <p:sp>
          <p:nvSpPr>
            <p:cNvPr id="323" name="Freeform 235">
              <a:extLst>
                <a:ext uri="{FF2B5EF4-FFF2-40B4-BE49-F238E27FC236}">
                  <a16:creationId xmlns:a16="http://schemas.microsoft.com/office/drawing/2014/main" id="{F733C7FF-4D0B-F23A-D16C-6521515C7D3A}"/>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a:p>
          </p:txBody>
        </p:sp>
        <p:sp>
          <p:nvSpPr>
            <p:cNvPr id="324" name="Freeform 236">
              <a:extLst>
                <a:ext uri="{FF2B5EF4-FFF2-40B4-BE49-F238E27FC236}">
                  <a16:creationId xmlns:a16="http://schemas.microsoft.com/office/drawing/2014/main" id="{82A943A5-74AD-B210-704B-87549783A1A6}"/>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a:p>
          </p:txBody>
        </p:sp>
        <p:sp>
          <p:nvSpPr>
            <p:cNvPr id="325" name="Freeform 237">
              <a:extLst>
                <a:ext uri="{FF2B5EF4-FFF2-40B4-BE49-F238E27FC236}">
                  <a16:creationId xmlns:a16="http://schemas.microsoft.com/office/drawing/2014/main" id="{269FE260-C6E8-7506-4579-AE01AB27956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a:p>
          </p:txBody>
        </p:sp>
        <p:sp>
          <p:nvSpPr>
            <p:cNvPr id="326" name="Freeform 238">
              <a:extLst>
                <a:ext uri="{FF2B5EF4-FFF2-40B4-BE49-F238E27FC236}">
                  <a16:creationId xmlns:a16="http://schemas.microsoft.com/office/drawing/2014/main" id="{BBF5CC1C-23E6-AAA3-8D45-922BADB8C6C9}"/>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E88AB935-9821-0080-B9F0-2A80387AA3AD}"/>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spTree>
    <p:extLst>
      <p:ext uri="{BB962C8B-B14F-4D97-AF65-F5344CB8AC3E}">
        <p14:creationId xmlns:p14="http://schemas.microsoft.com/office/powerpoint/2010/main" val="4036750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27E8F1-5778-A887-1F4C-6ECDB7FABCEE}"/>
              </a:ext>
            </a:extLst>
          </p:cNvPr>
          <p:cNvSpPr>
            <a:spLocks noGrp="1"/>
          </p:cNvSpPr>
          <p:nvPr>
            <p:ph type="pic" sz="quarter" idx="18"/>
          </p:nvPr>
        </p:nvSpPr>
        <p:spPr/>
      </p:sp>
      <p:sp>
        <p:nvSpPr>
          <p:cNvPr id="5" name="Text Placeholder 4">
            <a:extLst>
              <a:ext uri="{FF2B5EF4-FFF2-40B4-BE49-F238E27FC236}">
                <a16:creationId xmlns:a16="http://schemas.microsoft.com/office/drawing/2014/main" id="{FFD9D87D-72C6-DE65-D0D1-64689FD0D724}"/>
              </a:ext>
            </a:extLst>
          </p:cNvPr>
          <p:cNvSpPr>
            <a:spLocks noGrp="1"/>
          </p:cNvSpPr>
          <p:nvPr>
            <p:ph type="body" sz="quarter" idx="13"/>
          </p:nvPr>
        </p:nvSpPr>
        <p:spPr>
          <a:xfrm>
            <a:off x="307630" y="218052"/>
            <a:ext cx="4726097" cy="6562994"/>
          </a:xfrm>
        </p:spPr>
        <p:txBody>
          <a:bodyPr>
            <a:noAutofit/>
          </a:bodyPr>
          <a:lstStyle/>
          <a:p>
            <a:pPr algn="l" fontAlgn="base"/>
            <a:r>
              <a:rPr lang="en-GB" sz="2000" dirty="0">
                <a:solidFill>
                  <a:srgbClr val="262626"/>
                </a:solidFill>
                <a:effectLst/>
              </a:rPr>
              <a:t>CSR is modern zakendoen </a:t>
            </a:r>
          </a:p>
          <a:p>
            <a:pPr algn="l" fontAlgn="base"/>
            <a:r>
              <a:rPr lang="en-GB" sz="2000" b="0" dirty="0">
                <a:effectLst/>
              </a:rPr>
              <a:t>Maatschappelijk verantwoord ondernemen, of "CSR", verwijst naar de noodzaak voor bedrijven om goede zakenburgers te zijn. CSR houdt in dat bedrijven verder gaan dan de wettelijke vereisten om het milieu te beschermen en bij te dragen aan het sociale welzijn. Het wordt algemeen aanvaard als een verplichting van het moderne bedrijfsleven.</a:t>
            </a:r>
          </a:p>
          <a:p>
            <a:pPr algn="l" fontAlgn="base"/>
            <a:r>
              <a:rPr lang="en-GB" sz="2000" b="0" dirty="0">
                <a:effectLst/>
              </a:rPr>
              <a:t>CSR gaat verder dan geld verdienen voor aandeelhouders. Het houdt zich bezig met het beschermen van de belangen van alle belanghebbenden, zoals werknemers, klanten, leveranciers en de gemeenschappen waarin bedrijven actief zijn. Voorbeelden van CSR zijn het aannemen van humane werknemerspraktijken, zorg voor het milieu en filantropische inspanningen.</a:t>
            </a:r>
          </a:p>
          <a:p>
            <a:endParaRPr lang="en-IE" sz="2000" dirty="0">
              <a:solidFill>
                <a:srgbClr val="262626"/>
              </a:solidFill>
            </a:endParaRPr>
          </a:p>
        </p:txBody>
      </p:sp>
      <p:pic>
        <p:nvPicPr>
          <p:cNvPr id="9" name="Picture 8">
            <a:hlinkClick r:id="rId2"/>
            <a:extLst>
              <a:ext uri="{FF2B5EF4-FFF2-40B4-BE49-F238E27FC236}">
                <a16:creationId xmlns:a16="http://schemas.microsoft.com/office/drawing/2014/main" id="{08F20280-4B5A-5BED-7F67-195CAB37B6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306" y="1480534"/>
            <a:ext cx="4813912" cy="2693606"/>
          </a:xfrm>
          <a:prstGeom prst="rect">
            <a:avLst/>
          </a:prstGeom>
        </p:spPr>
      </p:pic>
      <p:sp>
        <p:nvSpPr>
          <p:cNvPr id="2" name="Teardrop 1">
            <a:extLst>
              <a:ext uri="{FF2B5EF4-FFF2-40B4-BE49-F238E27FC236}">
                <a16:creationId xmlns:a16="http://schemas.microsoft.com/office/drawing/2014/main" id="{3A93D1DE-46FB-D135-599F-C34177A6C1F8}"/>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56EE972-06A2-1A82-D636-BA0D58C75826}"/>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Video bekijken</a:t>
            </a:r>
          </a:p>
        </p:txBody>
      </p:sp>
    </p:spTree>
    <p:extLst>
      <p:ext uri="{BB962C8B-B14F-4D97-AF65-F5344CB8AC3E}">
        <p14:creationId xmlns:p14="http://schemas.microsoft.com/office/powerpoint/2010/main" val="206476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19413"/>
            <a:ext cx="6851447" cy="6536163"/>
          </a:xfrm>
        </p:spPr>
        <p:txBody>
          <a:bodyPr/>
          <a:lstStyle/>
          <a:p>
            <a:pPr algn="l" fontAlgn="base"/>
            <a:r>
              <a:rPr lang="en-GB" sz="2000" b="0" i="0" dirty="0">
                <a:solidFill>
                  <a:srgbClr val="5E5E5E"/>
                </a:solidFill>
                <a:effectLst/>
              </a:rPr>
              <a:t>CSR groeit - bedrijven erkennen ook het belang van maatschappelijk verantwoord ondernemen in het bedrijfsleven. Het </a:t>
            </a:r>
            <a:r>
              <a:rPr lang="en-GB" sz="2000" b="1" i="0" dirty="0">
                <a:solidFill>
                  <a:srgbClr val="CC6A62"/>
                </a:solidFill>
                <a:effectLst/>
              </a:rPr>
              <a:t>geeft een nieuw concurrentievoordeel.</a:t>
            </a:r>
          </a:p>
          <a:p>
            <a:pPr algn="l" fontAlgn="base"/>
            <a:endParaRPr lang="en-GB" sz="2000" dirty="0">
              <a:solidFill>
                <a:srgbClr val="000000"/>
              </a:solidFill>
            </a:endParaRPr>
          </a:p>
          <a:p>
            <a:pPr fontAlgn="base"/>
            <a:r>
              <a:rPr lang="en-GB" sz="2000" b="1" i="0" dirty="0">
                <a:solidFill>
                  <a:srgbClr val="CC6A62"/>
                </a:solidFill>
                <a:effectLst/>
              </a:rPr>
              <a:t>Bedrijven geven geld uit </a:t>
            </a:r>
            <a:r>
              <a:rPr lang="en-GB" sz="2000" b="1" i="0" dirty="0" err="1">
                <a:solidFill>
                  <a:srgbClr val="CC6A62"/>
                </a:solidFill>
                <a:effectLst/>
              </a:rPr>
              <a:t>aan</a:t>
            </a:r>
            <a:r>
              <a:rPr lang="en-GB" sz="2000" b="1" i="0" dirty="0">
                <a:solidFill>
                  <a:srgbClr val="CC6A62"/>
                </a:solidFill>
                <a:effectLst/>
              </a:rPr>
              <a:t> CSR-</a:t>
            </a:r>
            <a:r>
              <a:rPr lang="en-GB" sz="2000" b="1" i="0" dirty="0" err="1">
                <a:solidFill>
                  <a:srgbClr val="CC6A62"/>
                </a:solidFill>
                <a:effectLst/>
              </a:rPr>
              <a:t>bedrijven</a:t>
            </a:r>
            <a:r>
              <a:rPr lang="en-GB" sz="2000" b="1" i="0" dirty="0">
                <a:solidFill>
                  <a:srgbClr val="CC6A62"/>
                </a:solidFill>
                <a:effectLst/>
              </a:rPr>
              <a:t> Naarmate het bewustzijn </a:t>
            </a:r>
            <a:r>
              <a:rPr lang="en-GB" sz="2000" b="1" dirty="0">
                <a:solidFill>
                  <a:srgbClr val="CC6A62"/>
                </a:solidFill>
              </a:rPr>
              <a:t>groeit; </a:t>
            </a:r>
            <a:r>
              <a:rPr lang="en-GB" sz="2000" b="0" i="0" dirty="0">
                <a:solidFill>
                  <a:srgbClr val="5E5E5E"/>
                </a:solidFill>
                <a:effectLst/>
              </a:rPr>
              <a:t>Het groeiende publieke bewustzijn van CSR-</a:t>
            </a:r>
            <a:r>
              <a:rPr lang="en-GB" sz="2000" b="0" i="0" dirty="0" err="1">
                <a:solidFill>
                  <a:srgbClr val="5E5E5E"/>
                </a:solidFill>
                <a:effectLst/>
              </a:rPr>
              <a:t>kwesties</a:t>
            </a:r>
            <a:r>
              <a:rPr lang="en-GB" sz="2000" b="0" i="0" dirty="0">
                <a:solidFill>
                  <a:srgbClr val="5E5E5E"/>
                </a:solidFill>
                <a:effectLst/>
              </a:rPr>
              <a:t> heeft geleid tot de </a:t>
            </a:r>
            <a:r>
              <a:rPr lang="en-GB" sz="2000" dirty="0">
                <a:solidFill>
                  <a:srgbClr val="5E5E5E"/>
                </a:solidFill>
              </a:rPr>
              <a:t>verwachting dat de bedrijven waar klanten geld aan uitgeven 'het juiste doen' met betrekking tot hun sociale burgerschap.  </a:t>
            </a:r>
            <a:r>
              <a:rPr lang="en-IE" sz="2000" dirty="0">
                <a:solidFill>
                  <a:srgbClr val="5E5E5E"/>
                </a:solidFill>
              </a:rPr>
              <a:t>De </a:t>
            </a:r>
            <a:r>
              <a:rPr lang="en-GB" sz="2000" dirty="0">
                <a:solidFill>
                  <a:srgbClr val="5E5E5E"/>
                </a:solidFill>
              </a:rPr>
              <a:t>aanpak van een bedrijf weerspiegelt de prioriteiten van zijn klanten </a:t>
            </a:r>
            <a:r>
              <a:rPr lang="en-GB" sz="2000" b="0" i="0" dirty="0">
                <a:solidFill>
                  <a:srgbClr val="5E5E5E"/>
                </a:solidFill>
                <a:effectLst/>
              </a:rPr>
              <a:t>via zijn ethiek. Het vermindert bijvoorbeeld de CO2-voetafdruk, heeft een positieve invloed op de gemeenschappen waarin het actief is en zorgt ervoor dat interne praktijken voldoen aan de hoogste compliance- en overheidsnormen. </a:t>
            </a:r>
          </a:p>
          <a:p>
            <a:pPr algn="l" fontAlgn="base"/>
            <a:endParaRPr lang="en-GB" sz="2000" b="0" i="0" dirty="0">
              <a:solidFill>
                <a:srgbClr val="000000"/>
              </a:solidFill>
              <a:effectLst/>
            </a:endParaRPr>
          </a:p>
          <a:p>
            <a:pPr algn="l" fontAlgn="base"/>
            <a:r>
              <a:rPr lang="en-GB" sz="2000" b="1" i="0" dirty="0">
                <a:solidFill>
                  <a:srgbClr val="CC6A62"/>
                </a:solidFill>
                <a:effectLst/>
              </a:rPr>
              <a:t>CSR heeft invloed op het merkimago. </a:t>
            </a:r>
            <a:r>
              <a:rPr lang="en-GB" sz="2000" dirty="0">
                <a:solidFill>
                  <a:srgbClr val="5E5E5E"/>
                </a:solidFill>
              </a:rPr>
              <a:t>Dit is </a:t>
            </a:r>
            <a:r>
              <a:rPr lang="en-GB" sz="2000" b="0" i="0" dirty="0">
                <a:solidFill>
                  <a:srgbClr val="5E5E5E"/>
                </a:solidFill>
                <a:effectLst/>
              </a:rPr>
              <a:t>de afgelopen jaren duidelijk </a:t>
            </a:r>
            <a:r>
              <a:rPr lang="en-GB" sz="2000" dirty="0">
                <a:solidFill>
                  <a:srgbClr val="5E5E5E"/>
                </a:solidFill>
              </a:rPr>
              <a:t>gebleken </a:t>
            </a:r>
            <a:r>
              <a:rPr lang="en-GB" sz="2000" b="0" i="0" dirty="0">
                <a:solidFill>
                  <a:srgbClr val="5E5E5E"/>
                </a:solidFill>
                <a:effectLst/>
              </a:rPr>
              <a:t>uit talloze voorbeelden waarbij de toeleveringsketen, tewerkstellingspraktijken en milieuprestaties van een bedrijf de reputatie van het bedrijf kunnen schaden.</a:t>
            </a:r>
          </a:p>
          <a:p>
            <a:pPr algn="l" fontAlgn="base"/>
            <a:endParaRPr lang="en-GB" sz="2000" b="0" i="0" dirty="0">
              <a:solidFill>
                <a:srgbClr val="000000"/>
              </a:solidFill>
              <a:effectLst/>
            </a:endParaRP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Principe 3</a:t>
            </a:r>
          </a:p>
          <a:p>
            <a:r>
              <a:rPr lang="en-IE" b="1" dirty="0">
                <a:solidFill>
                  <a:schemeClr val="bg1"/>
                </a:solidFill>
              </a:rPr>
              <a:t>Ethisch gedrag</a:t>
            </a:r>
          </a:p>
          <a:p>
            <a:endParaRPr lang="en-IE" b="1" dirty="0">
              <a:solidFill>
                <a:srgbClr val="027354"/>
              </a:solidFill>
            </a:endParaRPr>
          </a:p>
          <a:p>
            <a:endParaRPr lang="en-IE" b="1" dirty="0">
              <a:solidFill>
                <a:srgbClr val="027354"/>
              </a:solidFill>
            </a:endParaRPr>
          </a:p>
          <a:p>
            <a:r>
              <a:rPr lang="en-US" sz="2800" dirty="0">
                <a:solidFill>
                  <a:srgbClr val="027354"/>
                </a:solidFill>
              </a:rPr>
              <a:t>Ethiek beschermt een bedrijf en zijn reputatie.</a:t>
            </a:r>
          </a:p>
          <a:p>
            <a:r>
              <a:rPr lang="en-US" sz="2800" dirty="0">
                <a:solidFill>
                  <a:srgbClr val="027354"/>
                </a:solidFill>
              </a:rPr>
              <a:t>Milieuduurzaamheid staat bovenaan de agenda van veel merken.</a:t>
            </a:r>
          </a:p>
          <a:p>
            <a:endParaRPr lang="en-IE" dirty="0"/>
          </a:p>
        </p:txBody>
      </p:sp>
    </p:spTree>
    <p:extLst>
      <p:ext uri="{BB962C8B-B14F-4D97-AF65-F5344CB8AC3E}">
        <p14:creationId xmlns:p14="http://schemas.microsoft.com/office/powerpoint/2010/main" val="56622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B8F647-D8F5-2A8F-1FDF-DA7DFE1C8E7B}"/>
              </a:ext>
            </a:extLst>
          </p:cNvPr>
          <p:cNvSpPr>
            <a:spLocks noGrp="1"/>
          </p:cNvSpPr>
          <p:nvPr>
            <p:ph type="pic" sz="quarter" idx="15"/>
          </p:nvPr>
        </p:nvSpPr>
        <p:spPr/>
      </p:sp>
      <p:sp>
        <p:nvSpPr>
          <p:cNvPr id="5" name="Text Placeholder 4">
            <a:extLst>
              <a:ext uri="{FF2B5EF4-FFF2-40B4-BE49-F238E27FC236}">
                <a16:creationId xmlns:a16="http://schemas.microsoft.com/office/drawing/2014/main" id="{FE83D84D-2C27-FF78-80E5-637A79DC3773}"/>
              </a:ext>
            </a:extLst>
          </p:cNvPr>
          <p:cNvSpPr>
            <a:spLocks noGrp="1"/>
          </p:cNvSpPr>
          <p:nvPr>
            <p:ph type="body" sz="quarter" idx="13"/>
          </p:nvPr>
        </p:nvSpPr>
        <p:spPr>
          <a:xfrm>
            <a:off x="266814" y="564193"/>
            <a:ext cx="4457586" cy="5506998"/>
          </a:xfrm>
        </p:spPr>
        <p:txBody>
          <a:bodyPr>
            <a:normAutofit fontScale="55000" lnSpcReduction="20000"/>
          </a:bodyPr>
          <a:lstStyle/>
          <a:p>
            <a:pPr algn="ctr">
              <a:lnSpc>
                <a:spcPct val="120000"/>
              </a:lnSpc>
              <a:spcBef>
                <a:spcPts val="0"/>
              </a:spcBef>
            </a:pPr>
            <a:r>
              <a:rPr lang="en-GB" sz="3600" dirty="0">
                <a:solidFill>
                  <a:schemeClr val="bg1"/>
                </a:solidFill>
              </a:rPr>
              <a:t>Maatschappelijk verantwoord </a:t>
            </a:r>
            <a:r>
              <a:rPr lang="en-GB" sz="3600" dirty="0" err="1">
                <a:solidFill>
                  <a:schemeClr val="bg1"/>
                </a:solidFill>
              </a:rPr>
              <a:t>ondernemen</a:t>
            </a:r>
            <a:r>
              <a:rPr lang="en-GB" sz="3600" dirty="0">
                <a:solidFill>
                  <a:schemeClr val="bg1"/>
                </a:solidFill>
              </a:rPr>
              <a:t> (CSR) gaat over risicobeheer en risicobeheer gaat over CSR. </a:t>
            </a:r>
          </a:p>
          <a:p>
            <a:pPr algn="ctr">
              <a:lnSpc>
                <a:spcPct val="120000"/>
              </a:lnSpc>
              <a:spcBef>
                <a:spcPts val="0"/>
              </a:spcBef>
            </a:pPr>
            <a:endParaRPr lang="en-GB" b="0" dirty="0"/>
          </a:p>
          <a:p>
            <a:pPr algn="ctr">
              <a:lnSpc>
                <a:spcPct val="120000"/>
              </a:lnSpc>
              <a:spcBef>
                <a:spcPts val="0"/>
              </a:spcBef>
            </a:pPr>
            <a:r>
              <a:rPr lang="en-GB" sz="3600" b="0" dirty="0">
                <a:solidFill>
                  <a:schemeClr val="bg1"/>
                </a:solidFill>
              </a:rPr>
              <a:t>Als we de discipline van risicobeheer </a:t>
            </a:r>
            <a:r>
              <a:rPr lang="en-GB" sz="3600" b="0" dirty="0" err="1">
                <a:solidFill>
                  <a:schemeClr val="bg1"/>
                </a:solidFill>
              </a:rPr>
              <a:t>en</a:t>
            </a:r>
            <a:r>
              <a:rPr lang="en-GB" sz="3600" b="0" dirty="0">
                <a:solidFill>
                  <a:schemeClr val="bg1"/>
                </a:solidFill>
              </a:rPr>
              <a:t> CSR kunnen integreren, zal het resultaat tweeledig zijn. CSR zal automatisch meer ingebed raken in managementprocessen omdat het direct wordt meegenomen in de strategische besluitvorming op alle niveaus van een bedrijf. Ten tweede zal het beleggingsanalisten aanmoedigen om CSR te erkennen en te belonen. </a:t>
            </a:r>
          </a:p>
          <a:p>
            <a:pPr algn="ctr">
              <a:lnSpc>
                <a:spcPct val="120000"/>
              </a:lnSpc>
              <a:spcBef>
                <a:spcPts val="0"/>
              </a:spcBef>
            </a:pPr>
            <a:r>
              <a:rPr lang="en-GB" sz="3600" b="0" dirty="0">
                <a:solidFill>
                  <a:schemeClr val="bg1"/>
                </a:solidFill>
              </a:rPr>
              <a:t>(</a:t>
            </a:r>
            <a:r>
              <a:rPr lang="en-GB" sz="3600" b="0" dirty="0">
                <a:solidFill>
                  <a:schemeClr val="bg1"/>
                </a:solidFill>
                <a:hlinkClick r:id="rId2">
                  <a:extLst>
                    <a:ext uri="{A12FA001-AC4F-418D-AE19-62706E023703}">
                      <ahyp:hlinkClr xmlns:ahyp="http://schemas.microsoft.com/office/drawing/2018/hyperlinkcolor" val="tx"/>
                    </a:ext>
                  </a:extLst>
                </a:hlinkClick>
              </a:rPr>
              <a:t>Bron</a:t>
            </a:r>
            <a:r>
              <a:rPr lang="en-GB" sz="3600" b="0" dirty="0">
                <a:solidFill>
                  <a:schemeClr val="bg1"/>
                </a:solidFill>
              </a:rPr>
              <a:t>)</a:t>
            </a:r>
            <a:endParaRPr lang="en-US" sz="3600" b="0" dirty="0">
              <a:solidFill>
                <a:schemeClr val="bg1"/>
              </a:solidFill>
            </a:endParaRPr>
          </a:p>
          <a:p>
            <a:pPr algn="ctr">
              <a:lnSpc>
                <a:spcPct val="120000"/>
              </a:lnSpc>
              <a:spcBef>
                <a:spcPts val="0"/>
              </a:spcBef>
            </a:pPr>
            <a:endParaRPr lang="en-IE" b="0" dirty="0"/>
          </a:p>
        </p:txBody>
      </p:sp>
      <p:pic>
        <p:nvPicPr>
          <p:cNvPr id="8" name="Picture 7">
            <a:hlinkClick r:id="rId3"/>
            <a:extLst>
              <a:ext uri="{FF2B5EF4-FFF2-40B4-BE49-F238E27FC236}">
                <a16:creationId xmlns:a16="http://schemas.microsoft.com/office/drawing/2014/main" id="{A65CAABA-ACEE-3415-BC2F-A9C0F1ACA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9787" y="1403721"/>
            <a:ext cx="5591410" cy="3513600"/>
          </a:xfrm>
          <a:prstGeom prst="rect">
            <a:avLst/>
          </a:prstGeom>
        </p:spPr>
      </p:pic>
      <p:sp>
        <p:nvSpPr>
          <p:cNvPr id="9" name="TextBox 8">
            <a:extLst>
              <a:ext uri="{FF2B5EF4-FFF2-40B4-BE49-F238E27FC236}">
                <a16:creationId xmlns:a16="http://schemas.microsoft.com/office/drawing/2014/main" id="{EA0A34B7-143F-51C1-297C-3A862D9FD44C}"/>
              </a:ext>
            </a:extLst>
          </p:cNvPr>
          <p:cNvSpPr txBox="1"/>
          <p:nvPr/>
        </p:nvSpPr>
        <p:spPr>
          <a:xfrm>
            <a:off x="5614704" y="5475896"/>
            <a:ext cx="4981575" cy="369332"/>
          </a:xfrm>
          <a:prstGeom prst="rect">
            <a:avLst/>
          </a:prstGeom>
          <a:noFill/>
        </p:spPr>
        <p:txBody>
          <a:bodyPr wrap="square" rtlCol="0">
            <a:spAutoFit/>
          </a:bodyPr>
          <a:lstStyle/>
          <a:p>
            <a:pPr algn="ctr"/>
            <a:r>
              <a:rPr lang="en-IE" dirty="0">
                <a:hlinkClick r:id="rId3"/>
              </a:rPr>
              <a:t>https://www.csrready.eu/ </a:t>
            </a:r>
          </a:p>
        </p:txBody>
      </p:sp>
    </p:spTree>
    <p:extLst>
      <p:ext uri="{BB962C8B-B14F-4D97-AF65-F5344CB8AC3E}">
        <p14:creationId xmlns:p14="http://schemas.microsoft.com/office/powerpoint/2010/main" val="275734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Shape&#10;&#10;Description automatically generated with medium confidence">
            <a:extLst>
              <a:ext uri="{FF2B5EF4-FFF2-40B4-BE49-F238E27FC236}">
                <a16:creationId xmlns:a16="http://schemas.microsoft.com/office/drawing/2014/main" id="{553D35D2-5B7B-9E3F-D3B0-EC108D68911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856" r="25856"/>
          <a:stretch>
            <a:fillRect/>
          </a:stretch>
        </p:blipFill>
        <p:spPr>
          <a:xfrm>
            <a:off x="6916738" y="0"/>
            <a:ext cx="4506912" cy="6229350"/>
          </a:xfrm>
        </p:spPr>
      </p:pic>
      <p:sp>
        <p:nvSpPr>
          <p:cNvPr id="5" name="Text Placeholder 4">
            <a:extLst>
              <a:ext uri="{FF2B5EF4-FFF2-40B4-BE49-F238E27FC236}">
                <a16:creationId xmlns:a16="http://schemas.microsoft.com/office/drawing/2014/main" id="{595D72A2-E932-05FE-2BF8-A3AB8C48CBA9}"/>
              </a:ext>
            </a:extLst>
          </p:cNvPr>
          <p:cNvSpPr>
            <a:spLocks noGrp="1"/>
          </p:cNvSpPr>
          <p:nvPr>
            <p:ph type="body" sz="quarter" idx="13"/>
          </p:nvPr>
        </p:nvSpPr>
        <p:spPr>
          <a:xfrm>
            <a:off x="761511" y="552287"/>
            <a:ext cx="5228693" cy="953429"/>
          </a:xfrm>
        </p:spPr>
        <p:txBody>
          <a:bodyPr/>
          <a:lstStyle/>
          <a:p>
            <a:r>
              <a:rPr lang="en-IE" b="0" dirty="0"/>
              <a:t>Merkherkenning</a:t>
            </a:r>
          </a:p>
        </p:txBody>
      </p:sp>
      <p:sp>
        <p:nvSpPr>
          <p:cNvPr id="6" name="Text Placeholder 5">
            <a:extLst>
              <a:ext uri="{FF2B5EF4-FFF2-40B4-BE49-F238E27FC236}">
                <a16:creationId xmlns:a16="http://schemas.microsoft.com/office/drawing/2014/main" id="{682E017F-7210-9576-DDFC-D948797C307D}"/>
              </a:ext>
            </a:extLst>
          </p:cNvPr>
          <p:cNvSpPr>
            <a:spLocks noGrp="1"/>
          </p:cNvSpPr>
          <p:nvPr>
            <p:ph type="body" sz="quarter" idx="14"/>
          </p:nvPr>
        </p:nvSpPr>
        <p:spPr>
          <a:xfrm>
            <a:off x="534154" y="1170248"/>
            <a:ext cx="6111090" cy="3079983"/>
          </a:xfrm>
        </p:spPr>
        <p:txBody>
          <a:bodyPr/>
          <a:lstStyle/>
          <a:p>
            <a:r>
              <a:rPr lang="en-GB" sz="2000" b="0" i="0" dirty="0">
                <a:effectLst/>
              </a:rPr>
              <a:t>Volgens een onderzoek gepubliceerd in het Journal of Consumer Psychology zijn consumenten eerder geneigd om positief te reageren op een bedrijf dat zich heeft ingezet voor zijn klanten in tegenstelling tot bedrijven die hebben laten zien dat ze kwaliteitsproducten kunnen leveren.</a:t>
            </a:r>
            <a:endParaRPr lang="en-GB" sz="2000" dirty="0"/>
          </a:p>
          <a:p>
            <a:r>
              <a:rPr lang="en-GB" sz="2000" b="0" i="0" dirty="0">
                <a:effectLst/>
              </a:rPr>
              <a:t>Klanten worden zich steeds meer bewust van de impact die bedrijven op hun gemeenschap kunnen hebben en veel klanten baseren hun aankoopbeslissingen nu op het CSR-aspect van een bedrijf. Naarmate een bedrijf meer betrokken is </a:t>
            </a:r>
            <a:r>
              <a:rPr lang="en-GB" sz="2000" b="0" i="0" dirty="0" err="1">
                <a:effectLst/>
              </a:rPr>
              <a:t>bij</a:t>
            </a:r>
            <a:r>
              <a:rPr lang="en-GB" sz="2000" b="0" i="0" dirty="0">
                <a:effectLst/>
              </a:rPr>
              <a:t> CSR, is de kans groter dat het een gunstige </a:t>
            </a:r>
            <a:r>
              <a:rPr lang="en-GB" sz="2000" b="0" i="0" u="sng" dirty="0">
                <a:effectLst/>
                <a:hlinkClick r:id="rId3">
                  <a:extLst>
                    <a:ext uri="{A12FA001-AC4F-418D-AE19-62706E023703}">
                      <ahyp:hlinkClr xmlns:ahyp="http://schemas.microsoft.com/office/drawing/2018/hyperlinkcolor" val="tx"/>
                    </a:ext>
                  </a:extLst>
                </a:hlinkClick>
              </a:rPr>
              <a:t>naamsbekendheid krijgt</a:t>
            </a:r>
            <a:r>
              <a:rPr lang="en-GB" sz="2000" b="0" i="0" dirty="0">
                <a:effectLst/>
              </a:rPr>
              <a:t>. (</a:t>
            </a:r>
            <a:r>
              <a:rPr lang="en-GB" sz="2000" b="0" i="0" dirty="0">
                <a:effectLst/>
                <a:hlinkClick r:id="rId4">
                  <a:extLst>
                    <a:ext uri="{A12FA001-AC4F-418D-AE19-62706E023703}">
                      <ahyp:hlinkClr xmlns:ahyp="http://schemas.microsoft.com/office/drawing/2018/hyperlinkcolor" val="tx"/>
                    </a:ext>
                  </a:extLst>
                </a:hlinkClick>
              </a:rPr>
              <a:t>Bron</a:t>
            </a:r>
            <a:r>
              <a:rPr lang="en-GB" sz="2000" b="0" i="0" dirty="0">
                <a:effectLst/>
              </a:rPr>
              <a:t>)</a:t>
            </a:r>
            <a:endParaRPr lang="en-IE" sz="2000" dirty="0"/>
          </a:p>
        </p:txBody>
      </p:sp>
    </p:spTree>
    <p:extLst>
      <p:ext uri="{BB962C8B-B14F-4D97-AF65-F5344CB8AC3E}">
        <p14:creationId xmlns:p14="http://schemas.microsoft.com/office/powerpoint/2010/main" val="3447183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0C4551-35AD-A2EF-0480-774FDDEA2A7E}"/>
              </a:ext>
            </a:extLst>
          </p:cNvPr>
          <p:cNvSpPr>
            <a:spLocks noGrp="1"/>
          </p:cNvSpPr>
          <p:nvPr>
            <p:ph type="body" sz="quarter" idx="14"/>
          </p:nvPr>
        </p:nvSpPr>
        <p:spPr>
          <a:xfrm>
            <a:off x="715225" y="192472"/>
            <a:ext cx="11078330" cy="6602153"/>
          </a:xfrm>
          <a:solidFill>
            <a:schemeClr val="bg1"/>
          </a:solidFill>
        </p:spPr>
        <p:txBody>
          <a:bodyPr/>
          <a:lstStyle/>
          <a:p>
            <a:r>
              <a:rPr lang="en-GB" sz="2000" b="1" dirty="0">
                <a:solidFill>
                  <a:srgbClr val="CC6A62"/>
                </a:solidFill>
              </a:rPr>
              <a:t>Maatschappelijk verantwoord </a:t>
            </a:r>
            <a:r>
              <a:rPr lang="en-GB" sz="2000" b="1" dirty="0" err="1">
                <a:solidFill>
                  <a:srgbClr val="CC6A62"/>
                </a:solidFill>
              </a:rPr>
              <a:t>ondernemen</a:t>
            </a:r>
            <a:r>
              <a:rPr lang="en-GB" sz="2000" b="1" dirty="0">
                <a:solidFill>
                  <a:srgbClr val="CC6A62"/>
                </a:solidFill>
              </a:rPr>
              <a:t> (CSR) is standaard voor de meeste bedrijven. Ongeacht de grootte van het bedrijf, wordt van bedrijven verwacht dat ze het juiste doen - van het helpen van mensen in nood tot het aanpakken van problemen die de wereld beter maken. </a:t>
            </a:r>
            <a:r>
              <a:rPr lang="en-GB" sz="2000" dirty="0">
                <a:solidFill>
                  <a:srgbClr val="000000"/>
                </a:solidFill>
              </a:rPr>
              <a:t>Deze verwachting is bijna een eis aan het worden en wordt nauwlettend in de gaten gehouden door alle belanghebbenden, waaronder aandeelhouders, werknemers, klanten en regelgevers/overheden.</a:t>
            </a:r>
          </a:p>
          <a:p>
            <a:endParaRPr lang="en-GB" sz="1800" dirty="0"/>
          </a:p>
          <a:p>
            <a:r>
              <a:rPr lang="en-GB" sz="1800" b="0" i="0" dirty="0">
                <a:effectLst/>
              </a:rPr>
              <a:t>Uit het "</a:t>
            </a:r>
            <a:r>
              <a:rPr lang="en-GB" sz="1800" b="0" i="0" u="none" strike="noStrike" dirty="0">
                <a:effectLst/>
                <a:hlinkClick r:id="rId2">
                  <a:extLst>
                    <a:ext uri="{A12FA001-AC4F-418D-AE19-62706E023703}">
                      <ahyp:hlinkClr xmlns:ahyp="http://schemas.microsoft.com/office/drawing/2018/hyperlinkcolor" val="tx"/>
                    </a:ext>
                  </a:extLst>
                </a:hlinkClick>
              </a:rPr>
              <a:t>Brands and CSR Survey Report</a:t>
            </a:r>
            <a:r>
              <a:rPr lang="en-GB" sz="1800" b="0" i="0" dirty="0">
                <a:effectLst/>
              </a:rPr>
              <a:t>" dat de International Trademark Association (INTA) in 2019 heeft uitgevoerd, blijkt </a:t>
            </a:r>
            <a:r>
              <a:rPr lang="en-GB" sz="1800" b="0" i="0" dirty="0" err="1">
                <a:effectLst/>
              </a:rPr>
              <a:t>dat</a:t>
            </a:r>
            <a:r>
              <a:rPr lang="en-GB" sz="1800" b="0" i="0" dirty="0">
                <a:effectLst/>
              </a:rPr>
              <a:t> CSR-</a:t>
            </a:r>
            <a:r>
              <a:rPr lang="en-GB" sz="1800" b="0" i="0" dirty="0" err="1">
                <a:effectLst/>
              </a:rPr>
              <a:t>inspanningen</a:t>
            </a:r>
            <a:r>
              <a:rPr lang="en-GB" sz="1800" b="0" i="0" dirty="0">
                <a:effectLst/>
              </a:rPr>
              <a:t> kunnen bijdragen aan merkwaarde en merkentrouw als ze openbaar worden gemaakt.</a:t>
            </a:r>
          </a:p>
          <a:p>
            <a:endParaRPr lang="en-GB" sz="1800" b="0" i="0" dirty="0">
              <a:effectLst/>
            </a:endParaRPr>
          </a:p>
          <a:p>
            <a:r>
              <a:rPr lang="en-GB" b="1" i="0" dirty="0">
                <a:solidFill>
                  <a:srgbClr val="CC6A62"/>
                </a:solidFill>
                <a:effectLst/>
              </a:rPr>
              <a:t>84% </a:t>
            </a:r>
            <a:r>
              <a:rPr lang="en-GB" sz="1800" b="0" i="0" dirty="0">
                <a:effectLst/>
              </a:rPr>
              <a:t>van de respondenten was het ermee eens </a:t>
            </a:r>
            <a:r>
              <a:rPr lang="en-GB" sz="1800" b="0" i="0" dirty="0" err="1">
                <a:effectLst/>
              </a:rPr>
              <a:t>dat</a:t>
            </a:r>
            <a:r>
              <a:rPr lang="en-GB" sz="1800" b="0" i="0" dirty="0">
                <a:effectLst/>
              </a:rPr>
              <a:t> CSR-</a:t>
            </a:r>
            <a:r>
              <a:rPr lang="en-GB" sz="1800" b="0" i="0" dirty="0" err="1">
                <a:effectLst/>
              </a:rPr>
              <a:t>beleid</a:t>
            </a:r>
            <a:r>
              <a:rPr lang="en-GB" sz="1800" b="0" i="0" dirty="0">
                <a:effectLst/>
              </a:rPr>
              <a:t> en het aannemen van duurzaamheidsprincipes als operationele prioriteit </a:t>
            </a:r>
            <a:r>
              <a:rPr lang="en-GB" sz="1800" b="1" i="1" dirty="0">
                <a:solidFill>
                  <a:srgbClr val="CC6A62"/>
                </a:solidFill>
                <a:effectLst/>
              </a:rPr>
              <a:t>"een goede economische praktijk is en een bedrijf en/of merk ten goede zal komen". </a:t>
            </a:r>
            <a:r>
              <a:rPr lang="en-GB" sz="1800" b="0" i="0" dirty="0">
                <a:effectLst/>
              </a:rPr>
              <a:t>Verder was bijna </a:t>
            </a:r>
            <a:r>
              <a:rPr lang="en-GB" b="1" dirty="0">
                <a:solidFill>
                  <a:srgbClr val="CC6A62"/>
                </a:solidFill>
              </a:rPr>
              <a:t>58% </a:t>
            </a:r>
            <a:r>
              <a:rPr lang="en-GB" sz="1800" b="1" i="1" dirty="0">
                <a:solidFill>
                  <a:srgbClr val="CC6A62"/>
                </a:solidFill>
                <a:effectLst/>
              </a:rPr>
              <a:t>het ermee eens dat het ontbreken van CSR-</a:t>
            </a:r>
            <a:r>
              <a:rPr lang="en-GB" sz="1800" b="1" i="1" dirty="0" err="1">
                <a:solidFill>
                  <a:srgbClr val="CC6A62"/>
                </a:solidFill>
                <a:effectLst/>
              </a:rPr>
              <a:t>beleid</a:t>
            </a:r>
            <a:r>
              <a:rPr lang="en-GB" sz="1800" b="1" i="1" dirty="0">
                <a:solidFill>
                  <a:srgbClr val="CC6A62"/>
                </a:solidFill>
                <a:effectLst/>
              </a:rPr>
              <a:t> en -praktijken bedrijven en merken op de markt benadeelt. </a:t>
            </a:r>
          </a:p>
          <a:p>
            <a:endParaRPr lang="en-GB" sz="1800" dirty="0"/>
          </a:p>
          <a:p>
            <a:r>
              <a:rPr lang="en-GB" sz="1800" b="0" i="0" dirty="0">
                <a:effectLst/>
              </a:rPr>
              <a:t>De resultaten van het onderzoek worden versterkt door het </a:t>
            </a:r>
            <a:r>
              <a:rPr lang="en-GB" sz="1800" b="0" i="0" u="none" strike="noStrike" dirty="0">
                <a:effectLst/>
                <a:hlinkClick r:id="rId3">
                  <a:extLst>
                    <a:ext uri="{A12FA001-AC4F-418D-AE19-62706E023703}">
                      <ahyp:hlinkClr xmlns:ahyp="http://schemas.microsoft.com/office/drawing/2018/hyperlinkcolor" val="tx"/>
                    </a:ext>
                  </a:extLst>
                </a:hlinkClick>
              </a:rPr>
              <a:t>Global Web Index 2020 rapport </a:t>
            </a:r>
            <a:r>
              <a:rPr lang="en-GB" b="1" dirty="0">
                <a:solidFill>
                  <a:srgbClr val="CC6A62"/>
                </a:solidFill>
              </a:rPr>
              <a:t>43% </a:t>
            </a:r>
            <a:r>
              <a:rPr lang="en-GB" sz="1800" b="0" i="0" dirty="0">
                <a:effectLst/>
              </a:rPr>
              <a:t>van de mensen tussen 16 en 24, </a:t>
            </a:r>
            <a:r>
              <a:rPr lang="en-GB" sz="1800" b="1" i="1" dirty="0">
                <a:solidFill>
                  <a:srgbClr val="CC6A62"/>
                </a:solidFill>
                <a:effectLst/>
              </a:rPr>
              <a:t>die niet eens weten wat CSR is, zijn bereid een premie te betalen voor een merk dat een positieve impact heeft op het milieu of de samenleving</a:t>
            </a:r>
            <a:r>
              <a:rPr lang="en-GB" sz="1800" b="0" i="0" dirty="0">
                <a:effectLst/>
              </a:rPr>
              <a:t>, terwijl het aantal consumenten dat </a:t>
            </a:r>
            <a:r>
              <a:rPr lang="en-GB" sz="1800" b="1" i="1" dirty="0">
                <a:solidFill>
                  <a:srgbClr val="CC6A62"/>
                </a:solidFill>
                <a:effectLst/>
              </a:rPr>
              <a:t>meer zou betalen voor milieuvriendelijke producten is gestegen van </a:t>
            </a:r>
            <a:r>
              <a:rPr lang="en-GB" b="1" dirty="0">
                <a:solidFill>
                  <a:srgbClr val="CC6A62"/>
                </a:solidFill>
              </a:rPr>
              <a:t>49% </a:t>
            </a:r>
            <a:r>
              <a:rPr lang="en-GB" sz="1800" b="1" i="1" dirty="0">
                <a:solidFill>
                  <a:srgbClr val="CC6A62"/>
                </a:solidFill>
                <a:effectLst/>
              </a:rPr>
              <a:t>in 2011 naar </a:t>
            </a:r>
            <a:r>
              <a:rPr lang="en-GB" b="1" dirty="0">
                <a:solidFill>
                  <a:srgbClr val="CC6A62"/>
                </a:solidFill>
              </a:rPr>
              <a:t>57% </a:t>
            </a:r>
            <a:r>
              <a:rPr lang="en-GB" sz="1800" b="1" i="1" dirty="0">
                <a:solidFill>
                  <a:srgbClr val="CC6A62"/>
                </a:solidFill>
                <a:effectLst/>
              </a:rPr>
              <a:t>in 2019.  (</a:t>
            </a:r>
            <a:r>
              <a:rPr lang="en-GB" sz="1800" b="1" i="1" dirty="0">
                <a:solidFill>
                  <a:srgbClr val="CC6A62"/>
                </a:solidFill>
                <a:effectLst/>
                <a:hlinkClick r:id="rId4"/>
              </a:rPr>
              <a:t>Bron</a:t>
            </a:r>
            <a:r>
              <a:rPr lang="en-GB" sz="1800" b="1" i="1" dirty="0">
                <a:solidFill>
                  <a:srgbClr val="CC6A62"/>
                </a:solidFill>
                <a:effectLst/>
              </a:rPr>
              <a:t>)</a:t>
            </a:r>
            <a:endParaRPr lang="en-IE" sz="1800" b="1" i="1" dirty="0">
              <a:solidFill>
                <a:srgbClr val="CC6A62"/>
              </a:solidFill>
            </a:endParaRPr>
          </a:p>
        </p:txBody>
      </p:sp>
    </p:spTree>
    <p:extLst>
      <p:ext uri="{BB962C8B-B14F-4D97-AF65-F5344CB8AC3E}">
        <p14:creationId xmlns:p14="http://schemas.microsoft.com/office/powerpoint/2010/main" val="2612154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wearing, hair, cosmetic&#10;&#10;Description automatically generated">
            <a:extLst>
              <a:ext uri="{FF2B5EF4-FFF2-40B4-BE49-F238E27FC236}">
                <a16:creationId xmlns:a16="http://schemas.microsoft.com/office/drawing/2014/main" id="{4AC15CDF-E53F-17BF-692C-D8D951C3DA1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4" name="Text Placeholder 3">
            <a:extLst>
              <a:ext uri="{FF2B5EF4-FFF2-40B4-BE49-F238E27FC236}">
                <a16:creationId xmlns:a16="http://schemas.microsoft.com/office/drawing/2014/main" id="{DD6BB483-084B-D0F2-84A7-DF5367B3CDFA}"/>
              </a:ext>
            </a:extLst>
          </p:cNvPr>
          <p:cNvSpPr>
            <a:spLocks noGrp="1"/>
          </p:cNvSpPr>
          <p:nvPr>
            <p:ph type="body" sz="quarter" idx="14"/>
          </p:nvPr>
        </p:nvSpPr>
        <p:spPr>
          <a:xfrm>
            <a:off x="534154" y="572719"/>
            <a:ext cx="5561846" cy="5321087"/>
          </a:xfrm>
        </p:spPr>
        <p:txBody>
          <a:bodyPr/>
          <a:lstStyle/>
          <a:p>
            <a:pPr algn="l"/>
            <a:r>
              <a:rPr lang="en-GB" b="1" i="0" dirty="0">
                <a:effectLst/>
              </a:rPr>
              <a:t>Enkele van de meest voorkomende voorbeelden van CSR die een merk kunnen versterken zijn:</a:t>
            </a:r>
          </a:p>
          <a:p>
            <a:pPr algn="l"/>
            <a:endParaRPr lang="en-GB" b="0" i="0" dirty="0">
              <a:effectLst/>
            </a:endParaRPr>
          </a:p>
          <a:p>
            <a:pPr marL="342900" indent="-342900" algn="l">
              <a:buFont typeface="Wingdings" panose="05000000000000000000" pitchFamily="2" charset="2"/>
              <a:buChar char="v"/>
            </a:pPr>
            <a:r>
              <a:rPr lang="en-GB" b="0" i="0" dirty="0">
                <a:effectLst/>
              </a:rPr>
              <a:t>Koolstofvoetafdrukken verminderen</a:t>
            </a:r>
          </a:p>
          <a:p>
            <a:pPr marL="342900" indent="-342900" algn="l">
              <a:buFont typeface="Wingdings" panose="05000000000000000000" pitchFamily="2" charset="2"/>
              <a:buChar char="v"/>
            </a:pPr>
            <a:r>
              <a:rPr lang="en-GB" b="0" i="0" dirty="0">
                <a:effectLst/>
              </a:rPr>
              <a:t>Verbetering van het arbeidsbeleid</a:t>
            </a:r>
          </a:p>
          <a:p>
            <a:pPr marL="342900" indent="-342900" algn="l">
              <a:buFont typeface="Wingdings" panose="05000000000000000000" pitchFamily="2" charset="2"/>
              <a:buChar char="v"/>
            </a:pPr>
            <a:r>
              <a:rPr lang="en-GB" b="0" i="0" dirty="0">
                <a:effectLst/>
              </a:rPr>
              <a:t>Deelnemen aan fairtrade</a:t>
            </a:r>
          </a:p>
          <a:p>
            <a:pPr marL="342900" indent="-342900" algn="l">
              <a:buFont typeface="Wingdings" panose="05000000000000000000" pitchFamily="2" charset="2"/>
              <a:buChar char="v"/>
            </a:pPr>
            <a:r>
              <a:rPr lang="en-GB" b="0" i="0" dirty="0">
                <a:effectLst/>
              </a:rPr>
              <a:t>Diversiteit, gelijkheid en inclusie</a:t>
            </a:r>
          </a:p>
          <a:p>
            <a:pPr marL="342900" indent="-342900" algn="l">
              <a:buFont typeface="Wingdings" panose="05000000000000000000" pitchFamily="2" charset="2"/>
              <a:buChar char="v"/>
            </a:pPr>
            <a:r>
              <a:rPr lang="en-GB" b="0" i="0" dirty="0">
                <a:effectLst/>
              </a:rPr>
              <a:t>Liefdadigheid wereldwijd</a:t>
            </a:r>
          </a:p>
          <a:p>
            <a:pPr marL="342900" indent="-342900" algn="l">
              <a:buFont typeface="Wingdings" panose="05000000000000000000" pitchFamily="2" charset="2"/>
              <a:buChar char="v"/>
            </a:pPr>
            <a:r>
              <a:rPr lang="en-GB" b="0" i="0" dirty="0">
                <a:effectLst/>
              </a:rPr>
              <a:t>Gemeenschappelijk en virtueel vrijwilligerswerk</a:t>
            </a:r>
          </a:p>
          <a:p>
            <a:pPr marL="342900" indent="-342900" algn="l">
              <a:buFont typeface="Wingdings" panose="05000000000000000000" pitchFamily="2" charset="2"/>
              <a:buChar char="v"/>
            </a:pPr>
            <a:r>
              <a:rPr lang="en-GB" b="0" i="0" dirty="0">
                <a:effectLst/>
              </a:rPr>
              <a:t>Bedrijfsbeleid dat het milieu ten goede komt</a:t>
            </a:r>
          </a:p>
          <a:p>
            <a:pPr marL="342900" indent="-342900" algn="l">
              <a:buFont typeface="Wingdings" panose="05000000000000000000" pitchFamily="2" charset="2"/>
              <a:buChar char="v"/>
            </a:pPr>
            <a:r>
              <a:rPr lang="en-GB" b="0" i="0" dirty="0">
                <a:effectLst/>
              </a:rPr>
              <a:t>Sociaal- en milieubewuste investeringen</a:t>
            </a:r>
          </a:p>
          <a:p>
            <a:endParaRPr lang="en-IE" dirty="0"/>
          </a:p>
        </p:txBody>
      </p:sp>
    </p:spTree>
    <p:extLst>
      <p:ext uri="{BB962C8B-B14F-4D97-AF65-F5344CB8AC3E}">
        <p14:creationId xmlns:p14="http://schemas.microsoft.com/office/powerpoint/2010/main" val="212180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2B52A-35AF-928A-1CB0-94ACCC3C671B}"/>
              </a:ext>
            </a:extLst>
          </p:cNvPr>
          <p:cNvSpPr>
            <a:spLocks noGrp="1"/>
          </p:cNvSpPr>
          <p:nvPr>
            <p:ph type="body" sz="quarter" idx="14"/>
          </p:nvPr>
        </p:nvSpPr>
        <p:spPr>
          <a:xfrm>
            <a:off x="726088" y="549959"/>
            <a:ext cx="5369912" cy="3079983"/>
          </a:xfrm>
        </p:spPr>
        <p:txBody>
          <a:bodyPr/>
          <a:lstStyle/>
          <a:p>
            <a:pPr algn="l"/>
            <a:r>
              <a:rPr lang="en-GB" sz="2000" b="0" i="0" dirty="0">
                <a:effectLst/>
              </a:rPr>
              <a:t>Het Nederlandse banketbakkersbedrijf </a:t>
            </a:r>
            <a:r>
              <a:rPr lang="en-GB" sz="2000" b="1" i="0" u="sng" dirty="0">
                <a:effectLst/>
                <a:hlinkClick r:id="rId2">
                  <a:extLst>
                    <a:ext uri="{A12FA001-AC4F-418D-AE19-62706E023703}">
                      <ahyp:hlinkClr xmlns:ahyp="http://schemas.microsoft.com/office/drawing/2018/hyperlinkcolor" val="tx"/>
                    </a:ext>
                  </a:extLst>
                </a:hlinkClick>
              </a:rPr>
              <a:t>Tony's Chocolonely is </a:t>
            </a:r>
            <a:r>
              <a:rPr lang="en-GB" sz="2000" b="0" i="0" dirty="0">
                <a:effectLst/>
              </a:rPr>
              <a:t>gespecialiseerd in heerlijke, fairtrade chocoladelekkernijen.</a:t>
            </a:r>
          </a:p>
          <a:p>
            <a:pPr algn="l"/>
            <a:endParaRPr lang="en-GB" sz="2000" dirty="0"/>
          </a:p>
          <a:p>
            <a:pPr algn="l"/>
            <a:r>
              <a:rPr lang="en-GB" sz="2000" b="0" i="0" dirty="0">
                <a:effectLst/>
              </a:rPr>
              <a:t>Ze zijn ook gespecialiseerd in het opkomen voor de rechten van boeren en een slaafvrije wereldwijde chocoladeketen. Ja, dat lees je goed. Moderne slavernij is een betreurenswaardige realiteit in de cacao-industrie.</a:t>
            </a:r>
          </a:p>
          <a:p>
            <a:pPr algn="l"/>
            <a:endParaRPr lang="en-GB" sz="2000" b="0" i="0" dirty="0">
              <a:effectLst/>
            </a:endParaRPr>
          </a:p>
          <a:p>
            <a:pPr algn="l"/>
            <a:r>
              <a:rPr lang="en-GB" sz="2000" b="0" i="0" dirty="0">
                <a:effectLst/>
              </a:rPr>
              <a:t>Deze tragedie gaat door omdat de meerderheid van de consumenten ver verwijderd is van de processen die goederen in winkels brengen die ze kunnen kopen. </a:t>
            </a:r>
          </a:p>
          <a:p>
            <a:endParaRPr lang="en-IE" sz="2000" dirty="0"/>
          </a:p>
        </p:txBody>
      </p:sp>
      <p:sp>
        <p:nvSpPr>
          <p:cNvPr id="5" name="TextBox 4">
            <a:hlinkClick r:id="rId3"/>
            <a:extLst>
              <a:ext uri="{FF2B5EF4-FFF2-40B4-BE49-F238E27FC236}">
                <a16:creationId xmlns:a16="http://schemas.microsoft.com/office/drawing/2014/main" id="{2B53634D-82E2-8851-5E2D-8D35FDA35E77}"/>
              </a:ext>
            </a:extLst>
          </p:cNvPr>
          <p:cNvSpPr txBox="1"/>
          <p:nvPr/>
        </p:nvSpPr>
        <p:spPr>
          <a:xfrm>
            <a:off x="6303469" y="366402"/>
            <a:ext cx="5161716" cy="1815882"/>
          </a:xfrm>
          <a:prstGeom prst="rect">
            <a:avLst/>
          </a:prstGeom>
          <a:solidFill>
            <a:srgbClr val="086D6E"/>
          </a:solidFill>
        </p:spPr>
        <p:txBody>
          <a:bodyPr wrap="square" rtlCol="0">
            <a:spAutoFit/>
          </a:bodyPr>
          <a:lstStyle/>
          <a:p>
            <a:pPr algn="ctr"/>
            <a:r>
              <a:rPr lang="en-IE" sz="4000" dirty="0">
                <a:solidFill>
                  <a:schemeClr val="bg1"/>
                </a:solidFill>
                <a:latin typeface="Aharoni" panose="02010803020104030203" pitchFamily="2" charset="-79"/>
                <a:cs typeface="Aharoni" panose="02010803020104030203" pitchFamily="2" charset="-79"/>
              </a:rPr>
              <a:t>Casestudie</a:t>
            </a:r>
          </a:p>
          <a:p>
            <a:pPr algn="ctr"/>
            <a:r>
              <a:rPr lang="en-IE" sz="2400" dirty="0">
                <a:solidFill>
                  <a:schemeClr val="bg1"/>
                </a:solidFill>
              </a:rPr>
              <a:t>Nederlandse banketbakker Tony's </a:t>
            </a:r>
            <a:r>
              <a:rPr lang="en-IE" sz="2400" dirty="0" err="1">
                <a:solidFill>
                  <a:schemeClr val="bg1"/>
                </a:solidFill>
              </a:rPr>
              <a:t>Chocolonely </a:t>
            </a:r>
            <a:r>
              <a:rPr lang="en-IE" sz="2400" dirty="0">
                <a:solidFill>
                  <a:schemeClr val="bg1"/>
                </a:solidFill>
              </a:rPr>
              <a:t>pleit voor een slaafvrije wereldwijde toeleveringsketen</a:t>
            </a:r>
            <a:endParaRPr lang="en-IE" dirty="0">
              <a:solidFill>
                <a:schemeClr val="bg1"/>
              </a:solidFill>
            </a:endParaRPr>
          </a:p>
        </p:txBody>
      </p:sp>
      <p:pic>
        <p:nvPicPr>
          <p:cNvPr id="7" name="Picture 6">
            <a:extLst>
              <a:ext uri="{FF2B5EF4-FFF2-40B4-BE49-F238E27FC236}">
                <a16:creationId xmlns:a16="http://schemas.microsoft.com/office/drawing/2014/main" id="{56641640-8A0A-94A1-B666-C323B0A4F2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7130" y="2182284"/>
            <a:ext cx="3405483" cy="3617975"/>
          </a:xfrm>
          <a:prstGeom prst="rect">
            <a:avLst/>
          </a:prstGeom>
        </p:spPr>
      </p:pic>
      <p:sp>
        <p:nvSpPr>
          <p:cNvPr id="8" name="TextBox 7">
            <a:extLst>
              <a:ext uri="{FF2B5EF4-FFF2-40B4-BE49-F238E27FC236}">
                <a16:creationId xmlns:a16="http://schemas.microsoft.com/office/drawing/2014/main" id="{4E1590F8-1936-3C63-4016-1C884B839DF5}"/>
              </a:ext>
            </a:extLst>
          </p:cNvPr>
          <p:cNvSpPr txBox="1"/>
          <p:nvPr/>
        </p:nvSpPr>
        <p:spPr>
          <a:xfrm>
            <a:off x="4218915" y="5800259"/>
            <a:ext cx="7748033" cy="369332"/>
          </a:xfrm>
          <a:prstGeom prst="rect">
            <a:avLst/>
          </a:prstGeom>
          <a:noFill/>
        </p:spPr>
        <p:txBody>
          <a:bodyPr wrap="square" rtlCol="0">
            <a:spAutoFit/>
          </a:bodyPr>
          <a:lstStyle/>
          <a:p>
            <a:pPr algn="ctr"/>
            <a:r>
              <a:rPr lang="en-IE" dirty="0">
                <a:solidFill>
                  <a:schemeClr val="bg1"/>
                </a:solidFill>
                <a:hlinkClick r:id="rId5">
                  <a:extLst>
                    <a:ext uri="{A12FA001-AC4F-418D-AE19-62706E023703}">
                      <ahyp:hlinkClr xmlns:ahyp="http://schemas.microsoft.com/office/drawing/2018/hyperlinkcolor" val="tx"/>
                    </a:ext>
                  </a:extLst>
                </a:hlinkClick>
              </a:rPr>
              <a:t>https://sproutsocial.com/insights/corporate-social-responsibility-examples/ </a:t>
            </a:r>
          </a:p>
        </p:txBody>
      </p:sp>
    </p:spTree>
    <p:extLst>
      <p:ext uri="{BB962C8B-B14F-4D97-AF65-F5344CB8AC3E}">
        <p14:creationId xmlns:p14="http://schemas.microsoft.com/office/powerpoint/2010/main" val="367939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2B52A-35AF-928A-1CB0-94ACCC3C671B}"/>
              </a:ext>
            </a:extLst>
          </p:cNvPr>
          <p:cNvSpPr>
            <a:spLocks noGrp="1"/>
          </p:cNvSpPr>
          <p:nvPr>
            <p:ph type="body" sz="quarter" idx="14"/>
          </p:nvPr>
        </p:nvSpPr>
        <p:spPr>
          <a:xfrm>
            <a:off x="613590" y="556708"/>
            <a:ext cx="5787210" cy="3079983"/>
          </a:xfrm>
        </p:spPr>
        <p:txBody>
          <a:bodyPr/>
          <a:lstStyle/>
          <a:p>
            <a:pPr algn="l"/>
            <a:r>
              <a:rPr lang="en-GB" sz="2000" b="0" i="0" dirty="0">
                <a:effectLst/>
              </a:rPr>
              <a:t>Deze afstand voorkomt dat deze ongelooflijk schadelijke praktijken worden gezien, overwogen of besproken. Dat is waar Tony's Chocolonely om de hoek komt kijken. Tony's Chocolonely brengt het probleem van moderne slavernij onder de aandacht bij elke gelegenheid die ze krijgen. Het staat op hun verpakking, op hun website en het is een belangrijk thema in hun sociale content. Voor Tony's Chocolonely is maatschappelijk verantwoord ondernemen meer dan de praktijk: het is een onderdeel van de </a:t>
            </a:r>
            <a:r>
              <a:rPr lang="en-GB" sz="2000" b="1" i="0" u="sng" dirty="0">
                <a:effectLst/>
                <a:hlinkClick r:id="rId2">
                  <a:extLst>
                    <a:ext uri="{A12FA001-AC4F-418D-AE19-62706E023703}">
                      <ahyp:hlinkClr xmlns:ahyp="http://schemas.microsoft.com/office/drawing/2018/hyperlinkcolor" val="tx"/>
                    </a:ext>
                  </a:extLst>
                </a:hlinkClick>
              </a:rPr>
              <a:t>missie van </a:t>
            </a:r>
            <a:r>
              <a:rPr lang="en-GB" sz="2000" b="0" i="0" dirty="0">
                <a:effectLst/>
              </a:rPr>
              <a:t>het </a:t>
            </a:r>
            <a:r>
              <a:rPr lang="en-GB" sz="2000" b="1" i="0" u="sng" dirty="0">
                <a:effectLst/>
                <a:hlinkClick r:id="rId2">
                  <a:extLst>
                    <a:ext uri="{A12FA001-AC4F-418D-AE19-62706E023703}">
                      <ahyp:hlinkClr xmlns:ahyp="http://schemas.microsoft.com/office/drawing/2018/hyperlinkcolor" val="tx"/>
                    </a:ext>
                  </a:extLst>
                </a:hlinkClick>
              </a:rPr>
              <a:t>merk</a:t>
            </a:r>
            <a:r>
              <a:rPr lang="en-GB" sz="2000" b="0" i="0" dirty="0">
                <a:effectLst/>
              </a:rPr>
              <a:t>.</a:t>
            </a:r>
          </a:p>
          <a:p>
            <a:pPr algn="l"/>
            <a:endParaRPr lang="en-GB" sz="2000" dirty="0"/>
          </a:p>
          <a:p>
            <a:pPr algn="l"/>
            <a:r>
              <a:rPr lang="en-GB" sz="2000" b="1" i="0" dirty="0">
                <a:effectLst/>
              </a:rPr>
              <a:t>Meenemen</a:t>
            </a:r>
            <a:r>
              <a:rPr lang="en-GB" sz="2000" b="0" i="0" dirty="0">
                <a:effectLst/>
              </a:rPr>
              <a:t>: Als je een specifiek doel onder de aandacht wilt brengen, creëer dan een meer samenhangend verhaal door je inhoud over maatschappelijk verantwoord ondernemen te koppelen aan een overkoepelend </a:t>
            </a:r>
            <a:r>
              <a:rPr lang="en-GB" sz="2000" b="1" i="0" u="sng" dirty="0">
                <a:effectLst/>
                <a:hlinkClick r:id="rId3">
                  <a:extLst>
                    <a:ext uri="{A12FA001-AC4F-418D-AE19-62706E023703}">
                      <ahyp:hlinkClr xmlns:ahyp="http://schemas.microsoft.com/office/drawing/2018/hyperlinkcolor" val="tx"/>
                    </a:ext>
                  </a:extLst>
                </a:hlinkClick>
              </a:rPr>
              <a:t>kader voor merkboodschappen</a:t>
            </a:r>
            <a:r>
              <a:rPr lang="en-GB" sz="2000" b="0" i="0" dirty="0">
                <a:effectLst/>
              </a:rPr>
              <a:t>.</a:t>
            </a:r>
          </a:p>
          <a:p>
            <a:endParaRPr lang="en-IE" sz="2000" dirty="0"/>
          </a:p>
        </p:txBody>
      </p:sp>
      <p:sp>
        <p:nvSpPr>
          <p:cNvPr id="5" name="TextBox 4">
            <a:hlinkClick r:id="rId4"/>
            <a:extLst>
              <a:ext uri="{FF2B5EF4-FFF2-40B4-BE49-F238E27FC236}">
                <a16:creationId xmlns:a16="http://schemas.microsoft.com/office/drawing/2014/main" id="{2B53634D-82E2-8851-5E2D-8D35FDA35E77}"/>
              </a:ext>
            </a:extLst>
          </p:cNvPr>
          <p:cNvSpPr txBox="1"/>
          <p:nvPr/>
        </p:nvSpPr>
        <p:spPr>
          <a:xfrm>
            <a:off x="6624163" y="366401"/>
            <a:ext cx="5161716" cy="1846659"/>
          </a:xfrm>
          <a:prstGeom prst="rect">
            <a:avLst/>
          </a:prstGeom>
          <a:solidFill>
            <a:srgbClr val="086D6E"/>
          </a:solidFill>
        </p:spPr>
        <p:txBody>
          <a:bodyPr wrap="square" rtlCol="0">
            <a:spAutoFit/>
          </a:bodyPr>
          <a:lstStyle/>
          <a:p>
            <a:pPr algn="ctr"/>
            <a:r>
              <a:rPr lang="en-IE" sz="3600" dirty="0">
                <a:solidFill>
                  <a:schemeClr val="bg1"/>
                </a:solidFill>
                <a:latin typeface="Aharoni" panose="02010803020104030203" pitchFamily="2" charset="-79"/>
                <a:cs typeface="Aharoni" panose="02010803020104030203" pitchFamily="2" charset="-79"/>
              </a:rPr>
              <a:t>Casestudie</a:t>
            </a:r>
          </a:p>
          <a:p>
            <a:pPr algn="ctr"/>
            <a:r>
              <a:rPr lang="en-IE" sz="2000" dirty="0">
                <a:solidFill>
                  <a:schemeClr val="bg1"/>
                </a:solidFill>
              </a:rPr>
              <a:t>CSR is niet zomaar een praktijk, het is een onderdeel van de merkmissie van Tony's </a:t>
            </a:r>
            <a:r>
              <a:rPr lang="en-IE" sz="2000" dirty="0" err="1">
                <a:solidFill>
                  <a:schemeClr val="bg1"/>
                </a:solidFill>
              </a:rPr>
              <a:t>Chocolonely</a:t>
            </a:r>
            <a:r>
              <a:rPr lang="en-IE" sz="2000" dirty="0">
                <a:solidFill>
                  <a:schemeClr val="bg1"/>
                </a:solidFill>
              </a:rPr>
              <a:t>.</a:t>
            </a:r>
          </a:p>
          <a:p>
            <a:pPr algn="ctr"/>
            <a:endParaRPr lang="en-IE" sz="1600" dirty="0">
              <a:solidFill>
                <a:schemeClr val="bg1"/>
              </a:solidFill>
            </a:endParaRPr>
          </a:p>
        </p:txBody>
      </p:sp>
      <p:pic>
        <p:nvPicPr>
          <p:cNvPr id="6" name="Picture 5">
            <a:extLst>
              <a:ext uri="{FF2B5EF4-FFF2-40B4-BE49-F238E27FC236}">
                <a16:creationId xmlns:a16="http://schemas.microsoft.com/office/drawing/2014/main" id="{E6673535-5601-DDF9-58FD-EA517F35EF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4163" y="2295953"/>
            <a:ext cx="5161716" cy="2667975"/>
          </a:xfrm>
          <a:prstGeom prst="rect">
            <a:avLst/>
          </a:prstGeom>
        </p:spPr>
      </p:pic>
      <p:sp>
        <p:nvSpPr>
          <p:cNvPr id="8" name="TextBox 7">
            <a:extLst>
              <a:ext uri="{FF2B5EF4-FFF2-40B4-BE49-F238E27FC236}">
                <a16:creationId xmlns:a16="http://schemas.microsoft.com/office/drawing/2014/main" id="{1F833E45-F6AC-6518-625F-9D2D3B89F77B}"/>
              </a:ext>
            </a:extLst>
          </p:cNvPr>
          <p:cNvSpPr txBox="1"/>
          <p:nvPr/>
        </p:nvSpPr>
        <p:spPr>
          <a:xfrm>
            <a:off x="6554710" y="5325767"/>
            <a:ext cx="5231169" cy="584775"/>
          </a:xfrm>
          <a:prstGeom prst="rect">
            <a:avLst/>
          </a:prstGeom>
          <a:noFill/>
        </p:spPr>
        <p:txBody>
          <a:bodyPr wrap="square" rtlCol="0">
            <a:spAutoFit/>
          </a:bodyPr>
          <a:lstStyle/>
          <a:p>
            <a:pPr algn="ctr"/>
            <a:r>
              <a:rPr lang="en-IE" sz="1600" dirty="0">
                <a:solidFill>
                  <a:schemeClr val="bg1"/>
                </a:solidFill>
                <a:hlinkClick r:id="rId6">
                  <a:extLst>
                    <a:ext uri="{A12FA001-AC4F-418D-AE19-62706E023703}">
                      <ahyp:hlinkClr xmlns:ahyp="http://schemas.microsoft.com/office/drawing/2018/hyperlinkcolor" val="tx"/>
                    </a:ext>
                  </a:extLst>
                </a:hlinkClick>
              </a:rPr>
              <a:t>https://sproutsocial.com/insights/corporate-social-responsibility-examples/ </a:t>
            </a:r>
          </a:p>
        </p:txBody>
      </p:sp>
    </p:spTree>
    <p:extLst>
      <p:ext uri="{BB962C8B-B14F-4D97-AF65-F5344CB8AC3E}">
        <p14:creationId xmlns:p14="http://schemas.microsoft.com/office/powerpoint/2010/main" val="1291172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86FE7A-73AB-B546-73C5-D22695393616}"/>
              </a:ext>
            </a:extLst>
          </p:cNvPr>
          <p:cNvSpPr>
            <a:spLocks noGrp="1"/>
          </p:cNvSpPr>
          <p:nvPr>
            <p:ph type="body" sz="quarter" idx="13"/>
          </p:nvPr>
        </p:nvSpPr>
        <p:spPr>
          <a:xfrm>
            <a:off x="828391" y="285630"/>
            <a:ext cx="9193795" cy="1603356"/>
          </a:xfrm>
        </p:spPr>
        <p:txBody>
          <a:bodyPr>
            <a:normAutofit/>
          </a:bodyPr>
          <a:lstStyle/>
          <a:p>
            <a:pPr algn="ctr"/>
            <a:r>
              <a:rPr lang="en-IE" dirty="0">
                <a:solidFill>
                  <a:srgbClr val="CC6A62"/>
                </a:solidFill>
              </a:rPr>
              <a:t>Consumentenervaringen beschermen en verbeteren</a:t>
            </a:r>
          </a:p>
          <a:p>
            <a:pPr algn="ctr"/>
            <a:r>
              <a:rPr lang="en-IE" sz="2800" b="0" i="1" dirty="0"/>
              <a:t>Integreren in kernbedrijfsmodel</a:t>
            </a:r>
          </a:p>
        </p:txBody>
      </p:sp>
      <p:sp>
        <p:nvSpPr>
          <p:cNvPr id="6" name="Text Placeholder 5">
            <a:extLst>
              <a:ext uri="{FF2B5EF4-FFF2-40B4-BE49-F238E27FC236}">
                <a16:creationId xmlns:a16="http://schemas.microsoft.com/office/drawing/2014/main" id="{E12919C0-6983-6A73-64A7-5CC96B135B2B}"/>
              </a:ext>
            </a:extLst>
          </p:cNvPr>
          <p:cNvSpPr>
            <a:spLocks noGrp="1"/>
          </p:cNvSpPr>
          <p:nvPr>
            <p:ph type="body" sz="quarter" idx="14"/>
          </p:nvPr>
        </p:nvSpPr>
        <p:spPr>
          <a:xfrm>
            <a:off x="688063" y="1889879"/>
            <a:ext cx="5911913" cy="3995320"/>
          </a:xfrm>
        </p:spPr>
        <p:txBody>
          <a:bodyPr/>
          <a:lstStyle/>
          <a:p>
            <a:pPr marL="342900" indent="-342900">
              <a:buFont typeface="Arial" panose="020B0604020202020204" pitchFamily="34" charset="0"/>
              <a:buChar char="•"/>
            </a:pPr>
            <a:r>
              <a:rPr lang="en-US" sz="2000" dirty="0"/>
              <a:t>De gezondheid en veiligheid van consumenten beschermen; </a:t>
            </a:r>
            <a:r>
              <a:rPr lang="en-US" sz="2000" b="1" dirty="0">
                <a:solidFill>
                  <a:srgbClr val="CC6A62"/>
                </a:solidFill>
              </a:rPr>
              <a:t>producten ontwerpen en testen </a:t>
            </a:r>
            <a:r>
              <a:rPr lang="en-US" sz="2000" dirty="0"/>
              <a:t>om dit te garanderen</a:t>
            </a:r>
          </a:p>
          <a:p>
            <a:pPr marL="342900" indent="-342900">
              <a:buFont typeface="Arial" panose="020B0604020202020204" pitchFamily="34" charset="0"/>
              <a:buChar char="•"/>
            </a:pPr>
            <a:r>
              <a:rPr lang="en-US" sz="2000" b="1" dirty="0">
                <a:solidFill>
                  <a:srgbClr val="CC6A62"/>
                </a:solidFill>
              </a:rPr>
              <a:t>Afval verminderen </a:t>
            </a:r>
            <a:r>
              <a:rPr lang="en-US" sz="2000" dirty="0"/>
              <a:t>door verpakkingsmateriaal tot een minimum te beperken en, indien van toepassing, recycling- en afvoerservices aanbieden</a:t>
            </a:r>
          </a:p>
          <a:p>
            <a:pPr marL="342900" indent="-342900">
              <a:buFont typeface="Arial" panose="020B0604020202020204" pitchFamily="34" charset="0"/>
              <a:buChar char="•"/>
            </a:pPr>
            <a:r>
              <a:rPr lang="en-US" sz="2000" b="1" dirty="0">
                <a:solidFill>
                  <a:srgbClr val="CC6A62"/>
                </a:solidFill>
              </a:rPr>
              <a:t>Negatieve </a:t>
            </a:r>
            <a:r>
              <a:rPr lang="en-US" sz="2000" dirty="0"/>
              <a:t>gevolgen van producten en diensten voor </a:t>
            </a:r>
            <a:r>
              <a:rPr lang="en-US" sz="2000" b="1" dirty="0">
                <a:solidFill>
                  <a:srgbClr val="CC6A62"/>
                </a:solidFill>
              </a:rPr>
              <a:t>gezondheid </a:t>
            </a:r>
            <a:r>
              <a:rPr lang="en-US" sz="2000" dirty="0"/>
              <a:t>en milieu, zoals lawaai of afval, </a:t>
            </a:r>
            <a:r>
              <a:rPr lang="en-US" sz="2000" b="1" dirty="0">
                <a:solidFill>
                  <a:srgbClr val="CC6A62"/>
                </a:solidFill>
              </a:rPr>
              <a:t>elimineren of minimaliseren</a:t>
            </a:r>
          </a:p>
          <a:p>
            <a:pPr marL="342900" indent="-342900">
              <a:buFont typeface="Arial" panose="020B0604020202020204" pitchFamily="34" charset="0"/>
              <a:buChar char="•"/>
            </a:pPr>
            <a:r>
              <a:rPr lang="en-US" sz="2000" dirty="0"/>
              <a:t>Bijzondere aandacht besteden aan de </a:t>
            </a:r>
            <a:r>
              <a:rPr lang="en-US" sz="2000" b="1" dirty="0">
                <a:solidFill>
                  <a:srgbClr val="CC6A62"/>
                </a:solidFill>
              </a:rPr>
              <a:t>informatiebehoeften van kwetsbare personen </a:t>
            </a:r>
            <a:r>
              <a:rPr lang="en-US" sz="2000" dirty="0"/>
              <a:t>(bijvoorbeeld mensen met een beperkt gezichts- of gehoorvermogen of die slecht kunnen lezen)</a:t>
            </a:r>
          </a:p>
          <a:p>
            <a:pPr marL="342900" indent="-342900">
              <a:buFont typeface="Arial" panose="020B0604020202020204" pitchFamily="34" charset="0"/>
              <a:buChar char="•"/>
            </a:pPr>
            <a:endParaRPr lang="en-IE" sz="2000" dirty="0"/>
          </a:p>
        </p:txBody>
      </p:sp>
      <p:sp>
        <p:nvSpPr>
          <p:cNvPr id="7" name="TextBox 6">
            <a:extLst>
              <a:ext uri="{FF2B5EF4-FFF2-40B4-BE49-F238E27FC236}">
                <a16:creationId xmlns:a16="http://schemas.microsoft.com/office/drawing/2014/main" id="{FEE27733-02A2-22F4-8B55-EAEBE5B8F7B0}"/>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grpSp>
        <p:nvGrpSpPr>
          <p:cNvPr id="10" name="Graphic 4">
            <a:extLst>
              <a:ext uri="{FF2B5EF4-FFF2-40B4-BE49-F238E27FC236}">
                <a16:creationId xmlns:a16="http://schemas.microsoft.com/office/drawing/2014/main" id="{0075ABF3-8595-AA0F-D70E-08CDA3E67EFA}"/>
              </a:ext>
            </a:extLst>
          </p:cNvPr>
          <p:cNvGrpSpPr/>
          <p:nvPr/>
        </p:nvGrpSpPr>
        <p:grpSpPr>
          <a:xfrm>
            <a:off x="7511814" y="2399767"/>
            <a:ext cx="3582001" cy="2975543"/>
            <a:chOff x="3751306" y="3417856"/>
            <a:chExt cx="1547423" cy="1287317"/>
          </a:xfrm>
        </p:grpSpPr>
        <p:sp>
          <p:nvSpPr>
            <p:cNvPr id="11" name="Freeform 546">
              <a:extLst>
                <a:ext uri="{FF2B5EF4-FFF2-40B4-BE49-F238E27FC236}">
                  <a16:creationId xmlns:a16="http://schemas.microsoft.com/office/drawing/2014/main" id="{2DE043A8-7C83-2ACB-0370-58D02A3A97EE}"/>
                </a:ext>
              </a:extLst>
            </p:cNvPr>
            <p:cNvSpPr/>
            <p:nvPr/>
          </p:nvSpPr>
          <p:spPr>
            <a:xfrm>
              <a:off x="3854696" y="4642504"/>
              <a:ext cx="1263" cy="10287"/>
            </a:xfrm>
            <a:custGeom>
              <a:avLst/>
              <a:gdLst>
                <a:gd name="connsiteX0" fmla="*/ 1263 w 1263"/>
                <a:gd name="connsiteY0" fmla="*/ 10287 h 10287"/>
                <a:gd name="connsiteX1" fmla="*/ 0 w 1263"/>
                <a:gd name="connsiteY1" fmla="*/ 0 h 10287"/>
                <a:gd name="connsiteX2" fmla="*/ 1263 w 1263"/>
                <a:gd name="connsiteY2" fmla="*/ 10287 h 10287"/>
              </a:gdLst>
              <a:ahLst/>
              <a:cxnLst>
                <a:cxn ang="0">
                  <a:pos x="connsiteX0" y="connsiteY0"/>
                </a:cxn>
                <a:cxn ang="0">
                  <a:pos x="connsiteX1" y="connsiteY1"/>
                </a:cxn>
                <a:cxn ang="0">
                  <a:pos x="connsiteX2" y="connsiteY2"/>
                </a:cxn>
              </a:cxnLst>
              <a:rect l="l" t="t" r="r" b="b"/>
              <a:pathLst>
                <a:path w="1263" h="10287">
                  <a:moveTo>
                    <a:pt x="1263" y="10287"/>
                  </a:moveTo>
                  <a:cubicBezTo>
                    <a:pt x="902" y="6858"/>
                    <a:pt x="361" y="3429"/>
                    <a:pt x="0" y="0"/>
                  </a:cubicBezTo>
                  <a:cubicBezTo>
                    <a:pt x="361" y="3609"/>
                    <a:pt x="722" y="7039"/>
                    <a:pt x="1263" y="10287"/>
                  </a:cubicBezTo>
                  <a:close/>
                </a:path>
              </a:pathLst>
            </a:custGeom>
            <a:solidFill>
              <a:srgbClr val="FFFFFF"/>
            </a:solidFill>
            <a:ln w="1804" cap="flat">
              <a:noFill/>
              <a:prstDash val="solid"/>
              <a:miter/>
            </a:ln>
          </p:spPr>
          <p:txBody>
            <a:bodyPr rtlCol="0" anchor="ctr"/>
            <a:lstStyle/>
            <a:p>
              <a:endParaRPr lang="en-US"/>
            </a:p>
          </p:txBody>
        </p:sp>
        <p:sp>
          <p:nvSpPr>
            <p:cNvPr id="12" name="Freeform 547">
              <a:extLst>
                <a:ext uri="{FF2B5EF4-FFF2-40B4-BE49-F238E27FC236}">
                  <a16:creationId xmlns:a16="http://schemas.microsoft.com/office/drawing/2014/main" id="{FBF24AB8-408B-6B82-B532-91FDF502D93C}"/>
                </a:ext>
              </a:extLst>
            </p:cNvPr>
            <p:cNvSpPr/>
            <p:nvPr/>
          </p:nvSpPr>
          <p:spPr>
            <a:xfrm>
              <a:off x="3851711" y="4443831"/>
              <a:ext cx="291002" cy="195673"/>
            </a:xfrm>
            <a:custGeom>
              <a:avLst/>
              <a:gdLst>
                <a:gd name="connsiteX0" fmla="*/ 39080 w 291002"/>
                <a:gd name="connsiteY0" fmla="*/ 190552 h 195673"/>
                <a:gd name="connsiteX1" fmla="*/ 143575 w 291002"/>
                <a:gd name="connsiteY1" fmla="*/ 193079 h 195673"/>
                <a:gd name="connsiteX2" fmla="*/ 222803 w 291002"/>
                <a:gd name="connsiteY2" fmla="*/ 171603 h 195673"/>
                <a:gd name="connsiteX3" fmla="*/ 274599 w 291002"/>
                <a:gd name="connsiteY3" fmla="*/ 118544 h 195673"/>
                <a:gd name="connsiteX4" fmla="*/ 290480 w 291002"/>
                <a:gd name="connsiteY4" fmla="*/ 42203 h 195673"/>
                <a:gd name="connsiteX5" fmla="*/ 287593 w 291002"/>
                <a:gd name="connsiteY5" fmla="*/ 20366 h 195673"/>
                <a:gd name="connsiteX6" fmla="*/ 283261 w 291002"/>
                <a:gd name="connsiteY6" fmla="*/ 18741 h 195673"/>
                <a:gd name="connsiteX7" fmla="*/ 236158 w 291002"/>
                <a:gd name="connsiteY7" fmla="*/ 9898 h 195673"/>
                <a:gd name="connsiteX8" fmla="*/ 32042 w 291002"/>
                <a:gd name="connsiteY8" fmla="*/ 6469 h 195673"/>
                <a:gd name="connsiteX9" fmla="*/ 2625 w 291002"/>
                <a:gd name="connsiteY9" fmla="*/ 36789 h 195673"/>
                <a:gd name="connsiteX10" fmla="*/ 1903 w 291002"/>
                <a:gd name="connsiteY10" fmla="*/ 186763 h 195673"/>
                <a:gd name="connsiteX11" fmla="*/ 1001 w 291002"/>
                <a:gd name="connsiteY11" fmla="*/ 174851 h 195673"/>
                <a:gd name="connsiteX12" fmla="*/ 39080 w 291002"/>
                <a:gd name="connsiteY12" fmla="*/ 190552 h 1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002" h="195673">
                  <a:moveTo>
                    <a:pt x="39080" y="190552"/>
                  </a:moveTo>
                  <a:cubicBezTo>
                    <a:pt x="73912" y="198133"/>
                    <a:pt x="108382" y="195786"/>
                    <a:pt x="143575" y="193079"/>
                  </a:cubicBezTo>
                  <a:cubicBezTo>
                    <a:pt x="171909" y="190914"/>
                    <a:pt x="198078" y="185860"/>
                    <a:pt x="222803" y="171603"/>
                  </a:cubicBezTo>
                  <a:cubicBezTo>
                    <a:pt x="243557" y="159692"/>
                    <a:pt x="264131" y="140200"/>
                    <a:pt x="274599" y="118544"/>
                  </a:cubicBezTo>
                  <a:cubicBezTo>
                    <a:pt x="286149" y="94721"/>
                    <a:pt x="293007" y="68913"/>
                    <a:pt x="290480" y="42203"/>
                  </a:cubicBezTo>
                  <a:cubicBezTo>
                    <a:pt x="289758" y="34984"/>
                    <a:pt x="288856" y="27765"/>
                    <a:pt x="287593" y="20366"/>
                  </a:cubicBezTo>
                  <a:cubicBezTo>
                    <a:pt x="286149" y="19825"/>
                    <a:pt x="284886" y="19283"/>
                    <a:pt x="283261" y="18741"/>
                  </a:cubicBezTo>
                  <a:cubicBezTo>
                    <a:pt x="267921" y="13869"/>
                    <a:pt x="251498" y="14049"/>
                    <a:pt x="236158" y="9898"/>
                  </a:cubicBezTo>
                  <a:cubicBezTo>
                    <a:pt x="168300" y="-8149"/>
                    <a:pt x="100081" y="3401"/>
                    <a:pt x="32042" y="6469"/>
                  </a:cubicBezTo>
                  <a:cubicBezTo>
                    <a:pt x="10024" y="7372"/>
                    <a:pt x="3347" y="14952"/>
                    <a:pt x="2625" y="36789"/>
                  </a:cubicBezTo>
                  <a:cubicBezTo>
                    <a:pt x="1181" y="86780"/>
                    <a:pt x="-2067" y="136772"/>
                    <a:pt x="1903" y="186763"/>
                  </a:cubicBezTo>
                  <a:cubicBezTo>
                    <a:pt x="1542" y="182792"/>
                    <a:pt x="1361" y="178822"/>
                    <a:pt x="1001" y="174851"/>
                  </a:cubicBezTo>
                  <a:cubicBezTo>
                    <a:pt x="12551" y="182070"/>
                    <a:pt x="25725" y="187665"/>
                    <a:pt x="39080" y="190552"/>
                  </a:cubicBezTo>
                  <a:close/>
                </a:path>
              </a:pathLst>
            </a:custGeom>
            <a:solidFill>
              <a:srgbClr val="FFFFFF"/>
            </a:solidFill>
            <a:ln w="1804" cap="flat">
              <a:noFill/>
              <a:prstDash val="solid"/>
              <a:miter/>
            </a:ln>
          </p:spPr>
          <p:txBody>
            <a:bodyPr rtlCol="0" anchor="ctr"/>
            <a:lstStyle/>
            <a:p>
              <a:endParaRPr lang="en-US"/>
            </a:p>
          </p:txBody>
        </p:sp>
        <p:sp>
          <p:nvSpPr>
            <p:cNvPr id="13" name="Freeform 548">
              <a:extLst>
                <a:ext uri="{FF2B5EF4-FFF2-40B4-BE49-F238E27FC236}">
                  <a16:creationId xmlns:a16="http://schemas.microsoft.com/office/drawing/2014/main" id="{15E9C29E-0240-82DE-FA70-562108082A30}"/>
                </a:ext>
              </a:extLst>
            </p:cNvPr>
            <p:cNvSpPr/>
            <p:nvPr/>
          </p:nvSpPr>
          <p:spPr>
            <a:xfrm>
              <a:off x="4155185" y="4482966"/>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2"/>
                    <a:pt x="180" y="902"/>
                  </a:cubicBezTo>
                  <a:cubicBezTo>
                    <a:pt x="180" y="542"/>
                    <a:pt x="180" y="181"/>
                    <a:pt x="0" y="0"/>
                  </a:cubicBezTo>
                  <a:close/>
                </a:path>
              </a:pathLst>
            </a:custGeom>
            <a:solidFill>
              <a:srgbClr val="FFFFFF"/>
            </a:solidFill>
            <a:ln w="1804" cap="flat">
              <a:noFill/>
              <a:prstDash val="solid"/>
              <a:miter/>
            </a:ln>
          </p:spPr>
          <p:txBody>
            <a:bodyPr rtlCol="0" anchor="ctr"/>
            <a:lstStyle/>
            <a:p>
              <a:endParaRPr lang="en-US"/>
            </a:p>
          </p:txBody>
        </p:sp>
        <p:sp>
          <p:nvSpPr>
            <p:cNvPr id="14" name="Freeform 549">
              <a:extLst>
                <a:ext uri="{FF2B5EF4-FFF2-40B4-BE49-F238E27FC236}">
                  <a16:creationId xmlns:a16="http://schemas.microsoft.com/office/drawing/2014/main" id="{2A203CC5-AA95-0E9D-148F-BEB8339E8B82}"/>
                </a:ext>
              </a:extLst>
            </p:cNvPr>
            <p:cNvSpPr/>
            <p:nvPr/>
          </p:nvSpPr>
          <p:spPr>
            <a:xfrm>
              <a:off x="3856140" y="4654777"/>
              <a:ext cx="1804" cy="11911"/>
            </a:xfrm>
            <a:custGeom>
              <a:avLst/>
              <a:gdLst>
                <a:gd name="connsiteX0" fmla="*/ 1805 w 1804"/>
                <a:gd name="connsiteY0" fmla="*/ 11911 h 11911"/>
                <a:gd name="connsiteX1" fmla="*/ 0 w 1804"/>
                <a:gd name="connsiteY1" fmla="*/ 0 h 11911"/>
                <a:gd name="connsiteX2" fmla="*/ 1805 w 1804"/>
                <a:gd name="connsiteY2" fmla="*/ 11911 h 11911"/>
              </a:gdLst>
              <a:ahLst/>
              <a:cxnLst>
                <a:cxn ang="0">
                  <a:pos x="connsiteX0" y="connsiteY0"/>
                </a:cxn>
                <a:cxn ang="0">
                  <a:pos x="connsiteX1" y="connsiteY1"/>
                </a:cxn>
                <a:cxn ang="0">
                  <a:pos x="connsiteX2" y="connsiteY2"/>
                </a:cxn>
              </a:cxnLst>
              <a:rect l="l" t="t" r="r" b="b"/>
              <a:pathLst>
                <a:path w="1804" h="11911">
                  <a:moveTo>
                    <a:pt x="1805" y="11911"/>
                  </a:moveTo>
                  <a:cubicBezTo>
                    <a:pt x="1083" y="7941"/>
                    <a:pt x="541" y="3970"/>
                    <a:pt x="0" y="0"/>
                  </a:cubicBezTo>
                  <a:cubicBezTo>
                    <a:pt x="541" y="3970"/>
                    <a:pt x="1083" y="7941"/>
                    <a:pt x="1805" y="11911"/>
                  </a:cubicBezTo>
                  <a:close/>
                </a:path>
              </a:pathLst>
            </a:custGeom>
            <a:solidFill>
              <a:srgbClr val="FFFFFF"/>
            </a:solidFill>
            <a:ln w="1804" cap="flat">
              <a:noFill/>
              <a:prstDash val="solid"/>
              <a:miter/>
            </a:ln>
          </p:spPr>
          <p:txBody>
            <a:bodyPr rtlCol="0" anchor="ctr"/>
            <a:lstStyle/>
            <a:p>
              <a:endParaRPr lang="en-US"/>
            </a:p>
          </p:txBody>
        </p:sp>
        <p:sp>
          <p:nvSpPr>
            <p:cNvPr id="15" name="Freeform 550">
              <a:extLst>
                <a:ext uri="{FF2B5EF4-FFF2-40B4-BE49-F238E27FC236}">
                  <a16:creationId xmlns:a16="http://schemas.microsoft.com/office/drawing/2014/main" id="{EA824B97-732F-E2D5-33AF-BBD82E0EF09F}"/>
                </a:ext>
              </a:extLst>
            </p:cNvPr>
            <p:cNvSpPr/>
            <p:nvPr/>
          </p:nvSpPr>
          <p:spPr>
            <a:xfrm>
              <a:off x="4143093" y="4465821"/>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361" y="181"/>
                    <a:pt x="722" y="542"/>
                    <a:pt x="1263" y="722"/>
                  </a:cubicBezTo>
                  <a:cubicBezTo>
                    <a:pt x="902" y="542"/>
                    <a:pt x="361" y="361"/>
                    <a:pt x="0" y="0"/>
                  </a:cubicBezTo>
                  <a:close/>
                </a:path>
              </a:pathLst>
            </a:custGeom>
            <a:solidFill>
              <a:srgbClr val="FFFFFF"/>
            </a:solidFill>
            <a:ln w="1804" cap="flat">
              <a:noFill/>
              <a:prstDash val="solid"/>
              <a:miter/>
            </a:ln>
          </p:spPr>
          <p:txBody>
            <a:bodyPr rtlCol="0" anchor="ctr"/>
            <a:lstStyle/>
            <a:p>
              <a:endParaRPr lang="en-US"/>
            </a:p>
          </p:txBody>
        </p:sp>
        <p:sp>
          <p:nvSpPr>
            <p:cNvPr id="16" name="Freeform 551">
              <a:extLst>
                <a:ext uri="{FF2B5EF4-FFF2-40B4-BE49-F238E27FC236}">
                  <a16:creationId xmlns:a16="http://schemas.microsoft.com/office/drawing/2014/main" id="{24A73895-EAD8-62A0-9711-9F222E882859}"/>
                </a:ext>
              </a:extLst>
            </p:cNvPr>
            <p:cNvSpPr/>
            <p:nvPr/>
          </p:nvSpPr>
          <p:spPr>
            <a:xfrm>
              <a:off x="4141289" y="4464918"/>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541" y="181"/>
                    <a:pt x="902" y="542"/>
                    <a:pt x="1263" y="722"/>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17" name="Freeform 552">
              <a:extLst>
                <a:ext uri="{FF2B5EF4-FFF2-40B4-BE49-F238E27FC236}">
                  <a16:creationId xmlns:a16="http://schemas.microsoft.com/office/drawing/2014/main" id="{ED2AC118-A697-51AC-6F9B-5DD9D45EC37B}"/>
                </a:ext>
              </a:extLst>
            </p:cNvPr>
            <p:cNvSpPr/>
            <p:nvPr/>
          </p:nvSpPr>
          <p:spPr>
            <a:xfrm>
              <a:off x="3853614" y="4630413"/>
              <a:ext cx="1082" cy="11189"/>
            </a:xfrm>
            <a:custGeom>
              <a:avLst/>
              <a:gdLst>
                <a:gd name="connsiteX0" fmla="*/ 1083 w 1082"/>
                <a:gd name="connsiteY0" fmla="*/ 11189 h 11189"/>
                <a:gd name="connsiteX1" fmla="*/ 0 w 1082"/>
                <a:gd name="connsiteY1" fmla="*/ 0 h 11189"/>
                <a:gd name="connsiteX2" fmla="*/ 1083 w 1082"/>
                <a:gd name="connsiteY2" fmla="*/ 11189 h 11189"/>
              </a:gdLst>
              <a:ahLst/>
              <a:cxnLst>
                <a:cxn ang="0">
                  <a:pos x="connsiteX0" y="connsiteY0"/>
                </a:cxn>
                <a:cxn ang="0">
                  <a:pos x="connsiteX1" y="connsiteY1"/>
                </a:cxn>
                <a:cxn ang="0">
                  <a:pos x="connsiteX2" y="connsiteY2"/>
                </a:cxn>
              </a:cxnLst>
              <a:rect l="l" t="t" r="r" b="b"/>
              <a:pathLst>
                <a:path w="1082" h="11189">
                  <a:moveTo>
                    <a:pt x="1083" y="11189"/>
                  </a:moveTo>
                  <a:cubicBezTo>
                    <a:pt x="722" y="7400"/>
                    <a:pt x="361" y="3790"/>
                    <a:pt x="0" y="0"/>
                  </a:cubicBezTo>
                  <a:cubicBezTo>
                    <a:pt x="361" y="3790"/>
                    <a:pt x="722" y="7400"/>
                    <a:pt x="1083" y="11189"/>
                  </a:cubicBezTo>
                  <a:close/>
                </a:path>
              </a:pathLst>
            </a:custGeom>
            <a:solidFill>
              <a:srgbClr val="FFFFFF"/>
            </a:solidFill>
            <a:ln w="1804" cap="flat">
              <a:noFill/>
              <a:prstDash val="solid"/>
              <a:miter/>
            </a:ln>
          </p:spPr>
          <p:txBody>
            <a:bodyPr rtlCol="0" anchor="ctr"/>
            <a:lstStyle/>
            <a:p>
              <a:endParaRPr lang="en-US"/>
            </a:p>
          </p:txBody>
        </p:sp>
        <p:sp>
          <p:nvSpPr>
            <p:cNvPr id="18" name="Freeform 553">
              <a:extLst>
                <a:ext uri="{FF2B5EF4-FFF2-40B4-BE49-F238E27FC236}">
                  <a16:creationId xmlns:a16="http://schemas.microsoft.com/office/drawing/2014/main" id="{041E0C4D-5C9B-1085-3A43-F9DB47A3F231}"/>
                </a:ext>
              </a:extLst>
            </p:cNvPr>
            <p:cNvSpPr/>
            <p:nvPr/>
          </p:nvSpPr>
          <p:spPr>
            <a:xfrm>
              <a:off x="4139123" y="4464016"/>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1"/>
                    <a:pt x="1083" y="542"/>
                    <a:pt x="1624" y="722"/>
                  </a:cubicBezTo>
                  <a:cubicBezTo>
                    <a:pt x="1083" y="361"/>
                    <a:pt x="542" y="181"/>
                    <a:pt x="0" y="0"/>
                  </a:cubicBezTo>
                  <a:close/>
                </a:path>
              </a:pathLst>
            </a:custGeom>
            <a:solidFill>
              <a:srgbClr val="FFFFFF"/>
            </a:solidFill>
            <a:ln w="1804" cap="flat">
              <a:noFill/>
              <a:prstDash val="solid"/>
              <a:miter/>
            </a:ln>
          </p:spPr>
          <p:txBody>
            <a:bodyPr rtlCol="0" anchor="ctr"/>
            <a:lstStyle/>
            <a:p>
              <a:endParaRPr lang="en-US"/>
            </a:p>
          </p:txBody>
        </p:sp>
        <p:sp>
          <p:nvSpPr>
            <p:cNvPr id="19" name="Freeform 554">
              <a:extLst>
                <a:ext uri="{FF2B5EF4-FFF2-40B4-BE49-F238E27FC236}">
                  <a16:creationId xmlns:a16="http://schemas.microsoft.com/office/drawing/2014/main" id="{E0EFEC9C-ADC6-0CD1-F345-625705F69AA5}"/>
                </a:ext>
              </a:extLst>
            </p:cNvPr>
            <p:cNvSpPr/>
            <p:nvPr/>
          </p:nvSpPr>
          <p:spPr>
            <a:xfrm>
              <a:off x="4155727" y="4485492"/>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0" y="542"/>
                    <a:pt x="180" y="902"/>
                  </a:cubicBezTo>
                  <a:cubicBezTo>
                    <a:pt x="0" y="542"/>
                    <a:pt x="0" y="181"/>
                    <a:pt x="0" y="0"/>
                  </a:cubicBezTo>
                  <a:close/>
                </a:path>
              </a:pathLst>
            </a:custGeom>
            <a:solidFill>
              <a:srgbClr val="FFFFFF"/>
            </a:solidFill>
            <a:ln w="1804" cap="flat">
              <a:noFill/>
              <a:prstDash val="solid"/>
              <a:miter/>
            </a:ln>
          </p:spPr>
          <p:txBody>
            <a:bodyPr rtlCol="0" anchor="ctr"/>
            <a:lstStyle/>
            <a:p>
              <a:endParaRPr lang="en-US"/>
            </a:p>
          </p:txBody>
        </p:sp>
        <p:sp>
          <p:nvSpPr>
            <p:cNvPr id="20" name="Freeform 555">
              <a:extLst>
                <a:ext uri="{FF2B5EF4-FFF2-40B4-BE49-F238E27FC236}">
                  <a16:creationId xmlns:a16="http://schemas.microsoft.com/office/drawing/2014/main" id="{DF8F3393-A75F-076D-F58C-A50AD7566D83}"/>
                </a:ext>
              </a:extLst>
            </p:cNvPr>
            <p:cNvSpPr/>
            <p:nvPr/>
          </p:nvSpPr>
          <p:spPr>
            <a:xfrm>
              <a:off x="4146522" y="4468167"/>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2"/>
                    <a:pt x="1083" y="722"/>
                  </a:cubicBezTo>
                  <a:cubicBezTo>
                    <a:pt x="541" y="542"/>
                    <a:pt x="361" y="180"/>
                    <a:pt x="0" y="0"/>
                  </a:cubicBezTo>
                  <a:close/>
                </a:path>
              </a:pathLst>
            </a:custGeom>
            <a:solidFill>
              <a:srgbClr val="FFFFFF"/>
            </a:solidFill>
            <a:ln w="1804" cap="flat">
              <a:noFill/>
              <a:prstDash val="solid"/>
              <a:miter/>
            </a:ln>
          </p:spPr>
          <p:txBody>
            <a:bodyPr rtlCol="0" anchor="ctr"/>
            <a:lstStyle/>
            <a:p>
              <a:endParaRPr lang="en-US"/>
            </a:p>
          </p:txBody>
        </p:sp>
        <p:sp>
          <p:nvSpPr>
            <p:cNvPr id="21" name="Freeform 556">
              <a:extLst>
                <a:ext uri="{FF2B5EF4-FFF2-40B4-BE49-F238E27FC236}">
                  <a16:creationId xmlns:a16="http://schemas.microsoft.com/office/drawing/2014/main" id="{56DCE52B-AB78-EC97-8D7E-25C491C1F05E}"/>
                </a:ext>
              </a:extLst>
            </p:cNvPr>
            <p:cNvSpPr/>
            <p:nvPr/>
          </p:nvSpPr>
          <p:spPr>
            <a:xfrm>
              <a:off x="4149229" y="4470513"/>
              <a:ext cx="1624" cy="1984"/>
            </a:xfrm>
            <a:custGeom>
              <a:avLst/>
              <a:gdLst>
                <a:gd name="connsiteX0" fmla="*/ 0 w 1624"/>
                <a:gd name="connsiteY0" fmla="*/ 0 h 1984"/>
                <a:gd name="connsiteX1" fmla="*/ 1624 w 1624"/>
                <a:gd name="connsiteY1" fmla="*/ 1985 h 1984"/>
                <a:gd name="connsiteX2" fmla="*/ 0 w 1624"/>
                <a:gd name="connsiteY2" fmla="*/ 0 h 1984"/>
              </a:gdLst>
              <a:ahLst/>
              <a:cxnLst>
                <a:cxn ang="0">
                  <a:pos x="connsiteX0" y="connsiteY0"/>
                </a:cxn>
                <a:cxn ang="0">
                  <a:pos x="connsiteX1" y="connsiteY1"/>
                </a:cxn>
                <a:cxn ang="0">
                  <a:pos x="connsiteX2" y="connsiteY2"/>
                </a:cxn>
              </a:cxnLst>
              <a:rect l="l" t="t" r="r" b="b"/>
              <a:pathLst>
                <a:path w="1624" h="1984">
                  <a:moveTo>
                    <a:pt x="0" y="0"/>
                  </a:moveTo>
                  <a:cubicBezTo>
                    <a:pt x="541" y="722"/>
                    <a:pt x="1263" y="1263"/>
                    <a:pt x="1624" y="1985"/>
                  </a:cubicBezTo>
                  <a:cubicBezTo>
                    <a:pt x="1263" y="1443"/>
                    <a:pt x="541" y="722"/>
                    <a:pt x="0" y="0"/>
                  </a:cubicBezTo>
                  <a:close/>
                </a:path>
              </a:pathLst>
            </a:custGeom>
            <a:solidFill>
              <a:srgbClr val="FFFFFF"/>
            </a:solidFill>
            <a:ln w="1804" cap="flat">
              <a:noFill/>
              <a:prstDash val="solid"/>
              <a:miter/>
            </a:ln>
          </p:spPr>
          <p:txBody>
            <a:bodyPr rtlCol="0" anchor="ctr"/>
            <a:lstStyle/>
            <a:p>
              <a:endParaRPr lang="en-US"/>
            </a:p>
          </p:txBody>
        </p:sp>
        <p:sp>
          <p:nvSpPr>
            <p:cNvPr id="22" name="Freeform 557">
              <a:extLst>
                <a:ext uri="{FF2B5EF4-FFF2-40B4-BE49-F238E27FC236}">
                  <a16:creationId xmlns:a16="http://schemas.microsoft.com/office/drawing/2014/main" id="{51ABE6AA-96C0-3384-3A25-F1CDCB2B3FC4}"/>
                </a:ext>
              </a:extLst>
            </p:cNvPr>
            <p:cNvSpPr/>
            <p:nvPr/>
          </p:nvSpPr>
          <p:spPr>
            <a:xfrm>
              <a:off x="4151215" y="4473040"/>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1" y="902"/>
                  </a:cubicBezTo>
                  <a:cubicBezTo>
                    <a:pt x="361"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23" name="Freeform 558">
              <a:extLst>
                <a:ext uri="{FF2B5EF4-FFF2-40B4-BE49-F238E27FC236}">
                  <a16:creationId xmlns:a16="http://schemas.microsoft.com/office/drawing/2014/main" id="{6710A68D-D145-D78E-CD7B-31F61A1E7A9D}"/>
                </a:ext>
              </a:extLst>
            </p:cNvPr>
            <p:cNvSpPr/>
            <p:nvPr/>
          </p:nvSpPr>
          <p:spPr>
            <a:xfrm>
              <a:off x="4147966" y="4469250"/>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361"/>
                    <a:pt x="722" y="542"/>
                    <a:pt x="902" y="902"/>
                  </a:cubicBezTo>
                  <a:cubicBezTo>
                    <a:pt x="542" y="722"/>
                    <a:pt x="361" y="361"/>
                    <a:pt x="0" y="0"/>
                  </a:cubicBezTo>
                  <a:close/>
                </a:path>
              </a:pathLst>
            </a:custGeom>
            <a:solidFill>
              <a:srgbClr val="FFFFFF"/>
            </a:solidFill>
            <a:ln w="1804" cap="flat">
              <a:noFill/>
              <a:prstDash val="solid"/>
              <a:miter/>
            </a:ln>
          </p:spPr>
          <p:txBody>
            <a:bodyPr rtlCol="0" anchor="ctr"/>
            <a:lstStyle/>
            <a:p>
              <a:endParaRPr lang="en-US"/>
            </a:p>
          </p:txBody>
        </p:sp>
        <p:sp>
          <p:nvSpPr>
            <p:cNvPr id="24" name="Freeform 559">
              <a:extLst>
                <a:ext uri="{FF2B5EF4-FFF2-40B4-BE49-F238E27FC236}">
                  <a16:creationId xmlns:a16="http://schemas.microsoft.com/office/drawing/2014/main" id="{CBCE94CD-554C-A1EB-3371-5887BA4BD9BA}"/>
                </a:ext>
              </a:extLst>
            </p:cNvPr>
            <p:cNvSpPr/>
            <p:nvPr/>
          </p:nvSpPr>
          <p:spPr>
            <a:xfrm>
              <a:off x="4153200" y="4476469"/>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560">
              <a:extLst>
                <a:ext uri="{FF2B5EF4-FFF2-40B4-BE49-F238E27FC236}">
                  <a16:creationId xmlns:a16="http://schemas.microsoft.com/office/drawing/2014/main" id="{8806B814-729F-0D7C-F5D9-633B3817ADB1}"/>
                </a:ext>
              </a:extLst>
            </p:cNvPr>
            <p:cNvSpPr/>
            <p:nvPr/>
          </p:nvSpPr>
          <p:spPr>
            <a:xfrm>
              <a:off x="4152297" y="4474664"/>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2"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6" name="Freeform 561">
              <a:extLst>
                <a:ext uri="{FF2B5EF4-FFF2-40B4-BE49-F238E27FC236}">
                  <a16:creationId xmlns:a16="http://schemas.microsoft.com/office/drawing/2014/main" id="{D68F00D3-AE48-3599-4126-C35D3872D293}"/>
                </a:ext>
              </a:extLst>
            </p:cNvPr>
            <p:cNvSpPr/>
            <p:nvPr/>
          </p:nvSpPr>
          <p:spPr>
            <a:xfrm>
              <a:off x="4144898" y="4466904"/>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a:p>
          </p:txBody>
        </p:sp>
        <p:sp>
          <p:nvSpPr>
            <p:cNvPr id="27" name="Freeform 562">
              <a:extLst>
                <a:ext uri="{FF2B5EF4-FFF2-40B4-BE49-F238E27FC236}">
                  <a16:creationId xmlns:a16="http://schemas.microsoft.com/office/drawing/2014/main" id="{AD381E4A-F6AC-93E7-D814-3163DC9FAEB3}"/>
                </a:ext>
              </a:extLst>
            </p:cNvPr>
            <p:cNvSpPr/>
            <p:nvPr/>
          </p:nvSpPr>
          <p:spPr>
            <a:xfrm>
              <a:off x="4154644" y="4480620"/>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722"/>
                    <a:pt x="180" y="902"/>
                  </a:cubicBezTo>
                  <a:cubicBezTo>
                    <a:pt x="180"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563">
              <a:extLst>
                <a:ext uri="{FF2B5EF4-FFF2-40B4-BE49-F238E27FC236}">
                  <a16:creationId xmlns:a16="http://schemas.microsoft.com/office/drawing/2014/main" id="{1D1D0F86-3AA6-2797-8067-CF5F33B5323A}"/>
                </a:ext>
              </a:extLst>
            </p:cNvPr>
            <p:cNvSpPr/>
            <p:nvPr/>
          </p:nvSpPr>
          <p:spPr>
            <a:xfrm>
              <a:off x="4154102" y="447845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180" y="722"/>
                    <a:pt x="0"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564">
              <a:extLst>
                <a:ext uri="{FF2B5EF4-FFF2-40B4-BE49-F238E27FC236}">
                  <a16:creationId xmlns:a16="http://schemas.microsoft.com/office/drawing/2014/main" id="{CCEEEC9C-5260-7E35-4DB3-B2A831E039F0}"/>
                </a:ext>
              </a:extLst>
            </p:cNvPr>
            <p:cNvSpPr/>
            <p:nvPr/>
          </p:nvSpPr>
          <p:spPr>
            <a:xfrm>
              <a:off x="4661233" y="4479898"/>
              <a:ext cx="180" cy="4511"/>
            </a:xfrm>
            <a:custGeom>
              <a:avLst/>
              <a:gdLst>
                <a:gd name="connsiteX0" fmla="*/ 180 w 180"/>
                <a:gd name="connsiteY0" fmla="*/ 0 h 4511"/>
                <a:gd name="connsiteX1" fmla="*/ 0 w 180"/>
                <a:gd name="connsiteY1" fmla="*/ 4512 h 4511"/>
                <a:gd name="connsiteX2" fmla="*/ 180 w 180"/>
                <a:gd name="connsiteY2" fmla="*/ 0 h 4511"/>
              </a:gdLst>
              <a:ahLst/>
              <a:cxnLst>
                <a:cxn ang="0">
                  <a:pos x="connsiteX0" y="connsiteY0"/>
                </a:cxn>
                <a:cxn ang="0">
                  <a:pos x="connsiteX1" y="connsiteY1"/>
                </a:cxn>
                <a:cxn ang="0">
                  <a:pos x="connsiteX2" y="connsiteY2"/>
                </a:cxn>
              </a:cxnLst>
              <a:rect l="l" t="t" r="r" b="b"/>
              <a:pathLst>
                <a:path w="180" h="4511">
                  <a:moveTo>
                    <a:pt x="180" y="0"/>
                  </a:moveTo>
                  <a:cubicBezTo>
                    <a:pt x="180" y="1624"/>
                    <a:pt x="180" y="3068"/>
                    <a:pt x="0" y="4512"/>
                  </a:cubicBezTo>
                  <a:cubicBezTo>
                    <a:pt x="180" y="3068"/>
                    <a:pt x="180" y="1444"/>
                    <a:pt x="180" y="0"/>
                  </a:cubicBezTo>
                  <a:close/>
                </a:path>
              </a:pathLst>
            </a:custGeom>
            <a:solidFill>
              <a:srgbClr val="FFFFFF"/>
            </a:solidFill>
            <a:ln w="1804" cap="flat">
              <a:noFill/>
              <a:prstDash val="solid"/>
              <a:miter/>
            </a:ln>
          </p:spPr>
          <p:txBody>
            <a:bodyPr rtlCol="0" anchor="ctr"/>
            <a:lstStyle/>
            <a:p>
              <a:endParaRPr lang="en-US"/>
            </a:p>
          </p:txBody>
        </p:sp>
        <p:sp>
          <p:nvSpPr>
            <p:cNvPr id="30" name="Freeform 565">
              <a:extLst>
                <a:ext uri="{FF2B5EF4-FFF2-40B4-BE49-F238E27FC236}">
                  <a16:creationId xmlns:a16="http://schemas.microsoft.com/office/drawing/2014/main" id="{132D6BA4-E9C1-51B7-4BB1-BD26D909C29F}"/>
                </a:ext>
              </a:extLst>
            </p:cNvPr>
            <p:cNvSpPr/>
            <p:nvPr/>
          </p:nvSpPr>
          <p:spPr>
            <a:xfrm>
              <a:off x="4660150" y="4529889"/>
              <a:ext cx="180" cy="4692"/>
            </a:xfrm>
            <a:custGeom>
              <a:avLst/>
              <a:gdLst>
                <a:gd name="connsiteX0" fmla="*/ 180 w 180"/>
                <a:gd name="connsiteY0" fmla="*/ 0 h 4692"/>
                <a:gd name="connsiteX1" fmla="*/ 0 w 180"/>
                <a:gd name="connsiteY1" fmla="*/ 4692 h 4692"/>
                <a:gd name="connsiteX2" fmla="*/ 180 w 180"/>
                <a:gd name="connsiteY2" fmla="*/ 0 h 4692"/>
              </a:gdLst>
              <a:ahLst/>
              <a:cxnLst>
                <a:cxn ang="0">
                  <a:pos x="connsiteX0" y="connsiteY0"/>
                </a:cxn>
                <a:cxn ang="0">
                  <a:pos x="connsiteX1" y="connsiteY1"/>
                </a:cxn>
                <a:cxn ang="0">
                  <a:pos x="connsiteX2" y="connsiteY2"/>
                </a:cxn>
              </a:cxnLst>
              <a:rect l="l" t="t" r="r" b="b"/>
              <a:pathLst>
                <a:path w="180" h="4692">
                  <a:moveTo>
                    <a:pt x="180" y="0"/>
                  </a:moveTo>
                  <a:cubicBezTo>
                    <a:pt x="180" y="1624"/>
                    <a:pt x="180" y="3249"/>
                    <a:pt x="0" y="4692"/>
                  </a:cubicBezTo>
                  <a:cubicBezTo>
                    <a:pt x="180" y="3249"/>
                    <a:pt x="180" y="1624"/>
                    <a:pt x="180" y="0"/>
                  </a:cubicBezTo>
                  <a:close/>
                </a:path>
              </a:pathLst>
            </a:custGeom>
            <a:solidFill>
              <a:srgbClr val="FFFFFF"/>
            </a:solidFill>
            <a:ln w="1804" cap="flat">
              <a:noFill/>
              <a:prstDash val="solid"/>
              <a:miter/>
            </a:ln>
          </p:spPr>
          <p:txBody>
            <a:bodyPr rtlCol="0" anchor="ctr"/>
            <a:lstStyle/>
            <a:p>
              <a:endParaRPr lang="en-US"/>
            </a:p>
          </p:txBody>
        </p:sp>
        <p:sp>
          <p:nvSpPr>
            <p:cNvPr id="31" name="Freeform 566">
              <a:extLst>
                <a:ext uri="{FF2B5EF4-FFF2-40B4-BE49-F238E27FC236}">
                  <a16:creationId xmlns:a16="http://schemas.microsoft.com/office/drawing/2014/main" id="{B2887864-CA0D-BEEC-0FC2-F6D7BD91CE9E}"/>
                </a:ext>
              </a:extLst>
            </p:cNvPr>
            <p:cNvSpPr/>
            <p:nvPr/>
          </p:nvSpPr>
          <p:spPr>
            <a:xfrm>
              <a:off x="4660150" y="4541800"/>
              <a:ext cx="1804" cy="3067"/>
            </a:xfrm>
            <a:custGeom>
              <a:avLst/>
              <a:gdLst>
                <a:gd name="connsiteX0" fmla="*/ 0 w 1804"/>
                <a:gd name="connsiteY0" fmla="*/ 0 h 3067"/>
                <a:gd name="connsiteX1" fmla="*/ 0 w 1804"/>
                <a:gd name="connsiteY1" fmla="*/ 3068 h 3067"/>
                <a:gd name="connsiteX2" fmla="*/ 0 w 1804"/>
                <a:gd name="connsiteY2" fmla="*/ 0 h 3067"/>
              </a:gdLst>
              <a:ahLst/>
              <a:cxnLst>
                <a:cxn ang="0">
                  <a:pos x="connsiteX0" y="connsiteY0"/>
                </a:cxn>
                <a:cxn ang="0">
                  <a:pos x="connsiteX1" y="connsiteY1"/>
                </a:cxn>
                <a:cxn ang="0">
                  <a:pos x="connsiteX2" y="connsiteY2"/>
                </a:cxn>
              </a:cxnLst>
              <a:rect l="l" t="t" r="r" b="b"/>
              <a:pathLst>
                <a:path w="1804" h="3067">
                  <a:moveTo>
                    <a:pt x="0" y="0"/>
                  </a:moveTo>
                  <a:cubicBezTo>
                    <a:pt x="0" y="1083"/>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32" name="Freeform 567">
              <a:extLst>
                <a:ext uri="{FF2B5EF4-FFF2-40B4-BE49-F238E27FC236}">
                  <a16:creationId xmlns:a16="http://schemas.microsoft.com/office/drawing/2014/main" id="{94FEB227-18FE-4A7A-B56A-74E71AF2FD06}"/>
                </a:ext>
              </a:extLst>
            </p:cNvPr>
            <p:cNvSpPr/>
            <p:nvPr/>
          </p:nvSpPr>
          <p:spPr>
            <a:xfrm>
              <a:off x="4660511" y="4525196"/>
              <a:ext cx="1804" cy="3609"/>
            </a:xfrm>
            <a:custGeom>
              <a:avLst/>
              <a:gdLst>
                <a:gd name="connsiteX0" fmla="*/ 0 w 1804"/>
                <a:gd name="connsiteY0" fmla="*/ 0 h 3609"/>
                <a:gd name="connsiteX1" fmla="*/ 0 w 1804"/>
                <a:gd name="connsiteY1" fmla="*/ 3609 h 3609"/>
                <a:gd name="connsiteX2" fmla="*/ 0 w 1804"/>
                <a:gd name="connsiteY2" fmla="*/ 0 h 3609"/>
              </a:gdLst>
              <a:ahLst/>
              <a:cxnLst>
                <a:cxn ang="0">
                  <a:pos x="connsiteX0" y="connsiteY0"/>
                </a:cxn>
                <a:cxn ang="0">
                  <a:pos x="connsiteX1" y="connsiteY1"/>
                </a:cxn>
                <a:cxn ang="0">
                  <a:pos x="connsiteX2" y="connsiteY2"/>
                </a:cxn>
              </a:cxnLst>
              <a:rect l="l" t="t" r="r" b="b"/>
              <a:pathLst>
                <a:path w="1804" h="3609">
                  <a:moveTo>
                    <a:pt x="0" y="0"/>
                  </a:moveTo>
                  <a:cubicBezTo>
                    <a:pt x="0" y="1264"/>
                    <a:pt x="0" y="2527"/>
                    <a:pt x="0" y="3609"/>
                  </a:cubicBezTo>
                  <a:cubicBezTo>
                    <a:pt x="0" y="2527"/>
                    <a:pt x="0" y="1264"/>
                    <a:pt x="0" y="0"/>
                  </a:cubicBezTo>
                  <a:close/>
                </a:path>
              </a:pathLst>
            </a:custGeom>
            <a:solidFill>
              <a:srgbClr val="FFFFFF"/>
            </a:solidFill>
            <a:ln w="1804" cap="flat">
              <a:noFill/>
              <a:prstDash val="solid"/>
              <a:miter/>
            </a:ln>
          </p:spPr>
          <p:txBody>
            <a:bodyPr rtlCol="0" anchor="ctr"/>
            <a:lstStyle/>
            <a:p>
              <a:endParaRPr lang="en-US"/>
            </a:p>
          </p:txBody>
        </p:sp>
        <p:sp>
          <p:nvSpPr>
            <p:cNvPr id="33" name="Freeform 568">
              <a:extLst>
                <a:ext uri="{FF2B5EF4-FFF2-40B4-BE49-F238E27FC236}">
                  <a16:creationId xmlns:a16="http://schemas.microsoft.com/office/drawing/2014/main" id="{62ECAF56-4E6B-C3A7-9CBD-606F1211D5EC}"/>
                </a:ext>
              </a:extLst>
            </p:cNvPr>
            <p:cNvSpPr/>
            <p:nvPr/>
          </p:nvSpPr>
          <p:spPr>
            <a:xfrm>
              <a:off x="4345585" y="4614892"/>
              <a:ext cx="1804" cy="902"/>
            </a:xfrm>
            <a:custGeom>
              <a:avLst/>
              <a:gdLst>
                <a:gd name="connsiteX0" fmla="*/ 0 w 1804"/>
                <a:gd name="connsiteY0" fmla="*/ 902 h 902"/>
                <a:gd name="connsiteX1" fmla="*/ 0 w 1804"/>
                <a:gd name="connsiteY1" fmla="*/ 0 h 902"/>
                <a:gd name="connsiteX2" fmla="*/ 0 w 1804"/>
                <a:gd name="connsiteY2" fmla="*/ 902 h 902"/>
              </a:gdLst>
              <a:ahLst/>
              <a:cxnLst>
                <a:cxn ang="0">
                  <a:pos x="connsiteX0" y="connsiteY0"/>
                </a:cxn>
                <a:cxn ang="0">
                  <a:pos x="connsiteX1" y="connsiteY1"/>
                </a:cxn>
                <a:cxn ang="0">
                  <a:pos x="connsiteX2" y="connsiteY2"/>
                </a:cxn>
              </a:cxnLst>
              <a:rect l="l" t="t" r="r" b="b"/>
              <a:pathLst>
                <a:path w="1804" h="902">
                  <a:moveTo>
                    <a:pt x="0" y="902"/>
                  </a:moveTo>
                  <a:cubicBezTo>
                    <a:pt x="0" y="541"/>
                    <a:pt x="0" y="361"/>
                    <a:pt x="0"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4" name="Freeform 569">
              <a:extLst>
                <a:ext uri="{FF2B5EF4-FFF2-40B4-BE49-F238E27FC236}">
                  <a16:creationId xmlns:a16="http://schemas.microsoft.com/office/drawing/2014/main" id="{51B447AF-7645-8F1B-9F79-7019D7268666}"/>
                </a:ext>
              </a:extLst>
            </p:cNvPr>
            <p:cNvSpPr/>
            <p:nvPr/>
          </p:nvSpPr>
          <p:spPr>
            <a:xfrm>
              <a:off x="4659789" y="4546492"/>
              <a:ext cx="180" cy="4331"/>
            </a:xfrm>
            <a:custGeom>
              <a:avLst/>
              <a:gdLst>
                <a:gd name="connsiteX0" fmla="*/ 181 w 180"/>
                <a:gd name="connsiteY0" fmla="*/ 0 h 4331"/>
                <a:gd name="connsiteX1" fmla="*/ 0 w 180"/>
                <a:gd name="connsiteY1" fmla="*/ 4332 h 4331"/>
                <a:gd name="connsiteX2" fmla="*/ 181 w 180"/>
                <a:gd name="connsiteY2" fmla="*/ 0 h 4331"/>
              </a:gdLst>
              <a:ahLst/>
              <a:cxnLst>
                <a:cxn ang="0">
                  <a:pos x="connsiteX0" y="connsiteY0"/>
                </a:cxn>
                <a:cxn ang="0">
                  <a:pos x="connsiteX1" y="connsiteY1"/>
                </a:cxn>
                <a:cxn ang="0">
                  <a:pos x="connsiteX2" y="connsiteY2"/>
                </a:cxn>
              </a:cxnLst>
              <a:rect l="l" t="t" r="r" b="b"/>
              <a:pathLst>
                <a:path w="180" h="4331">
                  <a:moveTo>
                    <a:pt x="181" y="0"/>
                  </a:moveTo>
                  <a:cubicBezTo>
                    <a:pt x="181" y="1444"/>
                    <a:pt x="181" y="2888"/>
                    <a:pt x="0" y="4332"/>
                  </a:cubicBezTo>
                  <a:cubicBezTo>
                    <a:pt x="181" y="2888"/>
                    <a:pt x="181" y="1444"/>
                    <a:pt x="181" y="0"/>
                  </a:cubicBezTo>
                  <a:close/>
                </a:path>
              </a:pathLst>
            </a:custGeom>
            <a:solidFill>
              <a:srgbClr val="FFFFFF"/>
            </a:solidFill>
            <a:ln w="1804" cap="flat">
              <a:noFill/>
              <a:prstDash val="solid"/>
              <a:miter/>
            </a:ln>
          </p:spPr>
          <p:txBody>
            <a:bodyPr rtlCol="0" anchor="ctr"/>
            <a:lstStyle/>
            <a:p>
              <a:endParaRPr lang="en-US"/>
            </a:p>
          </p:txBody>
        </p:sp>
        <p:sp>
          <p:nvSpPr>
            <p:cNvPr id="35" name="Freeform 570">
              <a:extLst>
                <a:ext uri="{FF2B5EF4-FFF2-40B4-BE49-F238E27FC236}">
                  <a16:creationId xmlns:a16="http://schemas.microsoft.com/office/drawing/2014/main" id="{24B8D789-7AE6-7D9D-FE22-400217B612F3}"/>
                </a:ext>
              </a:extLst>
            </p:cNvPr>
            <p:cNvSpPr/>
            <p:nvPr/>
          </p:nvSpPr>
          <p:spPr>
            <a:xfrm>
              <a:off x="4345810" y="4618502"/>
              <a:ext cx="135" cy="360"/>
            </a:xfrm>
            <a:custGeom>
              <a:avLst/>
              <a:gdLst>
                <a:gd name="connsiteX0" fmla="*/ 135 w 135"/>
                <a:gd name="connsiteY0" fmla="*/ 361 h 360"/>
                <a:gd name="connsiteX1" fmla="*/ 135 w 135"/>
                <a:gd name="connsiteY1" fmla="*/ 0 h 360"/>
                <a:gd name="connsiteX2" fmla="*/ 135 w 135"/>
                <a:gd name="connsiteY2" fmla="*/ 361 h 360"/>
              </a:gdLst>
              <a:ahLst/>
              <a:cxnLst>
                <a:cxn ang="0">
                  <a:pos x="connsiteX0" y="connsiteY0"/>
                </a:cxn>
                <a:cxn ang="0">
                  <a:pos x="connsiteX1" y="connsiteY1"/>
                </a:cxn>
                <a:cxn ang="0">
                  <a:pos x="connsiteX2" y="connsiteY2"/>
                </a:cxn>
              </a:cxnLst>
              <a:rect l="l" t="t" r="r" b="b"/>
              <a:pathLst>
                <a:path w="135" h="360">
                  <a:moveTo>
                    <a:pt x="135" y="361"/>
                  </a:moveTo>
                  <a:cubicBezTo>
                    <a:pt x="135" y="180"/>
                    <a:pt x="135" y="180"/>
                    <a:pt x="135" y="0"/>
                  </a:cubicBezTo>
                  <a:cubicBezTo>
                    <a:pt x="-45" y="180"/>
                    <a:pt x="-45" y="180"/>
                    <a:pt x="135" y="361"/>
                  </a:cubicBezTo>
                  <a:close/>
                </a:path>
              </a:pathLst>
            </a:custGeom>
            <a:solidFill>
              <a:srgbClr val="FFFFFF"/>
            </a:solidFill>
            <a:ln w="1804" cap="flat">
              <a:noFill/>
              <a:prstDash val="solid"/>
              <a:miter/>
            </a:ln>
          </p:spPr>
          <p:txBody>
            <a:bodyPr rtlCol="0" anchor="ctr"/>
            <a:lstStyle/>
            <a:p>
              <a:endParaRPr lang="en-US"/>
            </a:p>
          </p:txBody>
        </p:sp>
        <p:sp>
          <p:nvSpPr>
            <p:cNvPr id="36" name="Freeform 571">
              <a:extLst>
                <a:ext uri="{FF2B5EF4-FFF2-40B4-BE49-F238E27FC236}">
                  <a16:creationId xmlns:a16="http://schemas.microsoft.com/office/drawing/2014/main" id="{D5399B77-0C85-A028-1A74-5C18BE8E97C4}"/>
                </a:ext>
              </a:extLst>
            </p:cNvPr>
            <p:cNvSpPr/>
            <p:nvPr/>
          </p:nvSpPr>
          <p:spPr>
            <a:xfrm>
              <a:off x="4660612" y="4519061"/>
              <a:ext cx="80" cy="3428"/>
            </a:xfrm>
            <a:custGeom>
              <a:avLst/>
              <a:gdLst>
                <a:gd name="connsiteX0" fmla="*/ 80 w 80"/>
                <a:gd name="connsiteY0" fmla="*/ 0 h 3428"/>
                <a:gd name="connsiteX1" fmla="*/ 80 w 80"/>
                <a:gd name="connsiteY1" fmla="*/ 3429 h 3428"/>
                <a:gd name="connsiteX2" fmla="*/ 80 w 80"/>
                <a:gd name="connsiteY2" fmla="*/ 0 h 3428"/>
              </a:gdLst>
              <a:ahLst/>
              <a:cxnLst>
                <a:cxn ang="0">
                  <a:pos x="connsiteX0" y="connsiteY0"/>
                </a:cxn>
                <a:cxn ang="0">
                  <a:pos x="connsiteX1" y="connsiteY1"/>
                </a:cxn>
                <a:cxn ang="0">
                  <a:pos x="connsiteX2" y="connsiteY2"/>
                </a:cxn>
              </a:cxnLst>
              <a:rect l="l" t="t" r="r" b="b"/>
              <a:pathLst>
                <a:path w="80" h="3428">
                  <a:moveTo>
                    <a:pt x="80" y="0"/>
                  </a:moveTo>
                  <a:cubicBezTo>
                    <a:pt x="80" y="1083"/>
                    <a:pt x="80" y="2346"/>
                    <a:pt x="80" y="3429"/>
                  </a:cubicBezTo>
                  <a:cubicBezTo>
                    <a:pt x="-100" y="2166"/>
                    <a:pt x="80" y="1083"/>
                    <a:pt x="80" y="0"/>
                  </a:cubicBezTo>
                  <a:close/>
                </a:path>
              </a:pathLst>
            </a:custGeom>
            <a:solidFill>
              <a:srgbClr val="FFFFFF"/>
            </a:solidFill>
            <a:ln w="1804" cap="flat">
              <a:noFill/>
              <a:prstDash val="solid"/>
              <a:miter/>
            </a:ln>
          </p:spPr>
          <p:txBody>
            <a:bodyPr rtlCol="0" anchor="ctr"/>
            <a:lstStyle/>
            <a:p>
              <a:endParaRPr lang="en-US"/>
            </a:p>
          </p:txBody>
        </p:sp>
        <p:sp>
          <p:nvSpPr>
            <p:cNvPr id="37" name="Freeform 572">
              <a:extLst>
                <a:ext uri="{FF2B5EF4-FFF2-40B4-BE49-F238E27FC236}">
                  <a16:creationId xmlns:a16="http://schemas.microsoft.com/office/drawing/2014/main" id="{24000A21-EDFA-EC7E-6856-AEB023C0B3E5}"/>
                </a:ext>
              </a:extLst>
            </p:cNvPr>
            <p:cNvSpPr/>
            <p:nvPr/>
          </p:nvSpPr>
          <p:spPr>
            <a:xfrm>
              <a:off x="4660150" y="4537108"/>
              <a:ext cx="1804" cy="2526"/>
            </a:xfrm>
            <a:custGeom>
              <a:avLst/>
              <a:gdLst>
                <a:gd name="connsiteX0" fmla="*/ 0 w 1804"/>
                <a:gd name="connsiteY0" fmla="*/ 0 h 2526"/>
                <a:gd name="connsiteX1" fmla="*/ 0 w 1804"/>
                <a:gd name="connsiteY1" fmla="*/ 2526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4"/>
                    <a:pt x="0" y="2526"/>
                  </a:cubicBezTo>
                  <a:cubicBezTo>
                    <a:pt x="0" y="1805"/>
                    <a:pt x="0" y="902"/>
                    <a:pt x="0" y="0"/>
                  </a:cubicBezTo>
                  <a:close/>
                </a:path>
              </a:pathLst>
            </a:custGeom>
            <a:solidFill>
              <a:srgbClr val="FFFFFF"/>
            </a:solidFill>
            <a:ln w="1804" cap="flat">
              <a:noFill/>
              <a:prstDash val="solid"/>
              <a:miter/>
            </a:ln>
          </p:spPr>
          <p:txBody>
            <a:bodyPr rtlCol="0" anchor="ctr"/>
            <a:lstStyle/>
            <a:p>
              <a:endParaRPr lang="en-US"/>
            </a:p>
          </p:txBody>
        </p:sp>
        <p:sp>
          <p:nvSpPr>
            <p:cNvPr id="38" name="Freeform 573">
              <a:extLst>
                <a:ext uri="{FF2B5EF4-FFF2-40B4-BE49-F238E27FC236}">
                  <a16:creationId xmlns:a16="http://schemas.microsoft.com/office/drawing/2014/main" id="{E682E0F9-A871-950F-8170-CC2D1BEEBA54}"/>
                </a:ext>
              </a:extLst>
            </p:cNvPr>
            <p:cNvSpPr/>
            <p:nvPr/>
          </p:nvSpPr>
          <p:spPr>
            <a:xfrm>
              <a:off x="4661053" y="4493975"/>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3"/>
                    <a:pt x="180" y="2887"/>
                    <a:pt x="0" y="4331"/>
                  </a:cubicBezTo>
                  <a:cubicBezTo>
                    <a:pt x="0" y="2887"/>
                    <a:pt x="0" y="1443"/>
                    <a:pt x="180" y="0"/>
                  </a:cubicBezTo>
                  <a:close/>
                </a:path>
              </a:pathLst>
            </a:custGeom>
            <a:solidFill>
              <a:srgbClr val="FFFFFF"/>
            </a:solidFill>
            <a:ln w="1804" cap="flat">
              <a:noFill/>
              <a:prstDash val="solid"/>
              <a:miter/>
            </a:ln>
          </p:spPr>
          <p:txBody>
            <a:bodyPr rtlCol="0" anchor="ctr"/>
            <a:lstStyle/>
            <a:p>
              <a:endParaRPr lang="en-US"/>
            </a:p>
          </p:txBody>
        </p:sp>
        <p:sp>
          <p:nvSpPr>
            <p:cNvPr id="39" name="Freeform 574">
              <a:extLst>
                <a:ext uri="{FF2B5EF4-FFF2-40B4-BE49-F238E27FC236}">
                  <a16:creationId xmlns:a16="http://schemas.microsoft.com/office/drawing/2014/main" id="{558EBF94-6AA7-FE31-F329-0806867DD510}"/>
                </a:ext>
              </a:extLst>
            </p:cNvPr>
            <p:cNvSpPr/>
            <p:nvPr/>
          </p:nvSpPr>
          <p:spPr>
            <a:xfrm>
              <a:off x="4662316" y="4431170"/>
              <a:ext cx="180" cy="13174"/>
            </a:xfrm>
            <a:custGeom>
              <a:avLst/>
              <a:gdLst>
                <a:gd name="connsiteX0" fmla="*/ 180 w 180"/>
                <a:gd name="connsiteY0" fmla="*/ 0 h 13174"/>
                <a:gd name="connsiteX1" fmla="*/ 0 w 180"/>
                <a:gd name="connsiteY1" fmla="*/ 13175 h 13174"/>
                <a:gd name="connsiteX2" fmla="*/ 180 w 180"/>
                <a:gd name="connsiteY2" fmla="*/ 0 h 13174"/>
              </a:gdLst>
              <a:ahLst/>
              <a:cxnLst>
                <a:cxn ang="0">
                  <a:pos x="connsiteX0" y="connsiteY0"/>
                </a:cxn>
                <a:cxn ang="0">
                  <a:pos x="connsiteX1" y="connsiteY1"/>
                </a:cxn>
                <a:cxn ang="0">
                  <a:pos x="connsiteX2" y="connsiteY2"/>
                </a:cxn>
              </a:cxnLst>
              <a:rect l="l" t="t" r="r" b="b"/>
              <a:pathLst>
                <a:path w="180" h="13174">
                  <a:moveTo>
                    <a:pt x="180" y="0"/>
                  </a:moveTo>
                  <a:cubicBezTo>
                    <a:pt x="180" y="4331"/>
                    <a:pt x="0" y="8663"/>
                    <a:pt x="0" y="13175"/>
                  </a:cubicBezTo>
                  <a:cubicBezTo>
                    <a:pt x="0" y="8843"/>
                    <a:pt x="0" y="4512"/>
                    <a:pt x="180" y="0"/>
                  </a:cubicBezTo>
                  <a:close/>
                </a:path>
              </a:pathLst>
            </a:custGeom>
            <a:solidFill>
              <a:srgbClr val="FFFFFF"/>
            </a:solidFill>
            <a:ln w="1804" cap="flat">
              <a:noFill/>
              <a:prstDash val="solid"/>
              <a:miter/>
            </a:ln>
          </p:spPr>
          <p:txBody>
            <a:bodyPr rtlCol="0" anchor="ctr"/>
            <a:lstStyle/>
            <a:p>
              <a:endParaRPr lang="en-US"/>
            </a:p>
          </p:txBody>
        </p:sp>
        <p:sp>
          <p:nvSpPr>
            <p:cNvPr id="40" name="Freeform 575">
              <a:extLst>
                <a:ext uri="{FF2B5EF4-FFF2-40B4-BE49-F238E27FC236}">
                  <a16:creationId xmlns:a16="http://schemas.microsoft.com/office/drawing/2014/main" id="{021C750C-BD78-A1AD-AB94-B00A986425A3}"/>
                </a:ext>
              </a:extLst>
            </p:cNvPr>
            <p:cNvSpPr/>
            <p:nvPr/>
          </p:nvSpPr>
          <p:spPr>
            <a:xfrm>
              <a:off x="4659789" y="4552268"/>
              <a:ext cx="1804" cy="2707"/>
            </a:xfrm>
            <a:custGeom>
              <a:avLst/>
              <a:gdLst>
                <a:gd name="connsiteX0" fmla="*/ 0 w 1804"/>
                <a:gd name="connsiteY0" fmla="*/ 0 h 2707"/>
                <a:gd name="connsiteX1" fmla="*/ 0 w 1804"/>
                <a:gd name="connsiteY1" fmla="*/ 2707 h 2707"/>
                <a:gd name="connsiteX2" fmla="*/ 0 w 1804"/>
                <a:gd name="connsiteY2" fmla="*/ 0 h 2707"/>
              </a:gdLst>
              <a:ahLst/>
              <a:cxnLst>
                <a:cxn ang="0">
                  <a:pos x="connsiteX0" y="connsiteY0"/>
                </a:cxn>
                <a:cxn ang="0">
                  <a:pos x="connsiteX1" y="connsiteY1"/>
                </a:cxn>
                <a:cxn ang="0">
                  <a:pos x="connsiteX2" y="connsiteY2"/>
                </a:cxn>
              </a:cxnLst>
              <a:rect l="l" t="t" r="r" b="b"/>
              <a:pathLst>
                <a:path w="1804" h="2707">
                  <a:moveTo>
                    <a:pt x="0" y="0"/>
                  </a:moveTo>
                  <a:cubicBezTo>
                    <a:pt x="0" y="902"/>
                    <a:pt x="0" y="1805"/>
                    <a:pt x="0" y="2707"/>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41" name="Freeform 576">
              <a:extLst>
                <a:ext uri="{FF2B5EF4-FFF2-40B4-BE49-F238E27FC236}">
                  <a16:creationId xmlns:a16="http://schemas.microsoft.com/office/drawing/2014/main" id="{F73A4173-4EB7-2475-26FA-1DE4685613D0}"/>
                </a:ext>
              </a:extLst>
            </p:cNvPr>
            <p:cNvSpPr/>
            <p:nvPr/>
          </p:nvSpPr>
          <p:spPr>
            <a:xfrm>
              <a:off x="4660872" y="4499750"/>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4"/>
                    <a:pt x="180" y="2887"/>
                    <a:pt x="0" y="4331"/>
                  </a:cubicBezTo>
                  <a:cubicBezTo>
                    <a:pt x="180" y="2887"/>
                    <a:pt x="180" y="1444"/>
                    <a:pt x="180" y="0"/>
                  </a:cubicBezTo>
                  <a:close/>
                </a:path>
              </a:pathLst>
            </a:custGeom>
            <a:solidFill>
              <a:srgbClr val="FFFFFF"/>
            </a:solidFill>
            <a:ln w="1804" cap="flat">
              <a:noFill/>
              <a:prstDash val="solid"/>
              <a:miter/>
            </a:ln>
          </p:spPr>
          <p:txBody>
            <a:bodyPr rtlCol="0" anchor="ctr"/>
            <a:lstStyle/>
            <a:p>
              <a:endParaRPr lang="en-US"/>
            </a:p>
          </p:txBody>
        </p:sp>
        <p:sp>
          <p:nvSpPr>
            <p:cNvPr id="42" name="Freeform 577">
              <a:extLst>
                <a:ext uri="{FF2B5EF4-FFF2-40B4-BE49-F238E27FC236}">
                  <a16:creationId xmlns:a16="http://schemas.microsoft.com/office/drawing/2014/main" id="{467FAF1E-EDE0-B7E6-5013-FC85F838A712}"/>
                </a:ext>
              </a:extLst>
            </p:cNvPr>
            <p:cNvSpPr/>
            <p:nvPr/>
          </p:nvSpPr>
          <p:spPr>
            <a:xfrm>
              <a:off x="4659789" y="4556779"/>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625"/>
                    <a:pt x="0" y="722"/>
                    <a:pt x="0" y="0"/>
                  </a:cubicBezTo>
                  <a:close/>
                </a:path>
              </a:pathLst>
            </a:custGeom>
            <a:solidFill>
              <a:srgbClr val="FFFFFF"/>
            </a:solidFill>
            <a:ln w="1804" cap="flat">
              <a:noFill/>
              <a:prstDash val="solid"/>
              <a:miter/>
            </a:ln>
          </p:spPr>
          <p:txBody>
            <a:bodyPr rtlCol="0" anchor="ctr"/>
            <a:lstStyle/>
            <a:p>
              <a:endParaRPr lang="en-US"/>
            </a:p>
          </p:txBody>
        </p:sp>
        <p:sp>
          <p:nvSpPr>
            <p:cNvPr id="43" name="Freeform 578">
              <a:extLst>
                <a:ext uri="{FF2B5EF4-FFF2-40B4-BE49-F238E27FC236}">
                  <a16:creationId xmlns:a16="http://schemas.microsoft.com/office/drawing/2014/main" id="{B96473A4-3E8E-0871-1FB0-0A63F6B6CBC3}"/>
                </a:ext>
              </a:extLst>
            </p:cNvPr>
            <p:cNvSpPr/>
            <p:nvPr/>
          </p:nvSpPr>
          <p:spPr>
            <a:xfrm>
              <a:off x="4659429" y="4560930"/>
              <a:ext cx="180" cy="3609"/>
            </a:xfrm>
            <a:custGeom>
              <a:avLst/>
              <a:gdLst>
                <a:gd name="connsiteX0" fmla="*/ 180 w 180"/>
                <a:gd name="connsiteY0" fmla="*/ 0 h 3609"/>
                <a:gd name="connsiteX1" fmla="*/ 0 w 180"/>
                <a:gd name="connsiteY1" fmla="*/ 3609 h 3609"/>
                <a:gd name="connsiteX2" fmla="*/ 180 w 180"/>
                <a:gd name="connsiteY2" fmla="*/ 0 h 3609"/>
              </a:gdLst>
              <a:ahLst/>
              <a:cxnLst>
                <a:cxn ang="0">
                  <a:pos x="connsiteX0" y="connsiteY0"/>
                </a:cxn>
                <a:cxn ang="0">
                  <a:pos x="connsiteX1" y="connsiteY1"/>
                </a:cxn>
                <a:cxn ang="0">
                  <a:pos x="connsiteX2" y="connsiteY2"/>
                </a:cxn>
              </a:cxnLst>
              <a:rect l="l" t="t" r="r" b="b"/>
              <a:pathLst>
                <a:path w="180" h="3609">
                  <a:moveTo>
                    <a:pt x="180" y="0"/>
                  </a:moveTo>
                  <a:cubicBezTo>
                    <a:pt x="180" y="1263"/>
                    <a:pt x="180" y="2527"/>
                    <a:pt x="0" y="3609"/>
                  </a:cubicBezTo>
                  <a:cubicBezTo>
                    <a:pt x="180" y="2346"/>
                    <a:pt x="180" y="1263"/>
                    <a:pt x="180" y="0"/>
                  </a:cubicBezTo>
                  <a:close/>
                </a:path>
              </a:pathLst>
            </a:custGeom>
            <a:solidFill>
              <a:srgbClr val="FFFFFF"/>
            </a:solidFill>
            <a:ln w="1804" cap="flat">
              <a:noFill/>
              <a:prstDash val="solid"/>
              <a:miter/>
            </a:ln>
          </p:spPr>
          <p:txBody>
            <a:bodyPr rtlCol="0" anchor="ctr"/>
            <a:lstStyle/>
            <a:p>
              <a:endParaRPr lang="en-US"/>
            </a:p>
          </p:txBody>
        </p:sp>
        <p:sp>
          <p:nvSpPr>
            <p:cNvPr id="44" name="Freeform 579">
              <a:extLst>
                <a:ext uri="{FF2B5EF4-FFF2-40B4-BE49-F238E27FC236}">
                  <a16:creationId xmlns:a16="http://schemas.microsoft.com/office/drawing/2014/main" id="{1EF3DFEE-00C2-29A9-4F44-F5E5B91A7BD9}"/>
                </a:ext>
              </a:extLst>
            </p:cNvPr>
            <p:cNvSpPr/>
            <p:nvPr/>
          </p:nvSpPr>
          <p:spPr>
            <a:xfrm>
              <a:off x="4346126" y="4621028"/>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a:p>
          </p:txBody>
        </p:sp>
        <p:sp>
          <p:nvSpPr>
            <p:cNvPr id="45" name="Freeform 580">
              <a:extLst>
                <a:ext uri="{FF2B5EF4-FFF2-40B4-BE49-F238E27FC236}">
                  <a16:creationId xmlns:a16="http://schemas.microsoft.com/office/drawing/2014/main" id="{5EB03135-8B0B-5F4F-1F66-9E4485502ADC}"/>
                </a:ext>
              </a:extLst>
            </p:cNvPr>
            <p:cNvSpPr/>
            <p:nvPr/>
          </p:nvSpPr>
          <p:spPr>
            <a:xfrm>
              <a:off x="4661594" y="4466904"/>
              <a:ext cx="180" cy="5414"/>
            </a:xfrm>
            <a:custGeom>
              <a:avLst/>
              <a:gdLst>
                <a:gd name="connsiteX0" fmla="*/ 181 w 180"/>
                <a:gd name="connsiteY0" fmla="*/ 0 h 5414"/>
                <a:gd name="connsiteX1" fmla="*/ 0 w 180"/>
                <a:gd name="connsiteY1" fmla="*/ 5414 h 5414"/>
                <a:gd name="connsiteX2" fmla="*/ 181 w 180"/>
                <a:gd name="connsiteY2" fmla="*/ 0 h 5414"/>
              </a:gdLst>
              <a:ahLst/>
              <a:cxnLst>
                <a:cxn ang="0">
                  <a:pos x="connsiteX0" y="connsiteY0"/>
                </a:cxn>
                <a:cxn ang="0">
                  <a:pos x="connsiteX1" y="connsiteY1"/>
                </a:cxn>
                <a:cxn ang="0">
                  <a:pos x="connsiteX2" y="connsiteY2"/>
                </a:cxn>
              </a:cxnLst>
              <a:rect l="l" t="t" r="r" b="b"/>
              <a:pathLst>
                <a:path w="180" h="5414">
                  <a:moveTo>
                    <a:pt x="181" y="0"/>
                  </a:moveTo>
                  <a:cubicBezTo>
                    <a:pt x="181" y="1805"/>
                    <a:pt x="181" y="3609"/>
                    <a:pt x="0" y="5414"/>
                  </a:cubicBezTo>
                  <a:cubicBezTo>
                    <a:pt x="0" y="3609"/>
                    <a:pt x="181" y="1805"/>
                    <a:pt x="181" y="0"/>
                  </a:cubicBezTo>
                  <a:close/>
                </a:path>
              </a:pathLst>
            </a:custGeom>
            <a:solidFill>
              <a:srgbClr val="FFFFFF"/>
            </a:solidFill>
            <a:ln w="1804" cap="flat">
              <a:noFill/>
              <a:prstDash val="solid"/>
              <a:miter/>
            </a:ln>
          </p:spPr>
          <p:txBody>
            <a:bodyPr rtlCol="0" anchor="ctr"/>
            <a:lstStyle/>
            <a:p>
              <a:endParaRPr lang="en-US"/>
            </a:p>
          </p:txBody>
        </p:sp>
        <p:sp>
          <p:nvSpPr>
            <p:cNvPr id="46" name="Freeform 581">
              <a:extLst>
                <a:ext uri="{FF2B5EF4-FFF2-40B4-BE49-F238E27FC236}">
                  <a16:creationId xmlns:a16="http://schemas.microsoft.com/office/drawing/2014/main" id="{66CA8CEA-A20F-8975-3467-E22476723EEB}"/>
                </a:ext>
              </a:extLst>
            </p:cNvPr>
            <p:cNvSpPr/>
            <p:nvPr/>
          </p:nvSpPr>
          <p:spPr>
            <a:xfrm>
              <a:off x="4343239" y="4587460"/>
              <a:ext cx="180" cy="1804"/>
            </a:xfrm>
            <a:custGeom>
              <a:avLst/>
              <a:gdLst>
                <a:gd name="connsiteX0" fmla="*/ 180 w 180"/>
                <a:gd name="connsiteY0" fmla="*/ 1805 h 1804"/>
                <a:gd name="connsiteX1" fmla="*/ 0 w 180"/>
                <a:gd name="connsiteY1" fmla="*/ 0 h 1804"/>
                <a:gd name="connsiteX2" fmla="*/ 180 w 180"/>
                <a:gd name="connsiteY2" fmla="*/ 1805 h 1804"/>
              </a:gdLst>
              <a:ahLst/>
              <a:cxnLst>
                <a:cxn ang="0">
                  <a:pos x="connsiteX0" y="connsiteY0"/>
                </a:cxn>
                <a:cxn ang="0">
                  <a:pos x="connsiteX1" y="connsiteY1"/>
                </a:cxn>
                <a:cxn ang="0">
                  <a:pos x="connsiteX2" y="connsiteY2"/>
                </a:cxn>
              </a:cxnLst>
              <a:rect l="l" t="t" r="r" b="b"/>
              <a:pathLst>
                <a:path w="180" h="1804">
                  <a:moveTo>
                    <a:pt x="180" y="1805"/>
                  </a:moveTo>
                  <a:cubicBezTo>
                    <a:pt x="180" y="1264"/>
                    <a:pt x="180" y="542"/>
                    <a:pt x="0" y="0"/>
                  </a:cubicBezTo>
                  <a:cubicBezTo>
                    <a:pt x="180" y="542"/>
                    <a:pt x="180" y="1264"/>
                    <a:pt x="180" y="1805"/>
                  </a:cubicBezTo>
                  <a:close/>
                </a:path>
              </a:pathLst>
            </a:custGeom>
            <a:solidFill>
              <a:srgbClr val="FFFFFF"/>
            </a:solidFill>
            <a:ln w="1804" cap="flat">
              <a:noFill/>
              <a:prstDash val="solid"/>
              <a:miter/>
            </a:ln>
          </p:spPr>
          <p:txBody>
            <a:bodyPr rtlCol="0" anchor="ctr"/>
            <a:lstStyle/>
            <a:p>
              <a:endParaRPr lang="en-US"/>
            </a:p>
          </p:txBody>
        </p:sp>
        <p:sp>
          <p:nvSpPr>
            <p:cNvPr id="47" name="Freeform 582">
              <a:extLst>
                <a:ext uri="{FF2B5EF4-FFF2-40B4-BE49-F238E27FC236}">
                  <a16:creationId xmlns:a16="http://schemas.microsoft.com/office/drawing/2014/main" id="{23B7EE51-0FAA-64BD-35EE-F55C1E92B0F4}"/>
                </a:ext>
              </a:extLst>
            </p:cNvPr>
            <p:cNvSpPr/>
            <p:nvPr/>
          </p:nvSpPr>
          <p:spPr>
            <a:xfrm>
              <a:off x="4343600" y="4591431"/>
              <a:ext cx="180" cy="1624"/>
            </a:xfrm>
            <a:custGeom>
              <a:avLst/>
              <a:gdLst>
                <a:gd name="connsiteX0" fmla="*/ 180 w 180"/>
                <a:gd name="connsiteY0" fmla="*/ 1624 h 1624"/>
                <a:gd name="connsiteX1" fmla="*/ 0 w 180"/>
                <a:gd name="connsiteY1" fmla="*/ 0 h 1624"/>
                <a:gd name="connsiteX2" fmla="*/ 180 w 180"/>
                <a:gd name="connsiteY2" fmla="*/ 1624 h 1624"/>
              </a:gdLst>
              <a:ahLst/>
              <a:cxnLst>
                <a:cxn ang="0">
                  <a:pos x="connsiteX0" y="connsiteY0"/>
                </a:cxn>
                <a:cxn ang="0">
                  <a:pos x="connsiteX1" y="connsiteY1"/>
                </a:cxn>
                <a:cxn ang="0">
                  <a:pos x="connsiteX2" y="connsiteY2"/>
                </a:cxn>
              </a:cxnLst>
              <a:rect l="l" t="t" r="r" b="b"/>
              <a:pathLst>
                <a:path w="180" h="1624">
                  <a:moveTo>
                    <a:pt x="180" y="1624"/>
                  </a:moveTo>
                  <a:cubicBezTo>
                    <a:pt x="180" y="1083"/>
                    <a:pt x="180" y="541"/>
                    <a:pt x="0" y="0"/>
                  </a:cubicBezTo>
                  <a:cubicBezTo>
                    <a:pt x="0" y="541"/>
                    <a:pt x="0" y="1083"/>
                    <a:pt x="180" y="1624"/>
                  </a:cubicBezTo>
                  <a:close/>
                </a:path>
              </a:pathLst>
            </a:custGeom>
            <a:solidFill>
              <a:srgbClr val="FFFFFF"/>
            </a:solidFill>
            <a:ln w="1804" cap="flat">
              <a:noFill/>
              <a:prstDash val="solid"/>
              <a:miter/>
            </a:ln>
          </p:spPr>
          <p:txBody>
            <a:bodyPr rtlCol="0" anchor="ctr"/>
            <a:lstStyle/>
            <a:p>
              <a:endParaRPr lang="en-US"/>
            </a:p>
          </p:txBody>
        </p:sp>
        <p:sp>
          <p:nvSpPr>
            <p:cNvPr id="48" name="Freeform 583">
              <a:extLst>
                <a:ext uri="{FF2B5EF4-FFF2-40B4-BE49-F238E27FC236}">
                  <a16:creationId xmlns:a16="http://schemas.microsoft.com/office/drawing/2014/main" id="{467E66D6-5A4B-ECE2-4DE4-5D0709E0497E}"/>
                </a:ext>
              </a:extLst>
            </p:cNvPr>
            <p:cNvSpPr/>
            <p:nvPr/>
          </p:nvSpPr>
          <p:spPr>
            <a:xfrm>
              <a:off x="4344141" y="4600093"/>
              <a:ext cx="180" cy="1443"/>
            </a:xfrm>
            <a:custGeom>
              <a:avLst/>
              <a:gdLst>
                <a:gd name="connsiteX0" fmla="*/ 180 w 180"/>
                <a:gd name="connsiteY0" fmla="*/ 1444 h 1443"/>
                <a:gd name="connsiteX1" fmla="*/ 0 w 180"/>
                <a:gd name="connsiteY1" fmla="*/ 0 h 1443"/>
                <a:gd name="connsiteX2" fmla="*/ 180 w 180"/>
                <a:gd name="connsiteY2" fmla="*/ 1444 h 1443"/>
              </a:gdLst>
              <a:ahLst/>
              <a:cxnLst>
                <a:cxn ang="0">
                  <a:pos x="connsiteX0" y="connsiteY0"/>
                </a:cxn>
                <a:cxn ang="0">
                  <a:pos x="connsiteX1" y="connsiteY1"/>
                </a:cxn>
                <a:cxn ang="0">
                  <a:pos x="connsiteX2" y="connsiteY2"/>
                </a:cxn>
              </a:cxnLst>
              <a:rect l="l" t="t" r="r" b="b"/>
              <a:pathLst>
                <a:path w="180" h="1443">
                  <a:moveTo>
                    <a:pt x="180" y="1444"/>
                  </a:moveTo>
                  <a:cubicBezTo>
                    <a:pt x="180" y="902"/>
                    <a:pt x="180" y="542"/>
                    <a:pt x="0" y="0"/>
                  </a:cubicBezTo>
                  <a:cubicBezTo>
                    <a:pt x="180" y="361"/>
                    <a:pt x="180" y="902"/>
                    <a:pt x="180" y="1444"/>
                  </a:cubicBezTo>
                  <a:close/>
                </a:path>
              </a:pathLst>
            </a:custGeom>
            <a:solidFill>
              <a:srgbClr val="FFFFFF"/>
            </a:solidFill>
            <a:ln w="1804" cap="flat">
              <a:noFill/>
              <a:prstDash val="solid"/>
              <a:miter/>
            </a:ln>
          </p:spPr>
          <p:txBody>
            <a:bodyPr rtlCol="0" anchor="ctr"/>
            <a:lstStyle/>
            <a:p>
              <a:endParaRPr lang="en-US"/>
            </a:p>
          </p:txBody>
        </p:sp>
        <p:sp>
          <p:nvSpPr>
            <p:cNvPr id="49" name="Freeform 584">
              <a:extLst>
                <a:ext uri="{FF2B5EF4-FFF2-40B4-BE49-F238E27FC236}">
                  <a16:creationId xmlns:a16="http://schemas.microsoft.com/office/drawing/2014/main" id="{44BBFB10-F3E6-AD1A-AC34-CF3B4DDD622D}"/>
                </a:ext>
              </a:extLst>
            </p:cNvPr>
            <p:cNvSpPr/>
            <p:nvPr/>
          </p:nvSpPr>
          <p:spPr>
            <a:xfrm>
              <a:off x="4343960" y="4596303"/>
              <a:ext cx="180" cy="1624"/>
            </a:xfrm>
            <a:custGeom>
              <a:avLst/>
              <a:gdLst>
                <a:gd name="connsiteX0" fmla="*/ 181 w 180"/>
                <a:gd name="connsiteY0" fmla="*/ 1624 h 1624"/>
                <a:gd name="connsiteX1" fmla="*/ 0 w 180"/>
                <a:gd name="connsiteY1" fmla="*/ 0 h 1624"/>
                <a:gd name="connsiteX2" fmla="*/ 181 w 180"/>
                <a:gd name="connsiteY2" fmla="*/ 1624 h 1624"/>
              </a:gdLst>
              <a:ahLst/>
              <a:cxnLst>
                <a:cxn ang="0">
                  <a:pos x="connsiteX0" y="connsiteY0"/>
                </a:cxn>
                <a:cxn ang="0">
                  <a:pos x="connsiteX1" y="connsiteY1"/>
                </a:cxn>
                <a:cxn ang="0">
                  <a:pos x="connsiteX2" y="connsiteY2"/>
                </a:cxn>
              </a:cxnLst>
              <a:rect l="l" t="t" r="r" b="b"/>
              <a:pathLst>
                <a:path w="180" h="1624">
                  <a:moveTo>
                    <a:pt x="181" y="1624"/>
                  </a:moveTo>
                  <a:cubicBezTo>
                    <a:pt x="181" y="1083"/>
                    <a:pt x="181" y="542"/>
                    <a:pt x="0" y="0"/>
                  </a:cubicBezTo>
                  <a:cubicBezTo>
                    <a:pt x="0" y="542"/>
                    <a:pt x="0" y="1083"/>
                    <a:pt x="181" y="1624"/>
                  </a:cubicBezTo>
                  <a:close/>
                </a:path>
              </a:pathLst>
            </a:custGeom>
            <a:solidFill>
              <a:srgbClr val="FFFFFF"/>
            </a:solidFill>
            <a:ln w="1804" cap="flat">
              <a:noFill/>
              <a:prstDash val="solid"/>
              <a:miter/>
            </a:ln>
          </p:spPr>
          <p:txBody>
            <a:bodyPr rtlCol="0" anchor="ctr"/>
            <a:lstStyle/>
            <a:p>
              <a:endParaRPr lang="en-US"/>
            </a:p>
          </p:txBody>
        </p:sp>
        <p:sp>
          <p:nvSpPr>
            <p:cNvPr id="50" name="Freeform 585">
              <a:extLst>
                <a:ext uri="{FF2B5EF4-FFF2-40B4-BE49-F238E27FC236}">
                  <a16:creationId xmlns:a16="http://schemas.microsoft.com/office/drawing/2014/main" id="{27910124-E9FE-3295-2E55-43B4F3926755}"/>
                </a:ext>
              </a:extLst>
            </p:cNvPr>
            <p:cNvSpPr/>
            <p:nvPr/>
          </p:nvSpPr>
          <p:spPr>
            <a:xfrm>
              <a:off x="4661775" y="4458783"/>
              <a:ext cx="180" cy="5052"/>
            </a:xfrm>
            <a:custGeom>
              <a:avLst/>
              <a:gdLst>
                <a:gd name="connsiteX0" fmla="*/ 180 w 180"/>
                <a:gd name="connsiteY0" fmla="*/ 0 h 5052"/>
                <a:gd name="connsiteX1" fmla="*/ 0 w 180"/>
                <a:gd name="connsiteY1" fmla="*/ 5053 h 5052"/>
                <a:gd name="connsiteX2" fmla="*/ 180 w 180"/>
                <a:gd name="connsiteY2" fmla="*/ 0 h 5052"/>
              </a:gdLst>
              <a:ahLst/>
              <a:cxnLst>
                <a:cxn ang="0">
                  <a:pos x="connsiteX0" y="connsiteY0"/>
                </a:cxn>
                <a:cxn ang="0">
                  <a:pos x="connsiteX1" y="connsiteY1"/>
                </a:cxn>
                <a:cxn ang="0">
                  <a:pos x="connsiteX2" y="connsiteY2"/>
                </a:cxn>
              </a:cxnLst>
              <a:rect l="l" t="t" r="r" b="b"/>
              <a:pathLst>
                <a:path w="180" h="5052">
                  <a:moveTo>
                    <a:pt x="180" y="0"/>
                  </a:moveTo>
                  <a:cubicBezTo>
                    <a:pt x="180" y="1624"/>
                    <a:pt x="180" y="3248"/>
                    <a:pt x="0" y="5053"/>
                  </a:cubicBezTo>
                  <a:cubicBezTo>
                    <a:pt x="0" y="3248"/>
                    <a:pt x="0" y="1624"/>
                    <a:pt x="180" y="0"/>
                  </a:cubicBezTo>
                  <a:close/>
                </a:path>
              </a:pathLst>
            </a:custGeom>
            <a:solidFill>
              <a:srgbClr val="FFFFFF"/>
            </a:solidFill>
            <a:ln w="1804" cap="flat">
              <a:noFill/>
              <a:prstDash val="solid"/>
              <a:miter/>
            </a:ln>
          </p:spPr>
          <p:txBody>
            <a:bodyPr rtlCol="0" anchor="ctr"/>
            <a:lstStyle/>
            <a:p>
              <a:endParaRPr lang="en-US"/>
            </a:p>
          </p:txBody>
        </p:sp>
        <p:sp>
          <p:nvSpPr>
            <p:cNvPr id="51" name="Freeform 586">
              <a:extLst>
                <a:ext uri="{FF2B5EF4-FFF2-40B4-BE49-F238E27FC236}">
                  <a16:creationId xmlns:a16="http://schemas.microsoft.com/office/drawing/2014/main" id="{3B45EF5F-D99F-281E-5CDF-E5CBE7563D2F}"/>
                </a:ext>
              </a:extLst>
            </p:cNvPr>
            <p:cNvSpPr/>
            <p:nvPr/>
          </p:nvSpPr>
          <p:spPr>
            <a:xfrm>
              <a:off x="4661414" y="4472498"/>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805"/>
                    <a:pt x="180" y="3609"/>
                    <a:pt x="0" y="5595"/>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52" name="Freeform 587">
              <a:extLst>
                <a:ext uri="{FF2B5EF4-FFF2-40B4-BE49-F238E27FC236}">
                  <a16:creationId xmlns:a16="http://schemas.microsoft.com/office/drawing/2014/main" id="{A9E4E36C-FCB2-46E9-558A-72CE8F2918EF}"/>
                </a:ext>
              </a:extLst>
            </p:cNvPr>
            <p:cNvSpPr/>
            <p:nvPr/>
          </p:nvSpPr>
          <p:spPr>
            <a:xfrm>
              <a:off x="4334409" y="4252832"/>
              <a:ext cx="330614" cy="363490"/>
            </a:xfrm>
            <a:custGeom>
              <a:avLst/>
              <a:gdLst>
                <a:gd name="connsiteX0" fmla="*/ 318884 w 330614"/>
                <a:gd name="connsiteY0" fmla="*/ 11941 h 363490"/>
                <a:gd name="connsiteX1" fmla="*/ 271058 w 330614"/>
                <a:gd name="connsiteY1" fmla="*/ 6527 h 363490"/>
                <a:gd name="connsiteX2" fmla="*/ 199771 w 330614"/>
                <a:gd name="connsiteY2" fmla="*/ 1113 h 363490"/>
                <a:gd name="connsiteX3" fmla="*/ 151043 w 330614"/>
                <a:gd name="connsiteY3" fmla="*/ 390 h 363490"/>
                <a:gd name="connsiteX4" fmla="*/ 60265 w 330614"/>
                <a:gd name="connsiteY4" fmla="*/ 4902 h 363490"/>
                <a:gd name="connsiteX5" fmla="*/ 36081 w 330614"/>
                <a:gd name="connsiteY5" fmla="*/ 5444 h 363490"/>
                <a:gd name="connsiteX6" fmla="*/ 167 w 330614"/>
                <a:gd name="connsiteY6" fmla="*/ 44065 h 363490"/>
                <a:gd name="connsiteX7" fmla="*/ 8830 w 330614"/>
                <a:gd name="connsiteY7" fmla="*/ 331740 h 363490"/>
                <a:gd name="connsiteX8" fmla="*/ 8830 w 330614"/>
                <a:gd name="connsiteY8" fmla="*/ 331018 h 363490"/>
                <a:gd name="connsiteX9" fmla="*/ 36984 w 330614"/>
                <a:gd name="connsiteY9" fmla="*/ 344374 h 363490"/>
                <a:gd name="connsiteX10" fmla="*/ 187679 w 330614"/>
                <a:gd name="connsiteY10" fmla="*/ 358270 h 363490"/>
                <a:gd name="connsiteX11" fmla="*/ 265644 w 330614"/>
                <a:gd name="connsiteY11" fmla="*/ 314776 h 363490"/>
                <a:gd name="connsiteX12" fmla="*/ 309860 w 330614"/>
                <a:gd name="connsiteY12" fmla="*/ 243128 h 363490"/>
                <a:gd name="connsiteX13" fmla="*/ 322673 w 330614"/>
                <a:gd name="connsiteY13" fmla="*/ 172743 h 363490"/>
                <a:gd name="connsiteX14" fmla="*/ 329532 w 330614"/>
                <a:gd name="connsiteY14" fmla="*/ 110299 h 363490"/>
                <a:gd name="connsiteX15" fmla="*/ 328268 w 330614"/>
                <a:gd name="connsiteY15" fmla="*/ 176713 h 363490"/>
                <a:gd name="connsiteX16" fmla="*/ 330614 w 330614"/>
                <a:gd name="connsiteY16" fmla="*/ 37207 h 363490"/>
                <a:gd name="connsiteX17" fmla="*/ 318884 w 330614"/>
                <a:gd name="connsiteY17" fmla="*/ 11941 h 3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614" h="363490">
                  <a:moveTo>
                    <a:pt x="318884" y="11941"/>
                  </a:moveTo>
                  <a:cubicBezTo>
                    <a:pt x="304085" y="4722"/>
                    <a:pt x="289105" y="-2136"/>
                    <a:pt x="271058" y="6527"/>
                  </a:cubicBezTo>
                  <a:cubicBezTo>
                    <a:pt x="256981" y="13384"/>
                    <a:pt x="219984" y="10677"/>
                    <a:pt x="199771" y="1113"/>
                  </a:cubicBezTo>
                  <a:cubicBezTo>
                    <a:pt x="193996" y="-1594"/>
                    <a:pt x="167827" y="1654"/>
                    <a:pt x="151043" y="390"/>
                  </a:cubicBezTo>
                  <a:cubicBezTo>
                    <a:pt x="107007" y="-2858"/>
                    <a:pt x="105383" y="21686"/>
                    <a:pt x="60265" y="4902"/>
                  </a:cubicBezTo>
                  <a:cubicBezTo>
                    <a:pt x="57919" y="4000"/>
                    <a:pt x="38788" y="5083"/>
                    <a:pt x="36081" y="5444"/>
                  </a:cubicBezTo>
                  <a:cubicBezTo>
                    <a:pt x="6844" y="9053"/>
                    <a:pt x="889" y="14107"/>
                    <a:pt x="167" y="44065"/>
                  </a:cubicBezTo>
                  <a:cubicBezTo>
                    <a:pt x="-916" y="89906"/>
                    <a:pt x="3416" y="248722"/>
                    <a:pt x="8830" y="331740"/>
                  </a:cubicBezTo>
                  <a:cubicBezTo>
                    <a:pt x="8830" y="331560"/>
                    <a:pt x="8830" y="331199"/>
                    <a:pt x="8830" y="331018"/>
                  </a:cubicBezTo>
                  <a:cubicBezTo>
                    <a:pt x="17673" y="336252"/>
                    <a:pt x="27238" y="340583"/>
                    <a:pt x="36984" y="344374"/>
                  </a:cubicBezTo>
                  <a:cubicBezTo>
                    <a:pt x="83907" y="362782"/>
                    <a:pt x="138229" y="368918"/>
                    <a:pt x="187679" y="358270"/>
                  </a:cubicBezTo>
                  <a:cubicBezTo>
                    <a:pt x="217096" y="351953"/>
                    <a:pt x="243987" y="335350"/>
                    <a:pt x="265644" y="314776"/>
                  </a:cubicBezTo>
                  <a:cubicBezTo>
                    <a:pt x="286759" y="294923"/>
                    <a:pt x="300114" y="270018"/>
                    <a:pt x="309860" y="243128"/>
                  </a:cubicBezTo>
                  <a:cubicBezTo>
                    <a:pt x="317801" y="220749"/>
                    <a:pt x="319966" y="196024"/>
                    <a:pt x="322673" y="172743"/>
                  </a:cubicBezTo>
                  <a:cubicBezTo>
                    <a:pt x="325020" y="151988"/>
                    <a:pt x="327546" y="131234"/>
                    <a:pt x="329532" y="110299"/>
                  </a:cubicBezTo>
                  <a:cubicBezTo>
                    <a:pt x="329171" y="130692"/>
                    <a:pt x="328810" y="153613"/>
                    <a:pt x="328268" y="176713"/>
                  </a:cubicBezTo>
                  <a:cubicBezTo>
                    <a:pt x="329532" y="112465"/>
                    <a:pt x="330614" y="50562"/>
                    <a:pt x="330614" y="37207"/>
                  </a:cubicBezTo>
                  <a:cubicBezTo>
                    <a:pt x="330614" y="26920"/>
                    <a:pt x="328449" y="16633"/>
                    <a:pt x="318884" y="11941"/>
                  </a:cubicBezTo>
                  <a:close/>
                </a:path>
              </a:pathLst>
            </a:custGeom>
            <a:solidFill>
              <a:srgbClr val="FFFFFF"/>
            </a:solidFill>
            <a:ln w="1804" cap="flat">
              <a:noFill/>
              <a:prstDash val="solid"/>
              <a:miter/>
            </a:ln>
          </p:spPr>
          <p:txBody>
            <a:bodyPr rtlCol="0" anchor="ctr"/>
            <a:lstStyle/>
            <a:p>
              <a:endParaRPr lang="en-US"/>
            </a:p>
          </p:txBody>
        </p:sp>
        <p:sp>
          <p:nvSpPr>
            <p:cNvPr id="53" name="Freeform 588">
              <a:extLst>
                <a:ext uri="{FF2B5EF4-FFF2-40B4-BE49-F238E27FC236}">
                  <a16:creationId xmlns:a16="http://schemas.microsoft.com/office/drawing/2014/main" id="{576C433D-B19F-64BC-5BB5-3EFC6EE1EE12}"/>
                </a:ext>
              </a:extLst>
            </p:cNvPr>
            <p:cNvSpPr/>
            <p:nvPr/>
          </p:nvSpPr>
          <p:spPr>
            <a:xfrm>
              <a:off x="4661775" y="4452105"/>
              <a:ext cx="180" cy="5414"/>
            </a:xfrm>
            <a:custGeom>
              <a:avLst/>
              <a:gdLst>
                <a:gd name="connsiteX0" fmla="*/ 180 w 180"/>
                <a:gd name="connsiteY0" fmla="*/ 0 h 5414"/>
                <a:gd name="connsiteX1" fmla="*/ 0 w 180"/>
                <a:gd name="connsiteY1" fmla="*/ 5414 h 5414"/>
                <a:gd name="connsiteX2" fmla="*/ 180 w 180"/>
                <a:gd name="connsiteY2" fmla="*/ 0 h 5414"/>
              </a:gdLst>
              <a:ahLst/>
              <a:cxnLst>
                <a:cxn ang="0">
                  <a:pos x="connsiteX0" y="connsiteY0"/>
                </a:cxn>
                <a:cxn ang="0">
                  <a:pos x="connsiteX1" y="connsiteY1"/>
                </a:cxn>
                <a:cxn ang="0">
                  <a:pos x="connsiteX2" y="connsiteY2"/>
                </a:cxn>
              </a:cxnLst>
              <a:rect l="l" t="t" r="r" b="b"/>
              <a:pathLst>
                <a:path w="180" h="5414">
                  <a:moveTo>
                    <a:pt x="180" y="0"/>
                  </a:moveTo>
                  <a:cubicBezTo>
                    <a:pt x="180" y="1805"/>
                    <a:pt x="180" y="3609"/>
                    <a:pt x="0" y="5414"/>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54" name="Freeform 589">
              <a:extLst>
                <a:ext uri="{FF2B5EF4-FFF2-40B4-BE49-F238E27FC236}">
                  <a16:creationId xmlns:a16="http://schemas.microsoft.com/office/drawing/2014/main" id="{B1877240-8E1E-4A15-A826-54C08F840421}"/>
                </a:ext>
              </a:extLst>
            </p:cNvPr>
            <p:cNvSpPr/>
            <p:nvPr/>
          </p:nvSpPr>
          <p:spPr>
            <a:xfrm>
              <a:off x="4660692" y="4506247"/>
              <a:ext cx="180" cy="10828"/>
            </a:xfrm>
            <a:custGeom>
              <a:avLst/>
              <a:gdLst>
                <a:gd name="connsiteX0" fmla="*/ 181 w 180"/>
                <a:gd name="connsiteY0" fmla="*/ 0 h 10828"/>
                <a:gd name="connsiteX1" fmla="*/ 0 w 180"/>
                <a:gd name="connsiteY1" fmla="*/ 10828 h 10828"/>
                <a:gd name="connsiteX2" fmla="*/ 181 w 180"/>
                <a:gd name="connsiteY2" fmla="*/ 0 h 10828"/>
              </a:gdLst>
              <a:ahLst/>
              <a:cxnLst>
                <a:cxn ang="0">
                  <a:pos x="connsiteX0" y="connsiteY0"/>
                </a:cxn>
                <a:cxn ang="0">
                  <a:pos x="connsiteX1" y="connsiteY1"/>
                </a:cxn>
                <a:cxn ang="0">
                  <a:pos x="connsiteX2" y="connsiteY2"/>
                </a:cxn>
              </a:cxnLst>
              <a:rect l="l" t="t" r="r" b="b"/>
              <a:pathLst>
                <a:path w="180" h="10828">
                  <a:moveTo>
                    <a:pt x="181" y="0"/>
                  </a:moveTo>
                  <a:cubicBezTo>
                    <a:pt x="181" y="3609"/>
                    <a:pt x="0" y="7400"/>
                    <a:pt x="0" y="10828"/>
                  </a:cubicBezTo>
                  <a:cubicBezTo>
                    <a:pt x="0" y="7400"/>
                    <a:pt x="181" y="3790"/>
                    <a:pt x="181" y="0"/>
                  </a:cubicBezTo>
                  <a:close/>
                </a:path>
              </a:pathLst>
            </a:custGeom>
            <a:solidFill>
              <a:srgbClr val="FFFFFF"/>
            </a:solidFill>
            <a:ln w="1804" cap="flat">
              <a:noFill/>
              <a:prstDash val="solid"/>
              <a:miter/>
            </a:ln>
          </p:spPr>
          <p:txBody>
            <a:bodyPr rtlCol="0" anchor="ctr"/>
            <a:lstStyle/>
            <a:p>
              <a:endParaRPr lang="en-US"/>
            </a:p>
          </p:txBody>
        </p:sp>
        <p:sp>
          <p:nvSpPr>
            <p:cNvPr id="55" name="Freeform 590">
              <a:extLst>
                <a:ext uri="{FF2B5EF4-FFF2-40B4-BE49-F238E27FC236}">
                  <a16:creationId xmlns:a16="http://schemas.microsoft.com/office/drawing/2014/main" id="{72516C52-71F8-439A-677F-C552112F7FB3}"/>
                </a:ext>
              </a:extLst>
            </p:cNvPr>
            <p:cNvSpPr/>
            <p:nvPr/>
          </p:nvSpPr>
          <p:spPr>
            <a:xfrm>
              <a:off x="4344682" y="4604605"/>
              <a:ext cx="1804" cy="1083"/>
            </a:xfrm>
            <a:custGeom>
              <a:avLst/>
              <a:gdLst>
                <a:gd name="connsiteX0" fmla="*/ 0 w 1804"/>
                <a:gd name="connsiteY0" fmla="*/ 1083 h 1083"/>
                <a:gd name="connsiteX1" fmla="*/ 0 w 1804"/>
                <a:gd name="connsiteY1" fmla="*/ 0 h 1083"/>
                <a:gd name="connsiteX2" fmla="*/ 0 w 1804"/>
                <a:gd name="connsiteY2" fmla="*/ 1083 h 1083"/>
              </a:gdLst>
              <a:ahLst/>
              <a:cxnLst>
                <a:cxn ang="0">
                  <a:pos x="connsiteX0" y="connsiteY0"/>
                </a:cxn>
                <a:cxn ang="0">
                  <a:pos x="connsiteX1" y="connsiteY1"/>
                </a:cxn>
                <a:cxn ang="0">
                  <a:pos x="connsiteX2" y="connsiteY2"/>
                </a:cxn>
              </a:cxnLst>
              <a:rect l="l" t="t" r="r" b="b"/>
              <a:pathLst>
                <a:path w="1804" h="1083">
                  <a:moveTo>
                    <a:pt x="0" y="1083"/>
                  </a:moveTo>
                  <a:cubicBezTo>
                    <a:pt x="0" y="722"/>
                    <a:pt x="0" y="361"/>
                    <a:pt x="0" y="0"/>
                  </a:cubicBezTo>
                  <a:cubicBezTo>
                    <a:pt x="0" y="361"/>
                    <a:pt x="0" y="722"/>
                    <a:pt x="0" y="1083"/>
                  </a:cubicBezTo>
                  <a:close/>
                </a:path>
              </a:pathLst>
            </a:custGeom>
            <a:solidFill>
              <a:srgbClr val="FFFFFF"/>
            </a:solidFill>
            <a:ln w="1804" cap="flat">
              <a:noFill/>
              <a:prstDash val="solid"/>
              <a:miter/>
            </a:ln>
          </p:spPr>
          <p:txBody>
            <a:bodyPr rtlCol="0" anchor="ctr"/>
            <a:lstStyle/>
            <a:p>
              <a:endParaRPr lang="en-US"/>
            </a:p>
          </p:txBody>
        </p:sp>
        <p:sp>
          <p:nvSpPr>
            <p:cNvPr id="56" name="Freeform 591">
              <a:extLst>
                <a:ext uri="{FF2B5EF4-FFF2-40B4-BE49-F238E27FC236}">
                  <a16:creationId xmlns:a16="http://schemas.microsoft.com/office/drawing/2014/main" id="{01CA3E3C-6755-73CC-BB30-A92FA255AD58}"/>
                </a:ext>
              </a:extLst>
            </p:cNvPr>
            <p:cNvSpPr/>
            <p:nvPr/>
          </p:nvSpPr>
          <p:spPr>
            <a:xfrm>
              <a:off x="4661233" y="4486395"/>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985"/>
                    <a:pt x="180" y="3790"/>
                    <a:pt x="0" y="5595"/>
                  </a:cubicBezTo>
                  <a:cubicBezTo>
                    <a:pt x="0" y="3790"/>
                    <a:pt x="0" y="1805"/>
                    <a:pt x="180" y="0"/>
                  </a:cubicBezTo>
                  <a:close/>
                </a:path>
              </a:pathLst>
            </a:custGeom>
            <a:solidFill>
              <a:srgbClr val="FFFFFF"/>
            </a:solidFill>
            <a:ln w="1804" cap="flat">
              <a:noFill/>
              <a:prstDash val="solid"/>
              <a:miter/>
            </a:ln>
          </p:spPr>
          <p:txBody>
            <a:bodyPr rtlCol="0" anchor="ctr"/>
            <a:lstStyle/>
            <a:p>
              <a:endParaRPr lang="en-US"/>
            </a:p>
          </p:txBody>
        </p:sp>
        <p:sp>
          <p:nvSpPr>
            <p:cNvPr id="57" name="Freeform 592">
              <a:extLst>
                <a:ext uri="{FF2B5EF4-FFF2-40B4-BE49-F238E27FC236}">
                  <a16:creationId xmlns:a16="http://schemas.microsoft.com/office/drawing/2014/main" id="{C617C837-E494-2F28-B98A-DB8C6CE656BD}"/>
                </a:ext>
              </a:extLst>
            </p:cNvPr>
            <p:cNvSpPr/>
            <p:nvPr/>
          </p:nvSpPr>
          <p:spPr>
            <a:xfrm>
              <a:off x="4661955" y="4444705"/>
              <a:ext cx="180" cy="6496"/>
            </a:xfrm>
            <a:custGeom>
              <a:avLst/>
              <a:gdLst>
                <a:gd name="connsiteX0" fmla="*/ 180 w 180"/>
                <a:gd name="connsiteY0" fmla="*/ 0 h 6496"/>
                <a:gd name="connsiteX1" fmla="*/ 0 w 180"/>
                <a:gd name="connsiteY1" fmla="*/ 6497 h 6496"/>
                <a:gd name="connsiteX2" fmla="*/ 180 w 180"/>
                <a:gd name="connsiteY2" fmla="*/ 0 h 6496"/>
              </a:gdLst>
              <a:ahLst/>
              <a:cxnLst>
                <a:cxn ang="0">
                  <a:pos x="connsiteX0" y="connsiteY0"/>
                </a:cxn>
                <a:cxn ang="0">
                  <a:pos x="connsiteX1" y="connsiteY1"/>
                </a:cxn>
                <a:cxn ang="0">
                  <a:pos x="connsiteX2" y="connsiteY2"/>
                </a:cxn>
              </a:cxnLst>
              <a:rect l="l" t="t" r="r" b="b"/>
              <a:pathLst>
                <a:path w="180" h="6496">
                  <a:moveTo>
                    <a:pt x="180" y="0"/>
                  </a:moveTo>
                  <a:cubicBezTo>
                    <a:pt x="180" y="2166"/>
                    <a:pt x="180" y="4331"/>
                    <a:pt x="0" y="6497"/>
                  </a:cubicBezTo>
                  <a:cubicBezTo>
                    <a:pt x="180" y="4151"/>
                    <a:pt x="180" y="1985"/>
                    <a:pt x="180" y="0"/>
                  </a:cubicBezTo>
                  <a:close/>
                </a:path>
              </a:pathLst>
            </a:custGeom>
            <a:solidFill>
              <a:srgbClr val="FFFFFF"/>
            </a:solidFill>
            <a:ln w="1804" cap="flat">
              <a:noFill/>
              <a:prstDash val="solid"/>
              <a:miter/>
            </a:ln>
          </p:spPr>
          <p:txBody>
            <a:bodyPr rtlCol="0" anchor="ctr"/>
            <a:lstStyle/>
            <a:p>
              <a:endParaRPr lang="en-US"/>
            </a:p>
          </p:txBody>
        </p:sp>
        <p:sp>
          <p:nvSpPr>
            <p:cNvPr id="58" name="Freeform 593">
              <a:extLst>
                <a:ext uri="{FF2B5EF4-FFF2-40B4-BE49-F238E27FC236}">
                  <a16:creationId xmlns:a16="http://schemas.microsoft.com/office/drawing/2014/main" id="{C19CAC0F-590F-D745-DE07-BF7ECB384044}"/>
                </a:ext>
              </a:extLst>
            </p:cNvPr>
            <p:cNvSpPr/>
            <p:nvPr/>
          </p:nvSpPr>
          <p:spPr>
            <a:xfrm>
              <a:off x="4344682" y="4608034"/>
              <a:ext cx="180" cy="1082"/>
            </a:xfrm>
            <a:custGeom>
              <a:avLst/>
              <a:gdLst>
                <a:gd name="connsiteX0" fmla="*/ 180 w 180"/>
                <a:gd name="connsiteY0" fmla="*/ 1083 h 1082"/>
                <a:gd name="connsiteX1" fmla="*/ 0 w 180"/>
                <a:gd name="connsiteY1" fmla="*/ 0 h 1082"/>
                <a:gd name="connsiteX2" fmla="*/ 180 w 180"/>
                <a:gd name="connsiteY2" fmla="*/ 1083 h 1082"/>
              </a:gdLst>
              <a:ahLst/>
              <a:cxnLst>
                <a:cxn ang="0">
                  <a:pos x="connsiteX0" y="connsiteY0"/>
                </a:cxn>
                <a:cxn ang="0">
                  <a:pos x="connsiteX1" y="connsiteY1"/>
                </a:cxn>
                <a:cxn ang="0">
                  <a:pos x="connsiteX2" y="connsiteY2"/>
                </a:cxn>
              </a:cxnLst>
              <a:rect l="l" t="t" r="r" b="b"/>
              <a:pathLst>
                <a:path w="180" h="1082">
                  <a:moveTo>
                    <a:pt x="180" y="1083"/>
                  </a:moveTo>
                  <a:cubicBezTo>
                    <a:pt x="180" y="722"/>
                    <a:pt x="180" y="361"/>
                    <a:pt x="0" y="0"/>
                  </a:cubicBezTo>
                  <a:cubicBezTo>
                    <a:pt x="180" y="361"/>
                    <a:pt x="180" y="722"/>
                    <a:pt x="180" y="1083"/>
                  </a:cubicBezTo>
                  <a:close/>
                </a:path>
              </a:pathLst>
            </a:custGeom>
            <a:solidFill>
              <a:srgbClr val="FFFFFF"/>
            </a:solidFill>
            <a:ln w="1804" cap="flat">
              <a:noFill/>
              <a:prstDash val="solid"/>
              <a:miter/>
            </a:ln>
          </p:spPr>
          <p:txBody>
            <a:bodyPr rtlCol="0" anchor="ctr"/>
            <a:lstStyle/>
            <a:p>
              <a:endParaRPr lang="en-US"/>
            </a:p>
          </p:txBody>
        </p:sp>
        <p:sp>
          <p:nvSpPr>
            <p:cNvPr id="59" name="Freeform 594">
              <a:extLst>
                <a:ext uri="{FF2B5EF4-FFF2-40B4-BE49-F238E27FC236}">
                  <a16:creationId xmlns:a16="http://schemas.microsoft.com/office/drawing/2014/main" id="{0677548B-1085-C607-8A3A-CAA3661E2262}"/>
                </a:ext>
              </a:extLst>
            </p:cNvPr>
            <p:cNvSpPr/>
            <p:nvPr/>
          </p:nvSpPr>
          <p:spPr>
            <a:xfrm>
              <a:off x="4345224" y="4612005"/>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181"/>
                    <a:pt x="0" y="0"/>
                  </a:cubicBezTo>
                  <a:cubicBezTo>
                    <a:pt x="0" y="181"/>
                    <a:pt x="0" y="542"/>
                    <a:pt x="0" y="722"/>
                  </a:cubicBezTo>
                  <a:close/>
                </a:path>
              </a:pathLst>
            </a:custGeom>
            <a:solidFill>
              <a:srgbClr val="FFFFFF"/>
            </a:solidFill>
            <a:ln w="1804" cap="flat">
              <a:noFill/>
              <a:prstDash val="solid"/>
              <a:miter/>
            </a:ln>
          </p:spPr>
          <p:txBody>
            <a:bodyPr rtlCol="0" anchor="ctr"/>
            <a:lstStyle/>
            <a:p>
              <a:endParaRPr lang="en-US"/>
            </a:p>
          </p:txBody>
        </p:sp>
        <p:sp>
          <p:nvSpPr>
            <p:cNvPr id="60" name="Freeform 595">
              <a:extLst>
                <a:ext uri="{FF2B5EF4-FFF2-40B4-BE49-F238E27FC236}">
                  <a16:creationId xmlns:a16="http://schemas.microsoft.com/office/drawing/2014/main" id="{8DA1E9FC-125E-7119-DC7D-89E5CC3F4267}"/>
                </a:ext>
              </a:extLst>
            </p:cNvPr>
            <p:cNvSpPr/>
            <p:nvPr/>
          </p:nvSpPr>
          <p:spPr>
            <a:xfrm>
              <a:off x="5066397" y="3911947"/>
              <a:ext cx="902" cy="3609"/>
            </a:xfrm>
            <a:custGeom>
              <a:avLst/>
              <a:gdLst>
                <a:gd name="connsiteX0" fmla="*/ 902 w 902"/>
                <a:gd name="connsiteY0" fmla="*/ 0 h 3609"/>
                <a:gd name="connsiteX1" fmla="*/ 0 w 902"/>
                <a:gd name="connsiteY1" fmla="*/ 3609 h 3609"/>
                <a:gd name="connsiteX2" fmla="*/ 902 w 902"/>
                <a:gd name="connsiteY2" fmla="*/ 0 h 3609"/>
              </a:gdLst>
              <a:ahLst/>
              <a:cxnLst>
                <a:cxn ang="0">
                  <a:pos x="connsiteX0" y="connsiteY0"/>
                </a:cxn>
                <a:cxn ang="0">
                  <a:pos x="connsiteX1" y="connsiteY1"/>
                </a:cxn>
                <a:cxn ang="0">
                  <a:pos x="connsiteX2" y="connsiteY2"/>
                </a:cxn>
              </a:cxnLst>
              <a:rect l="l" t="t" r="r" b="b"/>
              <a:pathLst>
                <a:path w="902" h="3609">
                  <a:moveTo>
                    <a:pt x="902" y="0"/>
                  </a:moveTo>
                  <a:cubicBezTo>
                    <a:pt x="542" y="1263"/>
                    <a:pt x="180" y="2346"/>
                    <a:pt x="0" y="3609"/>
                  </a:cubicBezTo>
                  <a:cubicBezTo>
                    <a:pt x="361" y="2526"/>
                    <a:pt x="722" y="1263"/>
                    <a:pt x="902" y="0"/>
                  </a:cubicBezTo>
                  <a:close/>
                </a:path>
              </a:pathLst>
            </a:custGeom>
            <a:solidFill>
              <a:srgbClr val="FFFFFF"/>
            </a:solidFill>
            <a:ln w="1804" cap="flat">
              <a:noFill/>
              <a:prstDash val="solid"/>
              <a:miter/>
            </a:ln>
          </p:spPr>
          <p:txBody>
            <a:bodyPr rtlCol="0" anchor="ctr"/>
            <a:lstStyle/>
            <a:p>
              <a:endParaRPr lang="en-US"/>
            </a:p>
          </p:txBody>
        </p:sp>
        <p:sp>
          <p:nvSpPr>
            <p:cNvPr id="61" name="Freeform 596">
              <a:extLst>
                <a:ext uri="{FF2B5EF4-FFF2-40B4-BE49-F238E27FC236}">
                  <a16:creationId xmlns:a16="http://schemas.microsoft.com/office/drawing/2014/main" id="{7F08FCE7-10C1-B8D8-CB15-F335D14B71EB}"/>
                </a:ext>
              </a:extLst>
            </p:cNvPr>
            <p:cNvSpPr/>
            <p:nvPr/>
          </p:nvSpPr>
          <p:spPr>
            <a:xfrm>
              <a:off x="5158980" y="3918083"/>
              <a:ext cx="721" cy="2707"/>
            </a:xfrm>
            <a:custGeom>
              <a:avLst/>
              <a:gdLst>
                <a:gd name="connsiteX0" fmla="*/ 0 w 721"/>
                <a:gd name="connsiteY0" fmla="*/ 2707 h 2707"/>
                <a:gd name="connsiteX1" fmla="*/ 722 w 721"/>
                <a:gd name="connsiteY1" fmla="*/ 0 h 2707"/>
                <a:gd name="connsiteX2" fmla="*/ 0 w 721"/>
                <a:gd name="connsiteY2" fmla="*/ 2707 h 2707"/>
              </a:gdLst>
              <a:ahLst/>
              <a:cxnLst>
                <a:cxn ang="0">
                  <a:pos x="connsiteX0" y="connsiteY0"/>
                </a:cxn>
                <a:cxn ang="0">
                  <a:pos x="connsiteX1" y="connsiteY1"/>
                </a:cxn>
                <a:cxn ang="0">
                  <a:pos x="connsiteX2" y="connsiteY2"/>
                </a:cxn>
              </a:cxnLst>
              <a:rect l="l" t="t" r="r" b="b"/>
              <a:pathLst>
                <a:path w="721" h="2707">
                  <a:moveTo>
                    <a:pt x="0" y="2707"/>
                  </a:moveTo>
                  <a:cubicBezTo>
                    <a:pt x="180" y="1805"/>
                    <a:pt x="541" y="902"/>
                    <a:pt x="722" y="0"/>
                  </a:cubicBezTo>
                  <a:cubicBezTo>
                    <a:pt x="541" y="902"/>
                    <a:pt x="180" y="1805"/>
                    <a:pt x="0" y="2707"/>
                  </a:cubicBezTo>
                  <a:close/>
                </a:path>
              </a:pathLst>
            </a:custGeom>
            <a:solidFill>
              <a:srgbClr val="FFFFFF"/>
            </a:solidFill>
            <a:ln w="1804" cap="flat">
              <a:noFill/>
              <a:prstDash val="solid"/>
              <a:miter/>
            </a:ln>
          </p:spPr>
          <p:txBody>
            <a:bodyPr rtlCol="0" anchor="ctr"/>
            <a:lstStyle/>
            <a:p>
              <a:endParaRPr lang="en-US"/>
            </a:p>
          </p:txBody>
        </p:sp>
        <p:sp>
          <p:nvSpPr>
            <p:cNvPr id="62" name="Freeform 597">
              <a:extLst>
                <a:ext uri="{FF2B5EF4-FFF2-40B4-BE49-F238E27FC236}">
                  <a16:creationId xmlns:a16="http://schemas.microsoft.com/office/drawing/2014/main" id="{454C1DA0-521D-2450-15A3-35B23E0B7B6B}"/>
                </a:ext>
              </a:extLst>
            </p:cNvPr>
            <p:cNvSpPr/>
            <p:nvPr/>
          </p:nvSpPr>
          <p:spPr>
            <a:xfrm>
              <a:off x="5138045" y="3984317"/>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1"/>
                    <a:pt x="0" y="181"/>
                    <a:pt x="181" y="0"/>
                  </a:cubicBezTo>
                  <a:cubicBezTo>
                    <a:pt x="181" y="181"/>
                    <a:pt x="181" y="361"/>
                    <a:pt x="0" y="361"/>
                  </a:cubicBezTo>
                  <a:close/>
                </a:path>
              </a:pathLst>
            </a:custGeom>
            <a:solidFill>
              <a:srgbClr val="FFFFFF"/>
            </a:solidFill>
            <a:ln w="1804" cap="flat">
              <a:noFill/>
              <a:prstDash val="solid"/>
              <a:miter/>
            </a:ln>
          </p:spPr>
          <p:txBody>
            <a:bodyPr rtlCol="0" anchor="ctr"/>
            <a:lstStyle/>
            <a:p>
              <a:endParaRPr lang="en-US"/>
            </a:p>
          </p:txBody>
        </p:sp>
        <p:sp>
          <p:nvSpPr>
            <p:cNvPr id="63" name="Freeform 598">
              <a:extLst>
                <a:ext uri="{FF2B5EF4-FFF2-40B4-BE49-F238E27FC236}">
                  <a16:creationId xmlns:a16="http://schemas.microsoft.com/office/drawing/2014/main" id="{85A57CD6-8530-4ABA-F45F-4E3B3A9987B2}"/>
                </a:ext>
              </a:extLst>
            </p:cNvPr>
            <p:cNvSpPr/>
            <p:nvPr/>
          </p:nvSpPr>
          <p:spPr>
            <a:xfrm>
              <a:off x="5000885" y="3861595"/>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542"/>
                    <a:pt x="2527" y="0"/>
                  </a:cubicBezTo>
                  <a:cubicBezTo>
                    <a:pt x="162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64" name="Freeform 599">
              <a:extLst>
                <a:ext uri="{FF2B5EF4-FFF2-40B4-BE49-F238E27FC236}">
                  <a16:creationId xmlns:a16="http://schemas.microsoft.com/office/drawing/2014/main" id="{B7E71B66-9850-161A-60C8-F52DCFDC0623}"/>
                </a:ext>
              </a:extLst>
            </p:cNvPr>
            <p:cNvSpPr/>
            <p:nvPr/>
          </p:nvSpPr>
          <p:spPr>
            <a:xfrm>
              <a:off x="5004855" y="3859610"/>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541"/>
                    <a:pt x="2346" y="0"/>
                  </a:cubicBezTo>
                  <a:cubicBezTo>
                    <a:pt x="1624" y="541"/>
                    <a:pt x="722" y="902"/>
                    <a:pt x="0" y="1263"/>
                  </a:cubicBezTo>
                  <a:close/>
                </a:path>
              </a:pathLst>
            </a:custGeom>
            <a:solidFill>
              <a:srgbClr val="FFFFFF"/>
            </a:solidFill>
            <a:ln w="1804" cap="flat">
              <a:noFill/>
              <a:prstDash val="solid"/>
              <a:miter/>
            </a:ln>
          </p:spPr>
          <p:txBody>
            <a:bodyPr rtlCol="0" anchor="ctr"/>
            <a:lstStyle/>
            <a:p>
              <a:endParaRPr lang="en-US"/>
            </a:p>
          </p:txBody>
        </p:sp>
        <p:sp>
          <p:nvSpPr>
            <p:cNvPr id="65" name="Freeform 600">
              <a:extLst>
                <a:ext uri="{FF2B5EF4-FFF2-40B4-BE49-F238E27FC236}">
                  <a16:creationId xmlns:a16="http://schemas.microsoft.com/office/drawing/2014/main" id="{7B914683-CC22-258B-1B15-BE564F7F991B}"/>
                </a:ext>
              </a:extLst>
            </p:cNvPr>
            <p:cNvSpPr/>
            <p:nvPr/>
          </p:nvSpPr>
          <p:spPr>
            <a:xfrm>
              <a:off x="5009187" y="3857805"/>
              <a:ext cx="2165" cy="1082"/>
            </a:xfrm>
            <a:custGeom>
              <a:avLst/>
              <a:gdLst>
                <a:gd name="connsiteX0" fmla="*/ 0 w 2165"/>
                <a:gd name="connsiteY0" fmla="*/ 1083 h 1082"/>
                <a:gd name="connsiteX1" fmla="*/ 2166 w 2165"/>
                <a:gd name="connsiteY1" fmla="*/ 0 h 1082"/>
                <a:gd name="connsiteX2" fmla="*/ 0 w 2165"/>
                <a:gd name="connsiteY2" fmla="*/ 1083 h 1082"/>
              </a:gdLst>
              <a:ahLst/>
              <a:cxnLst>
                <a:cxn ang="0">
                  <a:pos x="connsiteX0" y="connsiteY0"/>
                </a:cxn>
                <a:cxn ang="0">
                  <a:pos x="connsiteX1" y="connsiteY1"/>
                </a:cxn>
                <a:cxn ang="0">
                  <a:pos x="connsiteX2" y="connsiteY2"/>
                </a:cxn>
              </a:cxnLst>
              <a:rect l="l" t="t" r="r" b="b"/>
              <a:pathLst>
                <a:path w="2165" h="1082">
                  <a:moveTo>
                    <a:pt x="0" y="1083"/>
                  </a:moveTo>
                  <a:cubicBezTo>
                    <a:pt x="722" y="722"/>
                    <a:pt x="1444" y="361"/>
                    <a:pt x="2166" y="0"/>
                  </a:cubicBezTo>
                  <a:cubicBezTo>
                    <a:pt x="1624" y="361"/>
                    <a:pt x="902" y="722"/>
                    <a:pt x="0" y="1083"/>
                  </a:cubicBezTo>
                  <a:close/>
                </a:path>
              </a:pathLst>
            </a:custGeom>
            <a:solidFill>
              <a:srgbClr val="FFFFFF"/>
            </a:solidFill>
            <a:ln w="1804" cap="flat">
              <a:noFill/>
              <a:prstDash val="solid"/>
              <a:miter/>
            </a:ln>
          </p:spPr>
          <p:txBody>
            <a:bodyPr rtlCol="0" anchor="ctr"/>
            <a:lstStyle/>
            <a:p>
              <a:endParaRPr lang="en-US"/>
            </a:p>
          </p:txBody>
        </p:sp>
        <p:sp>
          <p:nvSpPr>
            <p:cNvPr id="66" name="Freeform 601">
              <a:extLst>
                <a:ext uri="{FF2B5EF4-FFF2-40B4-BE49-F238E27FC236}">
                  <a16:creationId xmlns:a16="http://schemas.microsoft.com/office/drawing/2014/main" id="{9C6A5210-FBB7-1720-0D3D-C7A446A8F77F}"/>
                </a:ext>
              </a:extLst>
            </p:cNvPr>
            <p:cNvSpPr/>
            <p:nvPr/>
          </p:nvSpPr>
          <p:spPr>
            <a:xfrm>
              <a:off x="5142918" y="3971323"/>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180" y="181"/>
                    <a:pt x="180" y="0"/>
                  </a:cubicBezTo>
                  <a:cubicBezTo>
                    <a:pt x="180" y="181"/>
                    <a:pt x="180" y="361"/>
                    <a:pt x="0" y="542"/>
                  </a:cubicBezTo>
                  <a:close/>
                </a:path>
              </a:pathLst>
            </a:custGeom>
            <a:solidFill>
              <a:srgbClr val="FFFFFF"/>
            </a:solidFill>
            <a:ln w="1804" cap="flat">
              <a:noFill/>
              <a:prstDash val="solid"/>
              <a:miter/>
            </a:ln>
          </p:spPr>
          <p:txBody>
            <a:bodyPr rtlCol="0" anchor="ctr"/>
            <a:lstStyle/>
            <a:p>
              <a:endParaRPr lang="en-US"/>
            </a:p>
          </p:txBody>
        </p:sp>
        <p:sp>
          <p:nvSpPr>
            <p:cNvPr id="67" name="Freeform 602">
              <a:extLst>
                <a:ext uri="{FF2B5EF4-FFF2-40B4-BE49-F238E27FC236}">
                  <a16:creationId xmlns:a16="http://schemas.microsoft.com/office/drawing/2014/main" id="{35816893-7699-FF9B-87D5-4B4FC4E8330A}"/>
                </a:ext>
              </a:extLst>
            </p:cNvPr>
            <p:cNvSpPr/>
            <p:nvPr/>
          </p:nvSpPr>
          <p:spPr>
            <a:xfrm>
              <a:off x="5155551" y="3932521"/>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1"/>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68" name="Freeform 603">
              <a:extLst>
                <a:ext uri="{FF2B5EF4-FFF2-40B4-BE49-F238E27FC236}">
                  <a16:creationId xmlns:a16="http://schemas.microsoft.com/office/drawing/2014/main" id="{F02F724B-728A-3EC4-4FDE-15EB4F3FCB83}"/>
                </a:ext>
              </a:extLst>
            </p:cNvPr>
            <p:cNvSpPr/>
            <p:nvPr/>
          </p:nvSpPr>
          <p:spPr>
            <a:xfrm>
              <a:off x="5151580" y="3944793"/>
              <a:ext cx="541" cy="1804"/>
            </a:xfrm>
            <a:custGeom>
              <a:avLst/>
              <a:gdLst>
                <a:gd name="connsiteX0" fmla="*/ 0 w 541"/>
                <a:gd name="connsiteY0" fmla="*/ 1805 h 1804"/>
                <a:gd name="connsiteX1" fmla="*/ 542 w 541"/>
                <a:gd name="connsiteY1" fmla="*/ 0 h 1804"/>
                <a:gd name="connsiteX2" fmla="*/ 0 w 541"/>
                <a:gd name="connsiteY2" fmla="*/ 1805 h 1804"/>
              </a:gdLst>
              <a:ahLst/>
              <a:cxnLst>
                <a:cxn ang="0">
                  <a:pos x="connsiteX0" y="connsiteY0"/>
                </a:cxn>
                <a:cxn ang="0">
                  <a:pos x="connsiteX1" y="connsiteY1"/>
                </a:cxn>
                <a:cxn ang="0">
                  <a:pos x="connsiteX2" y="connsiteY2"/>
                </a:cxn>
              </a:cxnLst>
              <a:rect l="l" t="t" r="r" b="b"/>
              <a:pathLst>
                <a:path w="541" h="1804">
                  <a:moveTo>
                    <a:pt x="0" y="1805"/>
                  </a:moveTo>
                  <a:cubicBezTo>
                    <a:pt x="181" y="1263"/>
                    <a:pt x="361" y="542"/>
                    <a:pt x="542" y="0"/>
                  </a:cubicBezTo>
                  <a:cubicBezTo>
                    <a:pt x="361" y="542"/>
                    <a:pt x="181" y="1263"/>
                    <a:pt x="0" y="1805"/>
                  </a:cubicBezTo>
                  <a:close/>
                </a:path>
              </a:pathLst>
            </a:custGeom>
            <a:solidFill>
              <a:srgbClr val="FFFFFF"/>
            </a:solidFill>
            <a:ln w="1804" cap="flat">
              <a:noFill/>
              <a:prstDash val="solid"/>
              <a:miter/>
            </a:ln>
          </p:spPr>
          <p:txBody>
            <a:bodyPr rtlCol="0" anchor="ctr"/>
            <a:lstStyle/>
            <a:p>
              <a:endParaRPr lang="en-US"/>
            </a:p>
          </p:txBody>
        </p:sp>
        <p:sp>
          <p:nvSpPr>
            <p:cNvPr id="69" name="Freeform 604">
              <a:extLst>
                <a:ext uri="{FF2B5EF4-FFF2-40B4-BE49-F238E27FC236}">
                  <a16:creationId xmlns:a16="http://schemas.microsoft.com/office/drawing/2014/main" id="{0AFC2058-A192-014D-F5BF-132897A9D515}"/>
                </a:ext>
              </a:extLst>
            </p:cNvPr>
            <p:cNvSpPr/>
            <p:nvPr/>
          </p:nvSpPr>
          <p:spPr>
            <a:xfrm>
              <a:off x="5147429" y="3958690"/>
              <a:ext cx="360" cy="721"/>
            </a:xfrm>
            <a:custGeom>
              <a:avLst/>
              <a:gdLst>
                <a:gd name="connsiteX0" fmla="*/ 0 w 360"/>
                <a:gd name="connsiteY0" fmla="*/ 722 h 721"/>
                <a:gd name="connsiteX1" fmla="*/ 361 w 360"/>
                <a:gd name="connsiteY1" fmla="*/ 0 h 721"/>
                <a:gd name="connsiteX2" fmla="*/ 0 w 360"/>
                <a:gd name="connsiteY2" fmla="*/ 722 h 721"/>
              </a:gdLst>
              <a:ahLst/>
              <a:cxnLst>
                <a:cxn ang="0">
                  <a:pos x="connsiteX0" y="connsiteY0"/>
                </a:cxn>
                <a:cxn ang="0">
                  <a:pos x="connsiteX1" y="connsiteY1"/>
                </a:cxn>
                <a:cxn ang="0">
                  <a:pos x="connsiteX2" y="connsiteY2"/>
                </a:cxn>
              </a:cxnLst>
              <a:rect l="l" t="t" r="r" b="b"/>
              <a:pathLst>
                <a:path w="360" h="721">
                  <a:moveTo>
                    <a:pt x="0" y="722"/>
                  </a:moveTo>
                  <a:cubicBezTo>
                    <a:pt x="180" y="542"/>
                    <a:pt x="180" y="181"/>
                    <a:pt x="361" y="0"/>
                  </a:cubicBezTo>
                  <a:cubicBezTo>
                    <a:pt x="180" y="181"/>
                    <a:pt x="0" y="361"/>
                    <a:pt x="0" y="722"/>
                  </a:cubicBezTo>
                  <a:close/>
                </a:path>
              </a:pathLst>
            </a:custGeom>
            <a:solidFill>
              <a:srgbClr val="FFFFFF"/>
            </a:solidFill>
            <a:ln w="1804" cap="flat">
              <a:noFill/>
              <a:prstDash val="solid"/>
              <a:miter/>
            </a:ln>
          </p:spPr>
          <p:txBody>
            <a:bodyPr rtlCol="0" anchor="ctr"/>
            <a:lstStyle/>
            <a:p>
              <a:endParaRPr lang="en-US"/>
            </a:p>
          </p:txBody>
        </p:sp>
        <p:sp>
          <p:nvSpPr>
            <p:cNvPr id="70" name="Freeform 605">
              <a:extLst>
                <a:ext uri="{FF2B5EF4-FFF2-40B4-BE49-F238E27FC236}">
                  <a16:creationId xmlns:a16="http://schemas.microsoft.com/office/drawing/2014/main" id="{3849CF18-FC4A-42B2-EEB4-8C52EF589B24}"/>
                </a:ext>
              </a:extLst>
            </p:cNvPr>
            <p:cNvSpPr/>
            <p:nvPr/>
          </p:nvSpPr>
          <p:spPr>
            <a:xfrm>
              <a:off x="4993846" y="3865204"/>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44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71" name="Freeform 606">
              <a:extLst>
                <a:ext uri="{FF2B5EF4-FFF2-40B4-BE49-F238E27FC236}">
                  <a16:creationId xmlns:a16="http://schemas.microsoft.com/office/drawing/2014/main" id="{9BD71E06-036E-B693-895A-2A266AC655D5}"/>
                </a:ext>
              </a:extLst>
            </p:cNvPr>
            <p:cNvSpPr/>
            <p:nvPr/>
          </p:nvSpPr>
          <p:spPr>
            <a:xfrm>
              <a:off x="4975799" y="3877477"/>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902"/>
                    <a:pt x="902" y="361"/>
                    <a:pt x="1263" y="0"/>
                  </a:cubicBezTo>
                  <a:cubicBezTo>
                    <a:pt x="722" y="361"/>
                    <a:pt x="361" y="722"/>
                    <a:pt x="0" y="1263"/>
                  </a:cubicBezTo>
                  <a:close/>
                </a:path>
              </a:pathLst>
            </a:custGeom>
            <a:solidFill>
              <a:srgbClr val="FFFFFF"/>
            </a:solidFill>
            <a:ln w="1804" cap="flat">
              <a:noFill/>
              <a:prstDash val="solid"/>
              <a:miter/>
            </a:ln>
          </p:spPr>
          <p:txBody>
            <a:bodyPr rtlCol="0" anchor="ctr"/>
            <a:lstStyle/>
            <a:p>
              <a:endParaRPr lang="en-US"/>
            </a:p>
          </p:txBody>
        </p:sp>
        <p:sp>
          <p:nvSpPr>
            <p:cNvPr id="72" name="Freeform 607">
              <a:extLst>
                <a:ext uri="{FF2B5EF4-FFF2-40B4-BE49-F238E27FC236}">
                  <a16:creationId xmlns:a16="http://schemas.microsoft.com/office/drawing/2014/main" id="{684076D3-B531-43E0-6191-8D1C47B62890}"/>
                </a:ext>
              </a:extLst>
            </p:cNvPr>
            <p:cNvSpPr/>
            <p:nvPr/>
          </p:nvSpPr>
          <p:spPr>
            <a:xfrm>
              <a:off x="4972911" y="3880545"/>
              <a:ext cx="1083" cy="1443"/>
            </a:xfrm>
            <a:custGeom>
              <a:avLst/>
              <a:gdLst>
                <a:gd name="connsiteX0" fmla="*/ 0 w 1083"/>
                <a:gd name="connsiteY0" fmla="*/ 1444 h 1443"/>
                <a:gd name="connsiteX1" fmla="*/ 1083 w 1083"/>
                <a:gd name="connsiteY1" fmla="*/ 0 h 1443"/>
                <a:gd name="connsiteX2" fmla="*/ 0 w 1083"/>
                <a:gd name="connsiteY2" fmla="*/ 1444 h 1443"/>
              </a:gdLst>
              <a:ahLst/>
              <a:cxnLst>
                <a:cxn ang="0">
                  <a:pos x="connsiteX0" y="connsiteY0"/>
                </a:cxn>
                <a:cxn ang="0">
                  <a:pos x="connsiteX1" y="connsiteY1"/>
                </a:cxn>
                <a:cxn ang="0">
                  <a:pos x="connsiteX2" y="connsiteY2"/>
                </a:cxn>
              </a:cxnLst>
              <a:rect l="l" t="t" r="r" b="b"/>
              <a:pathLst>
                <a:path w="1083" h="1443">
                  <a:moveTo>
                    <a:pt x="0" y="1444"/>
                  </a:moveTo>
                  <a:cubicBezTo>
                    <a:pt x="361" y="902"/>
                    <a:pt x="722" y="542"/>
                    <a:pt x="1083" y="0"/>
                  </a:cubicBezTo>
                  <a:cubicBezTo>
                    <a:pt x="722" y="361"/>
                    <a:pt x="361" y="902"/>
                    <a:pt x="0" y="1444"/>
                  </a:cubicBezTo>
                  <a:close/>
                </a:path>
              </a:pathLst>
            </a:custGeom>
            <a:solidFill>
              <a:srgbClr val="FFFFFF"/>
            </a:solidFill>
            <a:ln w="1804" cap="flat">
              <a:noFill/>
              <a:prstDash val="solid"/>
              <a:miter/>
            </a:ln>
          </p:spPr>
          <p:txBody>
            <a:bodyPr rtlCol="0" anchor="ctr"/>
            <a:lstStyle/>
            <a:p>
              <a:endParaRPr lang="en-US"/>
            </a:p>
          </p:txBody>
        </p:sp>
        <p:sp>
          <p:nvSpPr>
            <p:cNvPr id="73" name="Freeform 608">
              <a:extLst>
                <a:ext uri="{FF2B5EF4-FFF2-40B4-BE49-F238E27FC236}">
                  <a16:creationId xmlns:a16="http://schemas.microsoft.com/office/drawing/2014/main" id="{106D8B64-3F63-6627-9598-95398CECE981}"/>
                </a:ext>
              </a:extLst>
            </p:cNvPr>
            <p:cNvSpPr/>
            <p:nvPr/>
          </p:nvSpPr>
          <p:spPr>
            <a:xfrm>
              <a:off x="4974355" y="3878920"/>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722"/>
                    <a:pt x="722" y="361"/>
                    <a:pt x="1263" y="0"/>
                  </a:cubicBezTo>
                  <a:cubicBezTo>
                    <a:pt x="722" y="361"/>
                    <a:pt x="361" y="902"/>
                    <a:pt x="0" y="1263"/>
                  </a:cubicBezTo>
                  <a:close/>
                </a:path>
              </a:pathLst>
            </a:custGeom>
            <a:solidFill>
              <a:srgbClr val="FFFFFF"/>
            </a:solidFill>
            <a:ln w="1804" cap="flat">
              <a:noFill/>
              <a:prstDash val="solid"/>
              <a:miter/>
            </a:ln>
          </p:spPr>
          <p:txBody>
            <a:bodyPr rtlCol="0" anchor="ctr"/>
            <a:lstStyle/>
            <a:p>
              <a:endParaRPr lang="en-US"/>
            </a:p>
          </p:txBody>
        </p:sp>
        <p:sp>
          <p:nvSpPr>
            <p:cNvPr id="74" name="Freeform 609">
              <a:extLst>
                <a:ext uri="{FF2B5EF4-FFF2-40B4-BE49-F238E27FC236}">
                  <a16:creationId xmlns:a16="http://schemas.microsoft.com/office/drawing/2014/main" id="{066B21A8-1EC2-196B-03CC-BBC551CA33E6}"/>
                </a:ext>
              </a:extLst>
            </p:cNvPr>
            <p:cNvSpPr/>
            <p:nvPr/>
          </p:nvSpPr>
          <p:spPr>
            <a:xfrm>
              <a:off x="4830463" y="3874045"/>
              <a:ext cx="320308" cy="743192"/>
            </a:xfrm>
            <a:custGeom>
              <a:avLst/>
              <a:gdLst>
                <a:gd name="connsiteX0" fmla="*/ 23877 w 320308"/>
                <a:gd name="connsiteY0" fmla="*/ 710166 h 743192"/>
                <a:gd name="connsiteX1" fmla="*/ 119889 w 320308"/>
                <a:gd name="connsiteY1" fmla="*/ 721536 h 743192"/>
                <a:gd name="connsiteX2" fmla="*/ 152735 w 320308"/>
                <a:gd name="connsiteY2" fmla="*/ 719190 h 743192"/>
                <a:gd name="connsiteX3" fmla="*/ 216082 w 320308"/>
                <a:gd name="connsiteY3" fmla="*/ 708542 h 743192"/>
                <a:gd name="connsiteX4" fmla="*/ 277262 w 320308"/>
                <a:gd name="connsiteY4" fmla="*/ 670823 h 743192"/>
                <a:gd name="connsiteX5" fmla="*/ 310650 w 320308"/>
                <a:gd name="connsiteY5" fmla="*/ 610725 h 743192"/>
                <a:gd name="connsiteX6" fmla="*/ 319132 w 320308"/>
                <a:gd name="connsiteY6" fmla="*/ 484935 h 743192"/>
                <a:gd name="connsiteX7" fmla="*/ 309748 w 320308"/>
                <a:gd name="connsiteY7" fmla="*/ 329005 h 743192"/>
                <a:gd name="connsiteX8" fmla="*/ 297295 w 320308"/>
                <a:gd name="connsiteY8" fmla="*/ 135718 h 743192"/>
                <a:gd name="connsiteX9" fmla="*/ 297295 w 320308"/>
                <a:gd name="connsiteY9" fmla="*/ 135718 h 743192"/>
                <a:gd name="connsiteX10" fmla="*/ 283940 w 320308"/>
                <a:gd name="connsiteY10" fmla="*/ 164414 h 743192"/>
                <a:gd name="connsiteX11" fmla="*/ 276540 w 320308"/>
                <a:gd name="connsiteY11" fmla="*/ 175423 h 743192"/>
                <a:gd name="connsiteX12" fmla="*/ 223842 w 320308"/>
                <a:gd name="connsiteY12" fmla="*/ 183544 h 743192"/>
                <a:gd name="connsiteX13" fmla="*/ 208141 w 320308"/>
                <a:gd name="connsiteY13" fmla="*/ 144922 h 743192"/>
                <a:gd name="connsiteX14" fmla="*/ 216984 w 320308"/>
                <a:gd name="connsiteY14" fmla="*/ 108828 h 743192"/>
                <a:gd name="connsiteX15" fmla="*/ 232505 w 320308"/>
                <a:gd name="connsiteY15" fmla="*/ 54144 h 743192"/>
                <a:gd name="connsiteX16" fmla="*/ 232505 w 320308"/>
                <a:gd name="connsiteY16" fmla="*/ 54144 h 743192"/>
                <a:gd name="connsiteX17" fmla="*/ 142448 w 320308"/>
                <a:gd name="connsiteY17" fmla="*/ 7943 h 743192"/>
                <a:gd name="connsiteX18" fmla="*/ 146419 w 320308"/>
                <a:gd name="connsiteY18" fmla="*/ 65514 h 743192"/>
                <a:gd name="connsiteX19" fmla="*/ 164466 w 320308"/>
                <a:gd name="connsiteY19" fmla="*/ 143479 h 743192"/>
                <a:gd name="connsiteX20" fmla="*/ 113934 w 320308"/>
                <a:gd name="connsiteY20" fmla="*/ 182822 h 743192"/>
                <a:gd name="connsiteX21" fmla="*/ 90111 w 320308"/>
                <a:gd name="connsiteY21" fmla="*/ 162429 h 743192"/>
                <a:gd name="connsiteX22" fmla="*/ 30374 w 320308"/>
                <a:gd name="connsiteY22" fmla="*/ 17688 h 743192"/>
                <a:gd name="connsiteX23" fmla="*/ 18463 w 320308"/>
                <a:gd name="connsiteY23" fmla="*/ 2 h 743192"/>
                <a:gd name="connsiteX24" fmla="*/ 6371 w 320308"/>
                <a:gd name="connsiteY24" fmla="*/ 17508 h 743192"/>
                <a:gd name="connsiteX25" fmla="*/ 5649 w 320308"/>
                <a:gd name="connsiteY25" fmla="*/ 22742 h 743192"/>
                <a:gd name="connsiteX26" fmla="*/ 416 w 320308"/>
                <a:gd name="connsiteY26" fmla="*/ 145284 h 743192"/>
                <a:gd name="connsiteX27" fmla="*/ 4567 w 320308"/>
                <a:gd name="connsiteY27" fmla="*/ 481506 h 743192"/>
                <a:gd name="connsiteX28" fmla="*/ 6732 w 320308"/>
                <a:gd name="connsiteY28" fmla="*/ 743193 h 743192"/>
                <a:gd name="connsiteX29" fmla="*/ 6191 w 320308"/>
                <a:gd name="connsiteY29" fmla="*/ 702947 h 743192"/>
                <a:gd name="connsiteX30" fmla="*/ 23877 w 320308"/>
                <a:gd name="connsiteY30" fmla="*/ 710166 h 7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308" h="743192">
                  <a:moveTo>
                    <a:pt x="23877" y="710166"/>
                  </a:moveTo>
                  <a:cubicBezTo>
                    <a:pt x="53655" y="721356"/>
                    <a:pt x="88306" y="722619"/>
                    <a:pt x="119889" y="721536"/>
                  </a:cubicBezTo>
                  <a:cubicBezTo>
                    <a:pt x="130898" y="721175"/>
                    <a:pt x="141727" y="720092"/>
                    <a:pt x="152735" y="719190"/>
                  </a:cubicBezTo>
                  <a:cubicBezTo>
                    <a:pt x="173851" y="717385"/>
                    <a:pt x="196049" y="715941"/>
                    <a:pt x="216082" y="708542"/>
                  </a:cubicBezTo>
                  <a:cubicBezTo>
                    <a:pt x="238641" y="700420"/>
                    <a:pt x="261020" y="689231"/>
                    <a:pt x="277262" y="670823"/>
                  </a:cubicBezTo>
                  <a:cubicBezTo>
                    <a:pt x="293144" y="652776"/>
                    <a:pt x="303792" y="633826"/>
                    <a:pt x="310650" y="610725"/>
                  </a:cubicBezTo>
                  <a:cubicBezTo>
                    <a:pt x="322561" y="571021"/>
                    <a:pt x="320756" y="526083"/>
                    <a:pt x="319132" y="484935"/>
                  </a:cubicBezTo>
                  <a:cubicBezTo>
                    <a:pt x="317147" y="432959"/>
                    <a:pt x="311552" y="380982"/>
                    <a:pt x="309748" y="329005"/>
                  </a:cubicBezTo>
                  <a:cubicBezTo>
                    <a:pt x="307582" y="265659"/>
                    <a:pt x="318952" y="195275"/>
                    <a:pt x="297295" y="135718"/>
                  </a:cubicBezTo>
                  <a:cubicBezTo>
                    <a:pt x="297295" y="135718"/>
                    <a:pt x="297295" y="135718"/>
                    <a:pt x="297295" y="135718"/>
                  </a:cubicBezTo>
                  <a:cubicBezTo>
                    <a:pt x="292963" y="145284"/>
                    <a:pt x="288632" y="155029"/>
                    <a:pt x="283940" y="164414"/>
                  </a:cubicBezTo>
                  <a:cubicBezTo>
                    <a:pt x="281955" y="168384"/>
                    <a:pt x="279428" y="171993"/>
                    <a:pt x="276540" y="175423"/>
                  </a:cubicBezTo>
                  <a:cubicBezTo>
                    <a:pt x="263005" y="192026"/>
                    <a:pt x="246582" y="194553"/>
                    <a:pt x="223842" y="183544"/>
                  </a:cubicBezTo>
                  <a:cubicBezTo>
                    <a:pt x="205073" y="174520"/>
                    <a:pt x="203088" y="170189"/>
                    <a:pt x="208141" y="144922"/>
                  </a:cubicBezTo>
                  <a:cubicBezTo>
                    <a:pt x="210667" y="132831"/>
                    <a:pt x="213014" y="120378"/>
                    <a:pt x="216984" y="108828"/>
                  </a:cubicBezTo>
                  <a:cubicBezTo>
                    <a:pt x="223120" y="90780"/>
                    <a:pt x="227812" y="72372"/>
                    <a:pt x="232505" y="54144"/>
                  </a:cubicBezTo>
                  <a:lnTo>
                    <a:pt x="232505" y="54144"/>
                  </a:lnTo>
                  <a:cubicBezTo>
                    <a:pt x="205253" y="34292"/>
                    <a:pt x="173851" y="19493"/>
                    <a:pt x="142448" y="7943"/>
                  </a:cubicBezTo>
                  <a:cubicBezTo>
                    <a:pt x="134868" y="18591"/>
                    <a:pt x="138478" y="33029"/>
                    <a:pt x="146419" y="65514"/>
                  </a:cubicBezTo>
                  <a:cubicBezTo>
                    <a:pt x="152735" y="91502"/>
                    <a:pt x="159954" y="117310"/>
                    <a:pt x="164466" y="143479"/>
                  </a:cubicBezTo>
                  <a:cubicBezTo>
                    <a:pt x="169700" y="174159"/>
                    <a:pt x="143170" y="194012"/>
                    <a:pt x="113934" y="182822"/>
                  </a:cubicBezTo>
                  <a:cubicBezTo>
                    <a:pt x="103466" y="178851"/>
                    <a:pt x="96067" y="171813"/>
                    <a:pt x="90111" y="162429"/>
                  </a:cubicBezTo>
                  <a:cubicBezTo>
                    <a:pt x="61416" y="117851"/>
                    <a:pt x="46978" y="67319"/>
                    <a:pt x="30374" y="17688"/>
                  </a:cubicBezTo>
                  <a:cubicBezTo>
                    <a:pt x="27847" y="10289"/>
                    <a:pt x="29472" y="183"/>
                    <a:pt x="18463" y="2"/>
                  </a:cubicBezTo>
                  <a:cubicBezTo>
                    <a:pt x="7274" y="-178"/>
                    <a:pt x="8717" y="10289"/>
                    <a:pt x="6371" y="17508"/>
                  </a:cubicBezTo>
                  <a:cubicBezTo>
                    <a:pt x="5830" y="19132"/>
                    <a:pt x="5830" y="20937"/>
                    <a:pt x="5649" y="22742"/>
                  </a:cubicBezTo>
                  <a:cubicBezTo>
                    <a:pt x="2220" y="63529"/>
                    <a:pt x="-1209" y="104316"/>
                    <a:pt x="416" y="145284"/>
                  </a:cubicBezTo>
                  <a:cubicBezTo>
                    <a:pt x="4567" y="257358"/>
                    <a:pt x="4025" y="369432"/>
                    <a:pt x="4567" y="481506"/>
                  </a:cubicBezTo>
                  <a:cubicBezTo>
                    <a:pt x="4927" y="568675"/>
                    <a:pt x="5469" y="656024"/>
                    <a:pt x="6732" y="743193"/>
                  </a:cubicBezTo>
                  <a:cubicBezTo>
                    <a:pt x="6552" y="729838"/>
                    <a:pt x="6371" y="716302"/>
                    <a:pt x="6191" y="702947"/>
                  </a:cubicBezTo>
                  <a:cubicBezTo>
                    <a:pt x="11966" y="705474"/>
                    <a:pt x="17921" y="708000"/>
                    <a:pt x="23877" y="710166"/>
                  </a:cubicBezTo>
                  <a:close/>
                </a:path>
              </a:pathLst>
            </a:custGeom>
            <a:solidFill>
              <a:srgbClr val="FFFFFF"/>
            </a:solidFill>
            <a:ln w="1804" cap="flat">
              <a:noFill/>
              <a:prstDash val="solid"/>
              <a:miter/>
            </a:ln>
          </p:spPr>
          <p:txBody>
            <a:bodyPr rtlCol="0" anchor="ctr"/>
            <a:lstStyle/>
            <a:p>
              <a:endParaRPr lang="en-US"/>
            </a:p>
          </p:txBody>
        </p:sp>
        <p:sp>
          <p:nvSpPr>
            <p:cNvPr id="75" name="Freeform 610">
              <a:extLst>
                <a:ext uri="{FF2B5EF4-FFF2-40B4-BE49-F238E27FC236}">
                  <a16:creationId xmlns:a16="http://schemas.microsoft.com/office/drawing/2014/main" id="{837001D6-7BBA-D9F8-1B85-DFF4C3C513A9}"/>
                </a:ext>
              </a:extLst>
            </p:cNvPr>
            <p:cNvSpPr/>
            <p:nvPr/>
          </p:nvSpPr>
          <p:spPr>
            <a:xfrm>
              <a:off x="4977243" y="3875853"/>
              <a:ext cx="1624" cy="1263"/>
            </a:xfrm>
            <a:custGeom>
              <a:avLst/>
              <a:gdLst>
                <a:gd name="connsiteX0" fmla="*/ 0 w 1624"/>
                <a:gd name="connsiteY0" fmla="*/ 1263 h 1263"/>
                <a:gd name="connsiteX1" fmla="*/ 1624 w 1624"/>
                <a:gd name="connsiteY1" fmla="*/ 0 h 1263"/>
                <a:gd name="connsiteX2" fmla="*/ 0 w 1624"/>
                <a:gd name="connsiteY2" fmla="*/ 1263 h 1263"/>
              </a:gdLst>
              <a:ahLst/>
              <a:cxnLst>
                <a:cxn ang="0">
                  <a:pos x="connsiteX0" y="connsiteY0"/>
                </a:cxn>
                <a:cxn ang="0">
                  <a:pos x="connsiteX1" y="connsiteY1"/>
                </a:cxn>
                <a:cxn ang="0">
                  <a:pos x="connsiteX2" y="connsiteY2"/>
                </a:cxn>
              </a:cxnLst>
              <a:rect l="l" t="t" r="r" b="b"/>
              <a:pathLst>
                <a:path w="1624" h="1263">
                  <a:moveTo>
                    <a:pt x="0" y="1263"/>
                  </a:moveTo>
                  <a:cubicBezTo>
                    <a:pt x="542" y="902"/>
                    <a:pt x="1083" y="361"/>
                    <a:pt x="1624" y="0"/>
                  </a:cubicBezTo>
                  <a:cubicBezTo>
                    <a:pt x="1083" y="361"/>
                    <a:pt x="542" y="902"/>
                    <a:pt x="0" y="1263"/>
                  </a:cubicBezTo>
                  <a:close/>
                </a:path>
              </a:pathLst>
            </a:custGeom>
            <a:solidFill>
              <a:srgbClr val="FFFFFF"/>
            </a:solidFill>
            <a:ln w="1804" cap="flat">
              <a:noFill/>
              <a:prstDash val="solid"/>
              <a:miter/>
            </a:ln>
          </p:spPr>
          <p:txBody>
            <a:bodyPr rtlCol="0" anchor="ctr"/>
            <a:lstStyle/>
            <a:p>
              <a:endParaRPr lang="en-US"/>
            </a:p>
          </p:txBody>
        </p:sp>
        <p:sp>
          <p:nvSpPr>
            <p:cNvPr id="76" name="Freeform 611">
              <a:extLst>
                <a:ext uri="{FF2B5EF4-FFF2-40B4-BE49-F238E27FC236}">
                  <a16:creationId xmlns:a16="http://schemas.microsoft.com/office/drawing/2014/main" id="{F0AF15BC-5AA9-D473-787C-C6A0573C9643}"/>
                </a:ext>
              </a:extLst>
            </p:cNvPr>
            <p:cNvSpPr/>
            <p:nvPr/>
          </p:nvSpPr>
          <p:spPr>
            <a:xfrm>
              <a:off x="4990598" y="3867009"/>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624" y="361"/>
                    <a:pt x="722" y="722"/>
                    <a:pt x="0" y="1263"/>
                  </a:cubicBezTo>
                  <a:close/>
                </a:path>
              </a:pathLst>
            </a:custGeom>
            <a:solidFill>
              <a:srgbClr val="FFFFFF"/>
            </a:solidFill>
            <a:ln w="1804" cap="flat">
              <a:noFill/>
              <a:prstDash val="solid"/>
              <a:miter/>
            </a:ln>
          </p:spPr>
          <p:txBody>
            <a:bodyPr rtlCol="0" anchor="ctr"/>
            <a:lstStyle/>
            <a:p>
              <a:endParaRPr lang="en-US"/>
            </a:p>
          </p:txBody>
        </p:sp>
        <p:sp>
          <p:nvSpPr>
            <p:cNvPr id="77" name="Freeform 612">
              <a:extLst>
                <a:ext uri="{FF2B5EF4-FFF2-40B4-BE49-F238E27FC236}">
                  <a16:creationId xmlns:a16="http://schemas.microsoft.com/office/drawing/2014/main" id="{FB20F14B-F57D-156B-C7CE-E5E411A12201}"/>
                </a:ext>
              </a:extLst>
            </p:cNvPr>
            <p:cNvSpPr/>
            <p:nvPr/>
          </p:nvSpPr>
          <p:spPr>
            <a:xfrm>
              <a:off x="4997095" y="3863580"/>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361"/>
                    <a:pt x="2527" y="0"/>
                  </a:cubicBezTo>
                  <a:cubicBezTo>
                    <a:pt x="1624" y="361"/>
                    <a:pt x="902" y="722"/>
                    <a:pt x="0" y="1263"/>
                  </a:cubicBezTo>
                  <a:close/>
                </a:path>
              </a:pathLst>
            </a:custGeom>
            <a:solidFill>
              <a:srgbClr val="FFFFFF"/>
            </a:solidFill>
            <a:ln w="1804" cap="flat">
              <a:noFill/>
              <a:prstDash val="solid"/>
              <a:miter/>
            </a:ln>
          </p:spPr>
          <p:txBody>
            <a:bodyPr rtlCol="0" anchor="ctr"/>
            <a:lstStyle/>
            <a:p>
              <a:endParaRPr lang="en-US"/>
            </a:p>
          </p:txBody>
        </p:sp>
        <p:sp>
          <p:nvSpPr>
            <p:cNvPr id="78" name="Freeform 613">
              <a:extLst>
                <a:ext uri="{FF2B5EF4-FFF2-40B4-BE49-F238E27FC236}">
                  <a16:creationId xmlns:a16="http://schemas.microsoft.com/office/drawing/2014/main" id="{6B2F6DD0-2C74-CF7F-77BE-617D9551FDD6}"/>
                </a:ext>
              </a:extLst>
            </p:cNvPr>
            <p:cNvSpPr/>
            <p:nvPr/>
          </p:nvSpPr>
          <p:spPr>
            <a:xfrm>
              <a:off x="4979047" y="3868453"/>
              <a:ext cx="11189" cy="7218"/>
            </a:xfrm>
            <a:custGeom>
              <a:avLst/>
              <a:gdLst>
                <a:gd name="connsiteX0" fmla="*/ 0 w 11189"/>
                <a:gd name="connsiteY0" fmla="*/ 7219 h 7218"/>
                <a:gd name="connsiteX1" fmla="*/ 11190 w 11189"/>
                <a:gd name="connsiteY1" fmla="*/ 0 h 7218"/>
                <a:gd name="connsiteX2" fmla="*/ 0 w 11189"/>
                <a:gd name="connsiteY2" fmla="*/ 7219 h 7218"/>
              </a:gdLst>
              <a:ahLst/>
              <a:cxnLst>
                <a:cxn ang="0">
                  <a:pos x="connsiteX0" y="connsiteY0"/>
                </a:cxn>
                <a:cxn ang="0">
                  <a:pos x="connsiteX1" y="connsiteY1"/>
                </a:cxn>
                <a:cxn ang="0">
                  <a:pos x="connsiteX2" y="connsiteY2"/>
                </a:cxn>
              </a:cxnLst>
              <a:rect l="l" t="t" r="r" b="b"/>
              <a:pathLst>
                <a:path w="11189" h="7218">
                  <a:moveTo>
                    <a:pt x="0" y="7219"/>
                  </a:moveTo>
                  <a:cubicBezTo>
                    <a:pt x="3068" y="4873"/>
                    <a:pt x="6678" y="2526"/>
                    <a:pt x="11190" y="0"/>
                  </a:cubicBezTo>
                  <a:cubicBezTo>
                    <a:pt x="6678" y="2526"/>
                    <a:pt x="3068" y="4873"/>
                    <a:pt x="0" y="7219"/>
                  </a:cubicBezTo>
                  <a:close/>
                </a:path>
              </a:pathLst>
            </a:custGeom>
            <a:solidFill>
              <a:srgbClr val="FFFFFF"/>
            </a:solidFill>
            <a:ln w="1804" cap="flat">
              <a:noFill/>
              <a:prstDash val="solid"/>
              <a:miter/>
            </a:ln>
          </p:spPr>
          <p:txBody>
            <a:bodyPr rtlCol="0" anchor="ctr"/>
            <a:lstStyle/>
            <a:p>
              <a:endParaRPr lang="en-US"/>
            </a:p>
          </p:txBody>
        </p:sp>
        <p:sp>
          <p:nvSpPr>
            <p:cNvPr id="79" name="Freeform 614">
              <a:extLst>
                <a:ext uri="{FF2B5EF4-FFF2-40B4-BE49-F238E27FC236}">
                  <a16:creationId xmlns:a16="http://schemas.microsoft.com/office/drawing/2014/main" id="{6A183E61-7471-AE88-CC4A-08464358971F}"/>
                </a:ext>
              </a:extLst>
            </p:cNvPr>
            <p:cNvSpPr/>
            <p:nvPr/>
          </p:nvSpPr>
          <p:spPr>
            <a:xfrm>
              <a:off x="4841985" y="3611097"/>
              <a:ext cx="341687" cy="434414"/>
            </a:xfrm>
            <a:custGeom>
              <a:avLst/>
              <a:gdLst>
                <a:gd name="connsiteX0" fmla="*/ 444 w 341687"/>
                <a:gd name="connsiteY0" fmla="*/ 227758 h 434414"/>
                <a:gd name="connsiteX1" fmla="*/ 17048 w 341687"/>
                <a:gd name="connsiteY1" fmla="*/ 246166 h 434414"/>
                <a:gd name="connsiteX2" fmla="*/ 38163 w 341687"/>
                <a:gd name="connsiteY2" fmla="*/ 223426 h 434414"/>
                <a:gd name="connsiteX3" fmla="*/ 40870 w 341687"/>
                <a:gd name="connsiteY3" fmla="*/ 188595 h 434414"/>
                <a:gd name="connsiteX4" fmla="*/ 85267 w 341687"/>
                <a:gd name="connsiteY4" fmla="*/ 93846 h 434414"/>
                <a:gd name="connsiteX5" fmla="*/ 96817 w 341687"/>
                <a:gd name="connsiteY5" fmla="*/ 89876 h 434414"/>
                <a:gd name="connsiteX6" fmla="*/ 101510 w 341687"/>
                <a:gd name="connsiteY6" fmla="*/ 98358 h 434414"/>
                <a:gd name="connsiteX7" fmla="*/ 63790 w 341687"/>
                <a:gd name="connsiteY7" fmla="*/ 214042 h 434414"/>
                <a:gd name="connsiteX8" fmla="*/ 39787 w 341687"/>
                <a:gd name="connsiteY8" fmla="*/ 293450 h 434414"/>
                <a:gd name="connsiteX9" fmla="*/ 80214 w 341687"/>
                <a:gd name="connsiteY9" fmla="*/ 394876 h 434414"/>
                <a:gd name="connsiteX10" fmla="*/ 129663 w 341687"/>
                <a:gd name="connsiteY10" fmla="*/ 429166 h 434414"/>
                <a:gd name="connsiteX11" fmla="*/ 135800 w 341687"/>
                <a:gd name="connsiteY11" fmla="*/ 395237 h 434414"/>
                <a:gd name="connsiteX12" fmla="*/ 108728 w 341687"/>
                <a:gd name="connsiteY12" fmla="*/ 275944 h 434414"/>
                <a:gd name="connsiteX13" fmla="*/ 117752 w 341687"/>
                <a:gd name="connsiteY13" fmla="*/ 251761 h 434414"/>
                <a:gd name="connsiteX14" fmla="*/ 164856 w 341687"/>
                <a:gd name="connsiteY14" fmla="*/ 227036 h 434414"/>
                <a:gd name="connsiteX15" fmla="*/ 216110 w 341687"/>
                <a:gd name="connsiteY15" fmla="*/ 228480 h 434414"/>
                <a:gd name="connsiteX16" fmla="*/ 244445 w 341687"/>
                <a:gd name="connsiteY16" fmla="*/ 285510 h 434414"/>
                <a:gd name="connsiteX17" fmla="*/ 223329 w 341687"/>
                <a:gd name="connsiteY17" fmla="*/ 367986 h 434414"/>
                <a:gd name="connsiteX18" fmla="*/ 214125 w 341687"/>
                <a:gd name="connsiteY18" fmla="*/ 412382 h 434414"/>
                <a:gd name="connsiteX19" fmla="*/ 233616 w 341687"/>
                <a:gd name="connsiteY19" fmla="*/ 434400 h 434414"/>
                <a:gd name="connsiteX20" fmla="*/ 260326 w 341687"/>
                <a:gd name="connsiteY20" fmla="*/ 416353 h 434414"/>
                <a:gd name="connsiteX21" fmla="*/ 278013 w 341687"/>
                <a:gd name="connsiteY21" fmla="*/ 374663 h 434414"/>
                <a:gd name="connsiteX22" fmla="*/ 303279 w 341687"/>
                <a:gd name="connsiteY22" fmla="*/ 293450 h 434414"/>
                <a:gd name="connsiteX23" fmla="*/ 291548 w 341687"/>
                <a:gd name="connsiteY23" fmla="*/ 265296 h 434414"/>
                <a:gd name="connsiteX24" fmla="*/ 273320 w 341687"/>
                <a:gd name="connsiteY24" fmla="*/ 225412 h 434414"/>
                <a:gd name="connsiteX25" fmla="*/ 252205 w 341687"/>
                <a:gd name="connsiteY25" fmla="*/ 114962 h 434414"/>
                <a:gd name="connsiteX26" fmla="*/ 252205 w 341687"/>
                <a:gd name="connsiteY26" fmla="*/ 105036 h 434414"/>
                <a:gd name="connsiteX27" fmla="*/ 263936 w 341687"/>
                <a:gd name="connsiteY27" fmla="*/ 103772 h 434414"/>
                <a:gd name="connsiteX28" fmla="*/ 281803 w 341687"/>
                <a:gd name="connsiteY28" fmla="*/ 126331 h 434414"/>
                <a:gd name="connsiteX29" fmla="*/ 289563 w 341687"/>
                <a:gd name="connsiteY29" fmla="*/ 215125 h 434414"/>
                <a:gd name="connsiteX30" fmla="*/ 287758 w 341687"/>
                <a:gd name="connsiteY30" fmla="*/ 238947 h 434414"/>
                <a:gd name="connsiteX31" fmla="*/ 304362 w 341687"/>
                <a:gd name="connsiteY31" fmla="*/ 252302 h 434414"/>
                <a:gd name="connsiteX32" fmla="*/ 320424 w 341687"/>
                <a:gd name="connsiteY32" fmla="*/ 246346 h 434414"/>
                <a:gd name="connsiteX33" fmla="*/ 325477 w 341687"/>
                <a:gd name="connsiteY33" fmla="*/ 236962 h 434414"/>
                <a:gd name="connsiteX34" fmla="*/ 341540 w 341687"/>
                <a:gd name="connsiteY34" fmla="*/ 150876 h 434414"/>
                <a:gd name="connsiteX35" fmla="*/ 309415 w 341687"/>
                <a:gd name="connsiteY35" fmla="*/ 79589 h 434414"/>
                <a:gd name="connsiteX36" fmla="*/ 258882 w 341687"/>
                <a:gd name="connsiteY36" fmla="*/ 16603 h 434414"/>
                <a:gd name="connsiteX37" fmla="*/ 203658 w 341687"/>
                <a:gd name="connsiteY37" fmla="*/ 0 h 434414"/>
                <a:gd name="connsiteX38" fmla="*/ 134717 w 341687"/>
                <a:gd name="connsiteY38" fmla="*/ 1985 h 434414"/>
                <a:gd name="connsiteX39" fmla="*/ 41773 w 341687"/>
                <a:gd name="connsiteY39" fmla="*/ 61181 h 434414"/>
                <a:gd name="connsiteX40" fmla="*/ 444 w 341687"/>
                <a:gd name="connsiteY40" fmla="*/ 158276 h 434414"/>
                <a:gd name="connsiteX41" fmla="*/ 444 w 341687"/>
                <a:gd name="connsiteY41" fmla="*/ 227758 h 4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687" h="434414">
                  <a:moveTo>
                    <a:pt x="444" y="227758"/>
                  </a:moveTo>
                  <a:cubicBezTo>
                    <a:pt x="1166" y="237323"/>
                    <a:pt x="7844" y="245444"/>
                    <a:pt x="17048" y="246166"/>
                  </a:cubicBezTo>
                  <a:cubicBezTo>
                    <a:pt x="27154" y="246888"/>
                    <a:pt x="35276" y="231908"/>
                    <a:pt x="38163" y="223426"/>
                  </a:cubicBezTo>
                  <a:cubicBezTo>
                    <a:pt x="39787" y="218554"/>
                    <a:pt x="41231" y="193829"/>
                    <a:pt x="40870" y="188595"/>
                  </a:cubicBezTo>
                  <a:cubicBezTo>
                    <a:pt x="37802" y="140769"/>
                    <a:pt x="53323" y="127234"/>
                    <a:pt x="85267" y="93846"/>
                  </a:cubicBezTo>
                  <a:cubicBezTo>
                    <a:pt x="88696" y="90237"/>
                    <a:pt x="92125" y="88432"/>
                    <a:pt x="96817" y="89876"/>
                  </a:cubicBezTo>
                  <a:cubicBezTo>
                    <a:pt x="100968" y="91139"/>
                    <a:pt x="102231" y="95110"/>
                    <a:pt x="101510" y="98358"/>
                  </a:cubicBezTo>
                  <a:cubicBezTo>
                    <a:pt x="93569" y="138243"/>
                    <a:pt x="99705" y="181556"/>
                    <a:pt x="63790" y="214042"/>
                  </a:cubicBezTo>
                  <a:cubicBezTo>
                    <a:pt x="42314" y="233533"/>
                    <a:pt x="27876" y="261326"/>
                    <a:pt x="39787" y="293450"/>
                  </a:cubicBezTo>
                  <a:cubicBezTo>
                    <a:pt x="52601" y="327560"/>
                    <a:pt x="66498" y="361308"/>
                    <a:pt x="80214" y="394876"/>
                  </a:cubicBezTo>
                  <a:cubicBezTo>
                    <a:pt x="83823" y="403900"/>
                    <a:pt x="98622" y="442341"/>
                    <a:pt x="129663" y="429166"/>
                  </a:cubicBezTo>
                  <a:cubicBezTo>
                    <a:pt x="144101" y="420684"/>
                    <a:pt x="138507" y="406066"/>
                    <a:pt x="135800" y="395237"/>
                  </a:cubicBezTo>
                  <a:cubicBezTo>
                    <a:pt x="125512" y="355714"/>
                    <a:pt x="117211" y="315829"/>
                    <a:pt x="108728" y="275944"/>
                  </a:cubicBezTo>
                  <a:cubicBezTo>
                    <a:pt x="106021" y="263672"/>
                    <a:pt x="108728" y="258077"/>
                    <a:pt x="117752" y="251761"/>
                  </a:cubicBezTo>
                  <a:cubicBezTo>
                    <a:pt x="132370" y="241293"/>
                    <a:pt x="150057" y="236601"/>
                    <a:pt x="164856" y="227036"/>
                  </a:cubicBezTo>
                  <a:cubicBezTo>
                    <a:pt x="183084" y="215305"/>
                    <a:pt x="199146" y="215125"/>
                    <a:pt x="216110" y="228480"/>
                  </a:cubicBezTo>
                  <a:cubicBezTo>
                    <a:pt x="234699" y="243098"/>
                    <a:pt x="252566" y="257175"/>
                    <a:pt x="244445" y="285510"/>
                  </a:cubicBezTo>
                  <a:cubicBezTo>
                    <a:pt x="236684" y="312761"/>
                    <a:pt x="230007" y="340373"/>
                    <a:pt x="223329" y="367986"/>
                  </a:cubicBezTo>
                  <a:cubicBezTo>
                    <a:pt x="219720" y="382604"/>
                    <a:pt x="216110" y="397403"/>
                    <a:pt x="214125" y="412382"/>
                  </a:cubicBezTo>
                  <a:cubicBezTo>
                    <a:pt x="212140" y="426459"/>
                    <a:pt x="219539" y="433859"/>
                    <a:pt x="233616" y="434400"/>
                  </a:cubicBezTo>
                  <a:cubicBezTo>
                    <a:pt x="246791" y="434761"/>
                    <a:pt x="255453" y="428084"/>
                    <a:pt x="260326" y="416353"/>
                  </a:cubicBezTo>
                  <a:cubicBezTo>
                    <a:pt x="266282" y="402456"/>
                    <a:pt x="271155" y="388018"/>
                    <a:pt x="278013" y="374663"/>
                  </a:cubicBezTo>
                  <a:cubicBezTo>
                    <a:pt x="291368" y="349036"/>
                    <a:pt x="296782" y="321063"/>
                    <a:pt x="303279" y="293450"/>
                  </a:cubicBezTo>
                  <a:cubicBezTo>
                    <a:pt x="305986" y="281539"/>
                    <a:pt x="305986" y="271613"/>
                    <a:pt x="291548" y="265296"/>
                  </a:cubicBezTo>
                  <a:cubicBezTo>
                    <a:pt x="274945" y="258077"/>
                    <a:pt x="270433" y="243820"/>
                    <a:pt x="273320" y="225412"/>
                  </a:cubicBezTo>
                  <a:cubicBezTo>
                    <a:pt x="279276" y="186429"/>
                    <a:pt x="283066" y="147266"/>
                    <a:pt x="252205" y="114962"/>
                  </a:cubicBezTo>
                  <a:cubicBezTo>
                    <a:pt x="249678" y="112255"/>
                    <a:pt x="250039" y="108104"/>
                    <a:pt x="252205" y="105036"/>
                  </a:cubicBezTo>
                  <a:cubicBezTo>
                    <a:pt x="255453" y="100704"/>
                    <a:pt x="259965" y="101246"/>
                    <a:pt x="263936" y="103772"/>
                  </a:cubicBezTo>
                  <a:cubicBezTo>
                    <a:pt x="272598" y="109006"/>
                    <a:pt x="278554" y="117127"/>
                    <a:pt x="281803" y="126331"/>
                  </a:cubicBezTo>
                  <a:cubicBezTo>
                    <a:pt x="291548" y="155207"/>
                    <a:pt x="297504" y="184264"/>
                    <a:pt x="289563" y="215125"/>
                  </a:cubicBezTo>
                  <a:cubicBezTo>
                    <a:pt x="287578" y="223065"/>
                    <a:pt x="286675" y="231006"/>
                    <a:pt x="287758" y="238947"/>
                  </a:cubicBezTo>
                  <a:cubicBezTo>
                    <a:pt x="288841" y="247249"/>
                    <a:pt x="297323" y="249956"/>
                    <a:pt x="304362" y="252302"/>
                  </a:cubicBezTo>
                  <a:cubicBezTo>
                    <a:pt x="311581" y="254648"/>
                    <a:pt x="316454" y="251580"/>
                    <a:pt x="320424" y="246346"/>
                  </a:cubicBezTo>
                  <a:cubicBezTo>
                    <a:pt x="322590" y="243639"/>
                    <a:pt x="324033" y="240210"/>
                    <a:pt x="325477" y="236962"/>
                  </a:cubicBezTo>
                  <a:cubicBezTo>
                    <a:pt x="336667" y="209349"/>
                    <a:pt x="336847" y="179752"/>
                    <a:pt x="341540" y="150876"/>
                  </a:cubicBezTo>
                  <a:cubicBezTo>
                    <a:pt x="343886" y="133550"/>
                    <a:pt x="317717" y="95110"/>
                    <a:pt x="309415" y="79589"/>
                  </a:cubicBezTo>
                  <a:cubicBezTo>
                    <a:pt x="293534" y="49811"/>
                    <a:pt x="274584" y="35012"/>
                    <a:pt x="258882" y="16603"/>
                  </a:cubicBezTo>
                  <a:cubicBezTo>
                    <a:pt x="249498" y="6136"/>
                    <a:pt x="218276" y="0"/>
                    <a:pt x="203658" y="0"/>
                  </a:cubicBezTo>
                  <a:cubicBezTo>
                    <a:pt x="184347" y="0"/>
                    <a:pt x="154027" y="1083"/>
                    <a:pt x="134717" y="1985"/>
                  </a:cubicBezTo>
                  <a:cubicBezTo>
                    <a:pt x="90140" y="3970"/>
                    <a:pt x="71912" y="33207"/>
                    <a:pt x="41773" y="61181"/>
                  </a:cubicBezTo>
                  <a:cubicBezTo>
                    <a:pt x="13077" y="87710"/>
                    <a:pt x="83" y="119835"/>
                    <a:pt x="444" y="158276"/>
                  </a:cubicBezTo>
                  <a:cubicBezTo>
                    <a:pt x="264" y="167479"/>
                    <a:pt x="-458" y="213681"/>
                    <a:pt x="444" y="227758"/>
                  </a:cubicBezTo>
                  <a:close/>
                </a:path>
              </a:pathLst>
            </a:custGeom>
            <a:solidFill>
              <a:srgbClr val="FFFFFF"/>
            </a:solidFill>
            <a:ln w="1804" cap="flat">
              <a:noFill/>
              <a:prstDash val="solid"/>
              <a:miter/>
            </a:ln>
          </p:spPr>
          <p:txBody>
            <a:bodyPr rtlCol="0" anchor="ctr"/>
            <a:lstStyle/>
            <a:p>
              <a:endParaRPr lang="en-US"/>
            </a:p>
          </p:txBody>
        </p:sp>
        <p:sp>
          <p:nvSpPr>
            <p:cNvPr id="80" name="Freeform 615">
              <a:extLst>
                <a:ext uri="{FF2B5EF4-FFF2-40B4-BE49-F238E27FC236}">
                  <a16:creationId xmlns:a16="http://schemas.microsoft.com/office/drawing/2014/main" id="{3C964F57-A551-0CF9-2603-CF71448FC24D}"/>
                </a:ext>
              </a:extLst>
            </p:cNvPr>
            <p:cNvSpPr/>
            <p:nvPr/>
          </p:nvSpPr>
          <p:spPr>
            <a:xfrm>
              <a:off x="4321215" y="3772441"/>
              <a:ext cx="356626" cy="477183"/>
            </a:xfrm>
            <a:custGeom>
              <a:avLst/>
              <a:gdLst>
                <a:gd name="connsiteX0" fmla="*/ 86633 w 356626"/>
                <a:gd name="connsiteY0" fmla="*/ 251039 h 477183"/>
                <a:gd name="connsiteX1" fmla="*/ 91686 w 356626"/>
                <a:gd name="connsiteY1" fmla="*/ 229743 h 477183"/>
                <a:gd name="connsiteX2" fmla="*/ 75444 w 356626"/>
                <a:gd name="connsiteY2" fmla="*/ 189678 h 477183"/>
                <a:gd name="connsiteX3" fmla="*/ 65518 w 356626"/>
                <a:gd name="connsiteY3" fmla="*/ 149252 h 477183"/>
                <a:gd name="connsiteX4" fmla="*/ 86092 w 356626"/>
                <a:gd name="connsiteY4" fmla="*/ 123985 h 477183"/>
                <a:gd name="connsiteX5" fmla="*/ 98003 w 356626"/>
                <a:gd name="connsiteY5" fmla="*/ 142394 h 477183"/>
                <a:gd name="connsiteX6" fmla="*/ 91325 w 356626"/>
                <a:gd name="connsiteY6" fmla="*/ 177767 h 477183"/>
                <a:gd name="connsiteX7" fmla="*/ 95296 w 356626"/>
                <a:gd name="connsiteY7" fmla="*/ 204477 h 477183"/>
                <a:gd name="connsiteX8" fmla="*/ 101793 w 356626"/>
                <a:gd name="connsiteY8" fmla="*/ 221983 h 477183"/>
                <a:gd name="connsiteX9" fmla="*/ 91506 w 356626"/>
                <a:gd name="connsiteY9" fmla="*/ 265116 h 477183"/>
                <a:gd name="connsiteX10" fmla="*/ 82482 w 356626"/>
                <a:gd name="connsiteY10" fmla="*/ 289119 h 477183"/>
                <a:gd name="connsiteX11" fmla="*/ 77429 w 356626"/>
                <a:gd name="connsiteY11" fmla="*/ 401012 h 477183"/>
                <a:gd name="connsiteX12" fmla="*/ 77609 w 356626"/>
                <a:gd name="connsiteY12" fmla="*/ 449019 h 477183"/>
                <a:gd name="connsiteX13" fmla="*/ 108651 w 356626"/>
                <a:gd name="connsiteY13" fmla="*/ 477172 h 477183"/>
                <a:gd name="connsiteX14" fmla="*/ 137888 w 356626"/>
                <a:gd name="connsiteY14" fmla="*/ 449560 h 477183"/>
                <a:gd name="connsiteX15" fmla="*/ 145287 w 356626"/>
                <a:gd name="connsiteY15" fmla="*/ 383326 h 477183"/>
                <a:gd name="connsiteX16" fmla="*/ 162071 w 356626"/>
                <a:gd name="connsiteY16" fmla="*/ 270169 h 477183"/>
                <a:gd name="connsiteX17" fmla="*/ 187337 w 356626"/>
                <a:gd name="connsiteY17" fmla="*/ 252843 h 477183"/>
                <a:gd name="connsiteX18" fmla="*/ 207731 w 356626"/>
                <a:gd name="connsiteY18" fmla="*/ 268725 h 477183"/>
                <a:gd name="connsiteX19" fmla="*/ 210438 w 356626"/>
                <a:gd name="connsiteY19" fmla="*/ 281719 h 477183"/>
                <a:gd name="connsiteX20" fmla="*/ 226139 w 356626"/>
                <a:gd name="connsiteY20" fmla="*/ 424655 h 477183"/>
                <a:gd name="connsiteX21" fmla="*/ 229929 w 356626"/>
                <a:gd name="connsiteY21" fmla="*/ 453350 h 477183"/>
                <a:gd name="connsiteX22" fmla="*/ 266204 w 356626"/>
                <a:gd name="connsiteY22" fmla="*/ 474465 h 477183"/>
                <a:gd name="connsiteX23" fmla="*/ 283710 w 356626"/>
                <a:gd name="connsiteY23" fmla="*/ 445589 h 477183"/>
                <a:gd name="connsiteX24" fmla="*/ 271980 w 356626"/>
                <a:gd name="connsiteY24" fmla="*/ 275403 h 477183"/>
                <a:gd name="connsiteX25" fmla="*/ 264761 w 356626"/>
                <a:gd name="connsiteY25" fmla="*/ 250136 h 477183"/>
                <a:gd name="connsiteX26" fmla="*/ 258805 w 356626"/>
                <a:gd name="connsiteY26" fmla="*/ 201950 h 477183"/>
                <a:gd name="connsiteX27" fmla="*/ 257000 w 356626"/>
                <a:gd name="connsiteY27" fmla="*/ 142574 h 477183"/>
                <a:gd name="connsiteX28" fmla="*/ 263136 w 356626"/>
                <a:gd name="connsiteY28" fmla="*/ 112796 h 477183"/>
                <a:gd name="connsiteX29" fmla="*/ 284071 w 356626"/>
                <a:gd name="connsiteY29" fmla="*/ 125790 h 477183"/>
                <a:gd name="connsiteX30" fmla="*/ 282266 w 356626"/>
                <a:gd name="connsiteY30" fmla="*/ 191844 h 477183"/>
                <a:gd name="connsiteX31" fmla="*/ 266746 w 356626"/>
                <a:gd name="connsiteY31" fmla="*/ 216568 h 477183"/>
                <a:gd name="connsiteX32" fmla="*/ 274145 w 356626"/>
                <a:gd name="connsiteY32" fmla="*/ 240572 h 477183"/>
                <a:gd name="connsiteX33" fmla="*/ 298509 w 356626"/>
                <a:gd name="connsiteY33" fmla="*/ 234255 h 477183"/>
                <a:gd name="connsiteX34" fmla="*/ 353554 w 356626"/>
                <a:gd name="connsiteY34" fmla="*/ 156471 h 477183"/>
                <a:gd name="connsiteX35" fmla="*/ 349583 w 356626"/>
                <a:gd name="connsiteY35" fmla="*/ 122000 h 477183"/>
                <a:gd name="connsiteX36" fmla="*/ 222710 w 356626"/>
                <a:gd name="connsiteY36" fmla="*/ 0 h 477183"/>
                <a:gd name="connsiteX37" fmla="*/ 164959 w 356626"/>
                <a:gd name="connsiteY37" fmla="*/ 2346 h 477183"/>
                <a:gd name="connsiteX38" fmla="*/ 78331 w 356626"/>
                <a:gd name="connsiteY38" fmla="*/ 40065 h 477183"/>
                <a:gd name="connsiteX39" fmla="*/ 26896 w 356626"/>
                <a:gd name="connsiteY39" fmla="*/ 90417 h 477183"/>
                <a:gd name="connsiteX40" fmla="*/ 5420 w 356626"/>
                <a:gd name="connsiteY40" fmla="*/ 117308 h 477183"/>
                <a:gd name="connsiteX41" fmla="*/ 1630 w 356626"/>
                <a:gd name="connsiteY41" fmla="*/ 145462 h 477183"/>
                <a:gd name="connsiteX42" fmla="*/ 35559 w 356626"/>
                <a:gd name="connsiteY42" fmla="*/ 223427 h 477183"/>
                <a:gd name="connsiteX43" fmla="*/ 61728 w 356626"/>
                <a:gd name="connsiteY43" fmla="*/ 253385 h 477183"/>
                <a:gd name="connsiteX44" fmla="*/ 86633 w 356626"/>
                <a:gd name="connsiteY44" fmla="*/ 251039 h 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6626" h="477183">
                  <a:moveTo>
                    <a:pt x="86633" y="251039"/>
                  </a:moveTo>
                  <a:cubicBezTo>
                    <a:pt x="94032" y="245624"/>
                    <a:pt x="93852" y="236601"/>
                    <a:pt x="91686" y="229743"/>
                  </a:cubicBezTo>
                  <a:cubicBezTo>
                    <a:pt x="87174" y="216208"/>
                    <a:pt x="81219" y="202672"/>
                    <a:pt x="75444" y="189678"/>
                  </a:cubicBezTo>
                  <a:cubicBezTo>
                    <a:pt x="68044" y="173796"/>
                    <a:pt x="66240" y="165855"/>
                    <a:pt x="65518" y="149252"/>
                  </a:cubicBezTo>
                  <a:cubicBezTo>
                    <a:pt x="64976" y="136618"/>
                    <a:pt x="73278" y="123444"/>
                    <a:pt x="86092" y="123985"/>
                  </a:cubicBezTo>
                  <a:cubicBezTo>
                    <a:pt x="99086" y="124527"/>
                    <a:pt x="99808" y="132648"/>
                    <a:pt x="98003" y="142394"/>
                  </a:cubicBezTo>
                  <a:cubicBezTo>
                    <a:pt x="96559" y="150154"/>
                    <a:pt x="92950" y="170006"/>
                    <a:pt x="91325" y="177767"/>
                  </a:cubicBezTo>
                  <a:cubicBezTo>
                    <a:pt x="88077" y="192385"/>
                    <a:pt x="89701" y="191844"/>
                    <a:pt x="95296" y="204477"/>
                  </a:cubicBezTo>
                  <a:cubicBezTo>
                    <a:pt x="97822" y="210071"/>
                    <a:pt x="100530" y="215846"/>
                    <a:pt x="101793" y="221983"/>
                  </a:cubicBezTo>
                  <a:cubicBezTo>
                    <a:pt x="105402" y="237864"/>
                    <a:pt x="108651" y="253746"/>
                    <a:pt x="91506" y="265116"/>
                  </a:cubicBezTo>
                  <a:cubicBezTo>
                    <a:pt x="83204" y="270530"/>
                    <a:pt x="82121" y="280276"/>
                    <a:pt x="82482" y="289119"/>
                  </a:cubicBezTo>
                  <a:cubicBezTo>
                    <a:pt x="83745" y="326657"/>
                    <a:pt x="77248" y="363654"/>
                    <a:pt x="77429" y="401012"/>
                  </a:cubicBezTo>
                  <a:cubicBezTo>
                    <a:pt x="77429" y="417074"/>
                    <a:pt x="76526" y="433137"/>
                    <a:pt x="77609" y="449019"/>
                  </a:cubicBezTo>
                  <a:cubicBezTo>
                    <a:pt x="79053" y="468871"/>
                    <a:pt x="89340" y="477533"/>
                    <a:pt x="108651" y="477172"/>
                  </a:cubicBezTo>
                  <a:cubicBezTo>
                    <a:pt x="126698" y="476811"/>
                    <a:pt x="135541" y="468871"/>
                    <a:pt x="137888" y="449560"/>
                  </a:cubicBezTo>
                  <a:cubicBezTo>
                    <a:pt x="140595" y="427542"/>
                    <a:pt x="142399" y="405344"/>
                    <a:pt x="145287" y="383326"/>
                  </a:cubicBezTo>
                  <a:cubicBezTo>
                    <a:pt x="150521" y="344705"/>
                    <a:pt x="149257" y="307527"/>
                    <a:pt x="162071" y="270169"/>
                  </a:cubicBezTo>
                  <a:cubicBezTo>
                    <a:pt x="164959" y="261867"/>
                    <a:pt x="174885" y="251219"/>
                    <a:pt x="187337" y="252843"/>
                  </a:cubicBezTo>
                  <a:cubicBezTo>
                    <a:pt x="197985" y="254287"/>
                    <a:pt x="204843" y="255912"/>
                    <a:pt x="207731" y="268725"/>
                  </a:cubicBezTo>
                  <a:cubicBezTo>
                    <a:pt x="208814" y="273057"/>
                    <a:pt x="209535" y="277388"/>
                    <a:pt x="210438" y="281719"/>
                  </a:cubicBezTo>
                  <a:cubicBezTo>
                    <a:pt x="219101" y="329004"/>
                    <a:pt x="220003" y="377190"/>
                    <a:pt x="226139" y="424655"/>
                  </a:cubicBezTo>
                  <a:cubicBezTo>
                    <a:pt x="227402" y="434400"/>
                    <a:pt x="226139" y="443965"/>
                    <a:pt x="229929" y="453350"/>
                  </a:cubicBezTo>
                  <a:cubicBezTo>
                    <a:pt x="237870" y="473021"/>
                    <a:pt x="242382" y="478616"/>
                    <a:pt x="266204" y="474465"/>
                  </a:cubicBezTo>
                  <a:cubicBezTo>
                    <a:pt x="284432" y="471217"/>
                    <a:pt x="284071" y="456238"/>
                    <a:pt x="283710" y="445589"/>
                  </a:cubicBezTo>
                  <a:cubicBezTo>
                    <a:pt x="281906" y="388740"/>
                    <a:pt x="270716" y="332613"/>
                    <a:pt x="271980" y="275403"/>
                  </a:cubicBezTo>
                  <a:cubicBezTo>
                    <a:pt x="272160" y="266920"/>
                    <a:pt x="269453" y="256994"/>
                    <a:pt x="264761" y="250136"/>
                  </a:cubicBezTo>
                  <a:cubicBezTo>
                    <a:pt x="253932" y="234616"/>
                    <a:pt x="253752" y="218734"/>
                    <a:pt x="258805" y="201950"/>
                  </a:cubicBezTo>
                  <a:cubicBezTo>
                    <a:pt x="263497" y="186790"/>
                    <a:pt x="256639" y="151959"/>
                    <a:pt x="257000" y="142574"/>
                  </a:cubicBezTo>
                  <a:cubicBezTo>
                    <a:pt x="257722" y="129039"/>
                    <a:pt x="253932" y="114420"/>
                    <a:pt x="263136" y="112796"/>
                  </a:cubicBezTo>
                  <a:cubicBezTo>
                    <a:pt x="272701" y="110991"/>
                    <a:pt x="280642" y="116947"/>
                    <a:pt x="284071" y="125790"/>
                  </a:cubicBezTo>
                  <a:cubicBezTo>
                    <a:pt x="292553" y="147808"/>
                    <a:pt x="297607" y="170367"/>
                    <a:pt x="282266" y="191844"/>
                  </a:cubicBezTo>
                  <a:cubicBezTo>
                    <a:pt x="276491" y="199965"/>
                    <a:pt x="268911" y="207003"/>
                    <a:pt x="266746" y="216568"/>
                  </a:cubicBezTo>
                  <a:cubicBezTo>
                    <a:pt x="264761" y="225051"/>
                    <a:pt x="265663" y="235157"/>
                    <a:pt x="274145" y="240572"/>
                  </a:cubicBezTo>
                  <a:cubicBezTo>
                    <a:pt x="283530" y="246707"/>
                    <a:pt x="293456" y="239849"/>
                    <a:pt x="298509" y="234255"/>
                  </a:cubicBezTo>
                  <a:cubicBezTo>
                    <a:pt x="319805" y="210432"/>
                    <a:pt x="341823" y="187332"/>
                    <a:pt x="353554" y="156471"/>
                  </a:cubicBezTo>
                  <a:cubicBezTo>
                    <a:pt x="358607" y="143116"/>
                    <a:pt x="357524" y="133190"/>
                    <a:pt x="349583" y="122000"/>
                  </a:cubicBezTo>
                  <a:cubicBezTo>
                    <a:pt x="322873" y="84823"/>
                    <a:pt x="255737" y="180"/>
                    <a:pt x="222710" y="0"/>
                  </a:cubicBezTo>
                  <a:cubicBezTo>
                    <a:pt x="211160" y="542"/>
                    <a:pt x="167485" y="2526"/>
                    <a:pt x="164959" y="2346"/>
                  </a:cubicBezTo>
                  <a:cubicBezTo>
                    <a:pt x="129225" y="-902"/>
                    <a:pt x="103056" y="16603"/>
                    <a:pt x="78331" y="40065"/>
                  </a:cubicBezTo>
                  <a:cubicBezTo>
                    <a:pt x="60825" y="56488"/>
                    <a:pt x="44402" y="74174"/>
                    <a:pt x="26896" y="90417"/>
                  </a:cubicBezTo>
                  <a:cubicBezTo>
                    <a:pt x="18233" y="98358"/>
                    <a:pt x="11736" y="107743"/>
                    <a:pt x="5420" y="117308"/>
                  </a:cubicBezTo>
                  <a:cubicBezTo>
                    <a:pt x="-175" y="125971"/>
                    <a:pt x="-1438" y="135175"/>
                    <a:pt x="1630" y="145462"/>
                  </a:cubicBezTo>
                  <a:cubicBezTo>
                    <a:pt x="9571" y="172894"/>
                    <a:pt x="20399" y="199243"/>
                    <a:pt x="35559" y="223427"/>
                  </a:cubicBezTo>
                  <a:cubicBezTo>
                    <a:pt x="42056" y="233894"/>
                    <a:pt x="51080" y="246707"/>
                    <a:pt x="61728" y="253385"/>
                  </a:cubicBezTo>
                  <a:cubicBezTo>
                    <a:pt x="69849" y="258980"/>
                    <a:pt x="78512" y="256994"/>
                    <a:pt x="86633" y="251039"/>
                  </a:cubicBezTo>
                  <a:close/>
                </a:path>
              </a:pathLst>
            </a:custGeom>
            <a:solidFill>
              <a:srgbClr val="FFFFFF"/>
            </a:solidFill>
            <a:ln w="1804" cap="flat">
              <a:noFill/>
              <a:prstDash val="solid"/>
              <a:miter/>
            </a:ln>
          </p:spPr>
          <p:txBody>
            <a:bodyPr rtlCol="0" anchor="ctr"/>
            <a:lstStyle/>
            <a:p>
              <a:endParaRPr lang="en-US"/>
            </a:p>
          </p:txBody>
        </p:sp>
        <p:sp>
          <p:nvSpPr>
            <p:cNvPr id="81" name="Freeform 616">
              <a:extLst>
                <a:ext uri="{FF2B5EF4-FFF2-40B4-BE49-F238E27FC236}">
                  <a16:creationId xmlns:a16="http://schemas.microsoft.com/office/drawing/2014/main" id="{87F1919F-F33C-AD2E-5869-FF33EBB0F34C}"/>
                </a:ext>
              </a:extLst>
            </p:cNvPr>
            <p:cNvSpPr/>
            <p:nvPr/>
          </p:nvSpPr>
          <p:spPr>
            <a:xfrm>
              <a:off x="3852531" y="4464377"/>
              <a:ext cx="304897" cy="226253"/>
            </a:xfrm>
            <a:custGeom>
              <a:avLst/>
              <a:gdLst>
                <a:gd name="connsiteX0" fmla="*/ 303196 w 304897"/>
                <a:gd name="connsiteY0" fmla="*/ 21837 h 226253"/>
                <a:gd name="connsiteX1" fmla="*/ 303015 w 304897"/>
                <a:gd name="connsiteY1" fmla="*/ 20935 h 226253"/>
                <a:gd name="connsiteX2" fmla="*/ 302835 w 304897"/>
                <a:gd name="connsiteY2" fmla="*/ 19311 h 226253"/>
                <a:gd name="connsiteX3" fmla="*/ 302654 w 304897"/>
                <a:gd name="connsiteY3" fmla="*/ 18408 h 226253"/>
                <a:gd name="connsiteX4" fmla="*/ 302293 w 304897"/>
                <a:gd name="connsiteY4" fmla="*/ 17145 h 226253"/>
                <a:gd name="connsiteX5" fmla="*/ 302113 w 304897"/>
                <a:gd name="connsiteY5" fmla="*/ 16243 h 226253"/>
                <a:gd name="connsiteX6" fmla="*/ 301752 w 304897"/>
                <a:gd name="connsiteY6" fmla="*/ 15160 h 226253"/>
                <a:gd name="connsiteX7" fmla="*/ 301391 w 304897"/>
                <a:gd name="connsiteY7" fmla="*/ 14258 h 226253"/>
                <a:gd name="connsiteX8" fmla="*/ 301030 w 304897"/>
                <a:gd name="connsiteY8" fmla="*/ 13175 h 226253"/>
                <a:gd name="connsiteX9" fmla="*/ 300669 w 304897"/>
                <a:gd name="connsiteY9" fmla="*/ 12272 h 226253"/>
                <a:gd name="connsiteX10" fmla="*/ 300308 w 304897"/>
                <a:gd name="connsiteY10" fmla="*/ 11370 h 226253"/>
                <a:gd name="connsiteX11" fmla="*/ 299767 w 304897"/>
                <a:gd name="connsiteY11" fmla="*/ 10468 h 226253"/>
                <a:gd name="connsiteX12" fmla="*/ 299225 w 304897"/>
                <a:gd name="connsiteY12" fmla="*/ 9746 h 226253"/>
                <a:gd name="connsiteX13" fmla="*/ 298684 w 304897"/>
                <a:gd name="connsiteY13" fmla="*/ 8843 h 226253"/>
                <a:gd name="connsiteX14" fmla="*/ 298323 w 304897"/>
                <a:gd name="connsiteY14" fmla="*/ 8482 h 226253"/>
                <a:gd name="connsiteX15" fmla="*/ 296699 w 304897"/>
                <a:gd name="connsiteY15" fmla="*/ 6497 h 226253"/>
                <a:gd name="connsiteX16" fmla="*/ 296338 w 304897"/>
                <a:gd name="connsiteY16" fmla="*/ 6136 h 226253"/>
                <a:gd name="connsiteX17" fmla="*/ 295435 w 304897"/>
                <a:gd name="connsiteY17" fmla="*/ 5234 h 226253"/>
                <a:gd name="connsiteX18" fmla="*/ 294894 w 304897"/>
                <a:gd name="connsiteY18" fmla="*/ 4873 h 226253"/>
                <a:gd name="connsiteX19" fmla="*/ 293811 w 304897"/>
                <a:gd name="connsiteY19" fmla="*/ 4151 h 226253"/>
                <a:gd name="connsiteX20" fmla="*/ 293270 w 304897"/>
                <a:gd name="connsiteY20" fmla="*/ 3790 h 226253"/>
                <a:gd name="connsiteX21" fmla="*/ 292187 w 304897"/>
                <a:gd name="connsiteY21" fmla="*/ 3068 h 226253"/>
                <a:gd name="connsiteX22" fmla="*/ 291645 w 304897"/>
                <a:gd name="connsiteY22" fmla="*/ 2707 h 226253"/>
                <a:gd name="connsiteX23" fmla="*/ 290382 w 304897"/>
                <a:gd name="connsiteY23" fmla="*/ 1985 h 226253"/>
                <a:gd name="connsiteX24" fmla="*/ 289841 w 304897"/>
                <a:gd name="connsiteY24" fmla="*/ 1625 h 226253"/>
                <a:gd name="connsiteX25" fmla="*/ 288577 w 304897"/>
                <a:gd name="connsiteY25" fmla="*/ 902 h 226253"/>
                <a:gd name="connsiteX26" fmla="*/ 288216 w 304897"/>
                <a:gd name="connsiteY26" fmla="*/ 722 h 226253"/>
                <a:gd name="connsiteX27" fmla="*/ 286592 w 304897"/>
                <a:gd name="connsiteY27" fmla="*/ 0 h 226253"/>
                <a:gd name="connsiteX28" fmla="*/ 286592 w 304897"/>
                <a:gd name="connsiteY28" fmla="*/ 0 h 226253"/>
                <a:gd name="connsiteX29" fmla="*/ 289480 w 304897"/>
                <a:gd name="connsiteY29" fmla="*/ 21837 h 226253"/>
                <a:gd name="connsiteX30" fmla="*/ 273598 w 304897"/>
                <a:gd name="connsiteY30" fmla="*/ 98178 h 226253"/>
                <a:gd name="connsiteX31" fmla="*/ 221802 w 304897"/>
                <a:gd name="connsiteY31" fmla="*/ 151237 h 226253"/>
                <a:gd name="connsiteX32" fmla="*/ 142574 w 304897"/>
                <a:gd name="connsiteY32" fmla="*/ 172713 h 226253"/>
                <a:gd name="connsiteX33" fmla="*/ 38080 w 304897"/>
                <a:gd name="connsiteY33" fmla="*/ 170187 h 226253"/>
                <a:gd name="connsiteX34" fmla="*/ 0 w 304897"/>
                <a:gd name="connsiteY34" fmla="*/ 154125 h 226253"/>
                <a:gd name="connsiteX35" fmla="*/ 902 w 304897"/>
                <a:gd name="connsiteY35" fmla="*/ 166036 h 226253"/>
                <a:gd name="connsiteX36" fmla="*/ 902 w 304897"/>
                <a:gd name="connsiteY36" fmla="*/ 166216 h 226253"/>
                <a:gd name="connsiteX37" fmla="*/ 1985 w 304897"/>
                <a:gd name="connsiteY37" fmla="*/ 177406 h 226253"/>
                <a:gd name="connsiteX38" fmla="*/ 2166 w 304897"/>
                <a:gd name="connsiteY38" fmla="*/ 178489 h 226253"/>
                <a:gd name="connsiteX39" fmla="*/ 3429 w 304897"/>
                <a:gd name="connsiteY39" fmla="*/ 188776 h 226253"/>
                <a:gd name="connsiteX40" fmla="*/ 3609 w 304897"/>
                <a:gd name="connsiteY40" fmla="*/ 190761 h 226253"/>
                <a:gd name="connsiteX41" fmla="*/ 5414 w 304897"/>
                <a:gd name="connsiteY41" fmla="*/ 202672 h 226253"/>
                <a:gd name="connsiteX42" fmla="*/ 34470 w 304897"/>
                <a:gd name="connsiteY42" fmla="*/ 225231 h 226253"/>
                <a:gd name="connsiteX43" fmla="*/ 274140 w 304897"/>
                <a:gd name="connsiteY43" fmla="*/ 221261 h 226253"/>
                <a:gd name="connsiteX44" fmla="*/ 297962 w 304897"/>
                <a:gd name="connsiteY44" fmla="*/ 195272 h 226253"/>
                <a:gd name="connsiteX45" fmla="*/ 303557 w 304897"/>
                <a:gd name="connsiteY45" fmla="*/ 24905 h 226253"/>
                <a:gd name="connsiteX46" fmla="*/ 303196 w 304897"/>
                <a:gd name="connsiteY46" fmla="*/ 21837 h 22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97" h="226253">
                  <a:moveTo>
                    <a:pt x="303196" y="21837"/>
                  </a:moveTo>
                  <a:cubicBezTo>
                    <a:pt x="303196" y="21477"/>
                    <a:pt x="303196" y="21296"/>
                    <a:pt x="303015" y="20935"/>
                  </a:cubicBezTo>
                  <a:cubicBezTo>
                    <a:pt x="303015" y="20394"/>
                    <a:pt x="302835" y="19852"/>
                    <a:pt x="302835" y="19311"/>
                  </a:cubicBezTo>
                  <a:cubicBezTo>
                    <a:pt x="302835" y="18950"/>
                    <a:pt x="302654" y="18589"/>
                    <a:pt x="302654" y="18408"/>
                  </a:cubicBezTo>
                  <a:cubicBezTo>
                    <a:pt x="302474" y="18047"/>
                    <a:pt x="302474" y="17506"/>
                    <a:pt x="302293" y="17145"/>
                  </a:cubicBezTo>
                  <a:cubicBezTo>
                    <a:pt x="302293" y="16784"/>
                    <a:pt x="302113" y="16423"/>
                    <a:pt x="302113" y="16243"/>
                  </a:cubicBezTo>
                  <a:cubicBezTo>
                    <a:pt x="301932" y="15882"/>
                    <a:pt x="301932" y="15521"/>
                    <a:pt x="301752" y="15160"/>
                  </a:cubicBezTo>
                  <a:cubicBezTo>
                    <a:pt x="301571" y="14799"/>
                    <a:pt x="301571" y="14438"/>
                    <a:pt x="301391" y="14258"/>
                  </a:cubicBezTo>
                  <a:cubicBezTo>
                    <a:pt x="301211" y="13896"/>
                    <a:pt x="301211" y="13536"/>
                    <a:pt x="301030" y="13175"/>
                  </a:cubicBezTo>
                  <a:cubicBezTo>
                    <a:pt x="300850" y="12814"/>
                    <a:pt x="300850" y="12633"/>
                    <a:pt x="300669" y="12272"/>
                  </a:cubicBezTo>
                  <a:cubicBezTo>
                    <a:pt x="300489" y="11911"/>
                    <a:pt x="300308" y="11731"/>
                    <a:pt x="300308" y="11370"/>
                  </a:cubicBezTo>
                  <a:cubicBezTo>
                    <a:pt x="300128" y="11009"/>
                    <a:pt x="299947" y="10828"/>
                    <a:pt x="299767" y="10468"/>
                  </a:cubicBezTo>
                  <a:cubicBezTo>
                    <a:pt x="299586" y="10287"/>
                    <a:pt x="299406" y="9926"/>
                    <a:pt x="299225" y="9746"/>
                  </a:cubicBezTo>
                  <a:cubicBezTo>
                    <a:pt x="299045" y="9385"/>
                    <a:pt x="298864" y="9204"/>
                    <a:pt x="298684" y="8843"/>
                  </a:cubicBezTo>
                  <a:cubicBezTo>
                    <a:pt x="298504" y="8663"/>
                    <a:pt x="298504" y="8663"/>
                    <a:pt x="298323" y="8482"/>
                  </a:cubicBezTo>
                  <a:cubicBezTo>
                    <a:pt x="297782" y="7760"/>
                    <a:pt x="297240" y="7039"/>
                    <a:pt x="296699" y="6497"/>
                  </a:cubicBezTo>
                  <a:cubicBezTo>
                    <a:pt x="296518" y="6317"/>
                    <a:pt x="296518" y="6317"/>
                    <a:pt x="296338" y="6136"/>
                  </a:cubicBezTo>
                  <a:cubicBezTo>
                    <a:pt x="295977" y="5775"/>
                    <a:pt x="295796" y="5595"/>
                    <a:pt x="295435" y="5234"/>
                  </a:cubicBezTo>
                  <a:cubicBezTo>
                    <a:pt x="295255" y="5053"/>
                    <a:pt x="295074" y="4873"/>
                    <a:pt x="294894" y="4873"/>
                  </a:cubicBezTo>
                  <a:cubicBezTo>
                    <a:pt x="294533" y="4512"/>
                    <a:pt x="294172" y="4332"/>
                    <a:pt x="293811" y="4151"/>
                  </a:cubicBezTo>
                  <a:cubicBezTo>
                    <a:pt x="293631" y="3970"/>
                    <a:pt x="293450" y="3790"/>
                    <a:pt x="293270" y="3790"/>
                  </a:cubicBezTo>
                  <a:cubicBezTo>
                    <a:pt x="292909" y="3609"/>
                    <a:pt x="292548" y="3249"/>
                    <a:pt x="292187" y="3068"/>
                  </a:cubicBezTo>
                  <a:cubicBezTo>
                    <a:pt x="292006" y="2888"/>
                    <a:pt x="291826" y="2888"/>
                    <a:pt x="291645" y="2707"/>
                  </a:cubicBezTo>
                  <a:cubicBezTo>
                    <a:pt x="291285" y="2527"/>
                    <a:pt x="290924" y="2166"/>
                    <a:pt x="290382" y="1985"/>
                  </a:cubicBezTo>
                  <a:cubicBezTo>
                    <a:pt x="290202" y="1805"/>
                    <a:pt x="290021" y="1805"/>
                    <a:pt x="289841" y="1625"/>
                  </a:cubicBezTo>
                  <a:cubicBezTo>
                    <a:pt x="289480" y="1444"/>
                    <a:pt x="288938" y="1083"/>
                    <a:pt x="288577" y="902"/>
                  </a:cubicBezTo>
                  <a:cubicBezTo>
                    <a:pt x="288397" y="902"/>
                    <a:pt x="288216" y="722"/>
                    <a:pt x="288216" y="722"/>
                  </a:cubicBezTo>
                  <a:cubicBezTo>
                    <a:pt x="287675" y="542"/>
                    <a:pt x="287134" y="181"/>
                    <a:pt x="286592" y="0"/>
                  </a:cubicBezTo>
                  <a:cubicBezTo>
                    <a:pt x="286592" y="0"/>
                    <a:pt x="286592" y="0"/>
                    <a:pt x="286592" y="0"/>
                  </a:cubicBezTo>
                  <a:cubicBezTo>
                    <a:pt x="287856" y="7219"/>
                    <a:pt x="288758" y="14619"/>
                    <a:pt x="289480" y="21837"/>
                  </a:cubicBezTo>
                  <a:cubicBezTo>
                    <a:pt x="292006" y="48548"/>
                    <a:pt x="285148" y="74355"/>
                    <a:pt x="273598" y="98178"/>
                  </a:cubicBezTo>
                  <a:cubicBezTo>
                    <a:pt x="263131" y="120015"/>
                    <a:pt x="242557" y="139506"/>
                    <a:pt x="221802" y="151237"/>
                  </a:cubicBezTo>
                  <a:cubicBezTo>
                    <a:pt x="196897" y="165494"/>
                    <a:pt x="170728" y="170728"/>
                    <a:pt x="142574" y="172713"/>
                  </a:cubicBezTo>
                  <a:cubicBezTo>
                    <a:pt x="107382" y="175420"/>
                    <a:pt x="72911" y="177767"/>
                    <a:pt x="38080" y="170187"/>
                  </a:cubicBezTo>
                  <a:cubicBezTo>
                    <a:pt x="24725" y="167299"/>
                    <a:pt x="11550" y="161705"/>
                    <a:pt x="0" y="154125"/>
                  </a:cubicBezTo>
                  <a:cubicBezTo>
                    <a:pt x="180" y="158095"/>
                    <a:pt x="541" y="162065"/>
                    <a:pt x="902" y="166036"/>
                  </a:cubicBezTo>
                  <a:cubicBezTo>
                    <a:pt x="902" y="166036"/>
                    <a:pt x="902" y="166036"/>
                    <a:pt x="902" y="166216"/>
                  </a:cubicBezTo>
                  <a:cubicBezTo>
                    <a:pt x="1263" y="170006"/>
                    <a:pt x="1624" y="173616"/>
                    <a:pt x="1985" y="177406"/>
                  </a:cubicBezTo>
                  <a:cubicBezTo>
                    <a:pt x="1985" y="177767"/>
                    <a:pt x="1985" y="178127"/>
                    <a:pt x="2166" y="178489"/>
                  </a:cubicBezTo>
                  <a:cubicBezTo>
                    <a:pt x="2527" y="181918"/>
                    <a:pt x="2888" y="185346"/>
                    <a:pt x="3429" y="188776"/>
                  </a:cubicBezTo>
                  <a:cubicBezTo>
                    <a:pt x="3429" y="189497"/>
                    <a:pt x="3609" y="190039"/>
                    <a:pt x="3609" y="190761"/>
                  </a:cubicBezTo>
                  <a:cubicBezTo>
                    <a:pt x="4151" y="194731"/>
                    <a:pt x="4692" y="198702"/>
                    <a:pt x="5414" y="202672"/>
                  </a:cubicBezTo>
                  <a:cubicBezTo>
                    <a:pt x="9204" y="226134"/>
                    <a:pt x="9926" y="228119"/>
                    <a:pt x="34470" y="225231"/>
                  </a:cubicBezTo>
                  <a:cubicBezTo>
                    <a:pt x="105758" y="226134"/>
                    <a:pt x="239488" y="221622"/>
                    <a:pt x="274140" y="221261"/>
                  </a:cubicBezTo>
                  <a:cubicBezTo>
                    <a:pt x="286773" y="221080"/>
                    <a:pt x="296518" y="210974"/>
                    <a:pt x="297962" y="195272"/>
                  </a:cubicBezTo>
                  <a:cubicBezTo>
                    <a:pt x="303376" y="138604"/>
                    <a:pt x="306986" y="81935"/>
                    <a:pt x="303557" y="24905"/>
                  </a:cubicBezTo>
                  <a:cubicBezTo>
                    <a:pt x="303376" y="23642"/>
                    <a:pt x="303376" y="22740"/>
                    <a:pt x="303196" y="21837"/>
                  </a:cubicBezTo>
                  <a:close/>
                </a:path>
              </a:pathLst>
            </a:custGeom>
            <a:solidFill>
              <a:srgbClr val="FFFFFF"/>
            </a:solidFill>
            <a:ln w="1804" cap="flat">
              <a:noFill/>
              <a:prstDash val="solid"/>
              <a:miter/>
            </a:ln>
          </p:spPr>
          <p:txBody>
            <a:bodyPr rtlCol="0" anchor="ctr"/>
            <a:lstStyle/>
            <a:p>
              <a:endParaRPr lang="en-US"/>
            </a:p>
          </p:txBody>
        </p:sp>
        <p:sp>
          <p:nvSpPr>
            <p:cNvPr id="82" name="Freeform 617">
              <a:extLst>
                <a:ext uri="{FF2B5EF4-FFF2-40B4-BE49-F238E27FC236}">
                  <a16:creationId xmlns:a16="http://schemas.microsoft.com/office/drawing/2014/main" id="{273CFBFE-DFBA-9EC3-8F83-BAAD844A0996}"/>
                </a:ext>
              </a:extLst>
            </p:cNvPr>
            <p:cNvSpPr/>
            <p:nvPr/>
          </p:nvSpPr>
          <p:spPr>
            <a:xfrm>
              <a:off x="4942305" y="3432966"/>
              <a:ext cx="164939" cy="161202"/>
            </a:xfrm>
            <a:custGeom>
              <a:avLst/>
              <a:gdLst>
                <a:gd name="connsiteX0" fmla="*/ 164518 w 164939"/>
                <a:gd name="connsiteY0" fmla="*/ 85909 h 161202"/>
                <a:gd name="connsiteX1" fmla="*/ 89260 w 164939"/>
                <a:gd name="connsiteY1" fmla="*/ 4 h 161202"/>
                <a:gd name="connsiteX2" fmla="*/ 106 w 164939"/>
                <a:gd name="connsiteY2" fmla="*/ 82661 h 161202"/>
                <a:gd name="connsiteX3" fmla="*/ 89802 w 164939"/>
                <a:gd name="connsiteY3" fmla="*/ 161167 h 161202"/>
                <a:gd name="connsiteX4" fmla="*/ 164518 w 164939"/>
                <a:gd name="connsiteY4" fmla="*/ 85909 h 16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9" h="161202">
                  <a:moveTo>
                    <a:pt x="164518" y="85909"/>
                  </a:moveTo>
                  <a:cubicBezTo>
                    <a:pt x="169571" y="29421"/>
                    <a:pt x="128243" y="184"/>
                    <a:pt x="89260" y="4"/>
                  </a:cubicBezTo>
                  <a:cubicBezTo>
                    <a:pt x="47030" y="-357"/>
                    <a:pt x="2814" y="26533"/>
                    <a:pt x="106" y="82661"/>
                  </a:cubicBezTo>
                  <a:cubicBezTo>
                    <a:pt x="-2240" y="128501"/>
                    <a:pt x="34396" y="161889"/>
                    <a:pt x="89802" y="161167"/>
                  </a:cubicBezTo>
                  <a:cubicBezTo>
                    <a:pt x="130589" y="162430"/>
                    <a:pt x="163074" y="129764"/>
                    <a:pt x="164518" y="85909"/>
                  </a:cubicBezTo>
                  <a:close/>
                </a:path>
              </a:pathLst>
            </a:custGeom>
            <a:solidFill>
              <a:srgbClr val="FFFFFF"/>
            </a:solidFill>
            <a:ln w="1804" cap="flat">
              <a:noFill/>
              <a:prstDash val="solid"/>
              <a:miter/>
            </a:ln>
          </p:spPr>
          <p:txBody>
            <a:bodyPr rtlCol="0" anchor="ctr"/>
            <a:lstStyle/>
            <a:p>
              <a:endParaRPr lang="en-US"/>
            </a:p>
          </p:txBody>
        </p:sp>
        <p:sp>
          <p:nvSpPr>
            <p:cNvPr id="83" name="Freeform 618">
              <a:extLst>
                <a:ext uri="{FF2B5EF4-FFF2-40B4-BE49-F238E27FC236}">
                  <a16:creationId xmlns:a16="http://schemas.microsoft.com/office/drawing/2014/main" id="{B49EFBDF-3AAF-D50B-93F6-95DA33EB3A94}"/>
                </a:ext>
              </a:extLst>
            </p:cNvPr>
            <p:cNvSpPr/>
            <p:nvPr/>
          </p:nvSpPr>
          <p:spPr>
            <a:xfrm>
              <a:off x="4343058" y="4362951"/>
              <a:ext cx="319799" cy="310886"/>
            </a:xfrm>
            <a:custGeom>
              <a:avLst/>
              <a:gdLst>
                <a:gd name="connsiteX0" fmla="*/ 313844 w 319799"/>
                <a:gd name="connsiteY0" fmla="*/ 62624 h 310886"/>
                <a:gd name="connsiteX1" fmla="*/ 301030 w 319799"/>
                <a:gd name="connsiteY1" fmla="*/ 133009 h 310886"/>
                <a:gd name="connsiteX2" fmla="*/ 256814 w 319799"/>
                <a:gd name="connsiteY2" fmla="*/ 204657 h 310886"/>
                <a:gd name="connsiteX3" fmla="*/ 178850 w 319799"/>
                <a:gd name="connsiteY3" fmla="*/ 248151 h 310886"/>
                <a:gd name="connsiteX4" fmla="*/ 28154 w 319799"/>
                <a:gd name="connsiteY4" fmla="*/ 234255 h 310886"/>
                <a:gd name="connsiteX5" fmla="*/ 0 w 319799"/>
                <a:gd name="connsiteY5" fmla="*/ 220900 h 310886"/>
                <a:gd name="connsiteX6" fmla="*/ 0 w 319799"/>
                <a:gd name="connsiteY6" fmla="*/ 221622 h 310886"/>
                <a:gd name="connsiteX7" fmla="*/ 181 w 319799"/>
                <a:gd name="connsiteY7" fmla="*/ 224329 h 310886"/>
                <a:gd name="connsiteX8" fmla="*/ 361 w 319799"/>
                <a:gd name="connsiteY8" fmla="*/ 226134 h 310886"/>
                <a:gd name="connsiteX9" fmla="*/ 542 w 319799"/>
                <a:gd name="connsiteY9" fmla="*/ 228299 h 310886"/>
                <a:gd name="connsiteX10" fmla="*/ 722 w 319799"/>
                <a:gd name="connsiteY10" fmla="*/ 229923 h 310886"/>
                <a:gd name="connsiteX11" fmla="*/ 902 w 319799"/>
                <a:gd name="connsiteY11" fmla="*/ 233172 h 310886"/>
                <a:gd name="connsiteX12" fmla="*/ 1083 w 319799"/>
                <a:gd name="connsiteY12" fmla="*/ 234796 h 310886"/>
                <a:gd name="connsiteX13" fmla="*/ 1263 w 319799"/>
                <a:gd name="connsiteY13" fmla="*/ 236962 h 310886"/>
                <a:gd name="connsiteX14" fmla="*/ 1444 w 319799"/>
                <a:gd name="connsiteY14" fmla="*/ 238406 h 310886"/>
                <a:gd name="connsiteX15" fmla="*/ 1624 w 319799"/>
                <a:gd name="connsiteY15" fmla="*/ 241474 h 310886"/>
                <a:gd name="connsiteX16" fmla="*/ 1624 w 319799"/>
                <a:gd name="connsiteY16" fmla="*/ 242556 h 310886"/>
                <a:gd name="connsiteX17" fmla="*/ 1805 w 319799"/>
                <a:gd name="connsiteY17" fmla="*/ 244903 h 310886"/>
                <a:gd name="connsiteX18" fmla="*/ 1985 w 319799"/>
                <a:gd name="connsiteY18" fmla="*/ 245986 h 310886"/>
                <a:gd name="connsiteX19" fmla="*/ 2166 w 319799"/>
                <a:gd name="connsiteY19" fmla="*/ 248873 h 310886"/>
                <a:gd name="connsiteX20" fmla="*/ 2166 w 319799"/>
                <a:gd name="connsiteY20" fmla="*/ 249595 h 310886"/>
                <a:gd name="connsiteX21" fmla="*/ 2346 w 319799"/>
                <a:gd name="connsiteY21" fmla="*/ 251941 h 310886"/>
                <a:gd name="connsiteX22" fmla="*/ 2346 w 319799"/>
                <a:gd name="connsiteY22" fmla="*/ 252844 h 310886"/>
                <a:gd name="connsiteX23" fmla="*/ 2527 w 319799"/>
                <a:gd name="connsiteY23" fmla="*/ 255551 h 310886"/>
                <a:gd name="connsiteX24" fmla="*/ 2527 w 319799"/>
                <a:gd name="connsiteY24" fmla="*/ 255912 h 310886"/>
                <a:gd name="connsiteX25" fmla="*/ 2707 w 319799"/>
                <a:gd name="connsiteY25" fmla="*/ 258258 h 310886"/>
                <a:gd name="connsiteX26" fmla="*/ 2707 w 319799"/>
                <a:gd name="connsiteY26" fmla="*/ 258980 h 310886"/>
                <a:gd name="connsiteX27" fmla="*/ 3068 w 319799"/>
                <a:gd name="connsiteY27" fmla="*/ 261326 h 310886"/>
                <a:gd name="connsiteX28" fmla="*/ 59015 w 319799"/>
                <a:gd name="connsiteY28" fmla="*/ 309512 h 310886"/>
                <a:gd name="connsiteX29" fmla="*/ 299406 w 319799"/>
                <a:gd name="connsiteY29" fmla="*/ 308610 h 310886"/>
                <a:gd name="connsiteX30" fmla="*/ 313483 w 319799"/>
                <a:gd name="connsiteY30" fmla="*/ 281720 h 310886"/>
                <a:gd name="connsiteX31" fmla="*/ 316010 w 319799"/>
                <a:gd name="connsiteY31" fmla="*/ 201770 h 310886"/>
                <a:gd name="connsiteX32" fmla="*/ 316190 w 319799"/>
                <a:gd name="connsiteY32" fmla="*/ 198160 h 310886"/>
                <a:gd name="connsiteX33" fmla="*/ 316190 w 319799"/>
                <a:gd name="connsiteY33" fmla="*/ 196536 h 310886"/>
                <a:gd name="connsiteX34" fmla="*/ 316190 w 319799"/>
                <a:gd name="connsiteY34" fmla="*/ 194009 h 310886"/>
                <a:gd name="connsiteX35" fmla="*/ 316190 w 319799"/>
                <a:gd name="connsiteY35" fmla="*/ 192385 h 310886"/>
                <a:gd name="connsiteX36" fmla="*/ 316190 w 319799"/>
                <a:gd name="connsiteY36" fmla="*/ 189678 h 310886"/>
                <a:gd name="connsiteX37" fmla="*/ 316190 w 319799"/>
                <a:gd name="connsiteY37" fmla="*/ 188053 h 310886"/>
                <a:gd name="connsiteX38" fmla="*/ 316370 w 319799"/>
                <a:gd name="connsiteY38" fmla="*/ 183722 h 310886"/>
                <a:gd name="connsiteX39" fmla="*/ 316370 w 319799"/>
                <a:gd name="connsiteY39" fmla="*/ 182098 h 310886"/>
                <a:gd name="connsiteX40" fmla="*/ 316370 w 319799"/>
                <a:gd name="connsiteY40" fmla="*/ 179030 h 310886"/>
                <a:gd name="connsiteX41" fmla="*/ 316370 w 319799"/>
                <a:gd name="connsiteY41" fmla="*/ 176864 h 310886"/>
                <a:gd name="connsiteX42" fmla="*/ 316370 w 319799"/>
                <a:gd name="connsiteY42" fmla="*/ 174338 h 310886"/>
                <a:gd name="connsiteX43" fmla="*/ 316370 w 319799"/>
                <a:gd name="connsiteY43" fmla="*/ 171811 h 310886"/>
                <a:gd name="connsiteX44" fmla="*/ 316551 w 319799"/>
                <a:gd name="connsiteY44" fmla="*/ 167119 h 310886"/>
                <a:gd name="connsiteX45" fmla="*/ 316551 w 319799"/>
                <a:gd name="connsiteY45" fmla="*/ 166036 h 310886"/>
                <a:gd name="connsiteX46" fmla="*/ 316551 w 319799"/>
                <a:gd name="connsiteY46" fmla="*/ 162426 h 310886"/>
                <a:gd name="connsiteX47" fmla="*/ 316551 w 319799"/>
                <a:gd name="connsiteY47" fmla="*/ 159719 h 310886"/>
                <a:gd name="connsiteX48" fmla="*/ 316551 w 319799"/>
                <a:gd name="connsiteY48" fmla="*/ 156290 h 310886"/>
                <a:gd name="connsiteX49" fmla="*/ 316551 w 319799"/>
                <a:gd name="connsiteY49" fmla="*/ 154305 h 310886"/>
                <a:gd name="connsiteX50" fmla="*/ 316731 w 319799"/>
                <a:gd name="connsiteY50" fmla="*/ 143477 h 310886"/>
                <a:gd name="connsiteX51" fmla="*/ 316731 w 319799"/>
                <a:gd name="connsiteY51" fmla="*/ 141311 h 310886"/>
                <a:gd name="connsiteX52" fmla="*/ 316912 w 319799"/>
                <a:gd name="connsiteY52" fmla="*/ 136979 h 310886"/>
                <a:gd name="connsiteX53" fmla="*/ 316912 w 319799"/>
                <a:gd name="connsiteY53" fmla="*/ 135536 h 310886"/>
                <a:gd name="connsiteX54" fmla="*/ 317092 w 319799"/>
                <a:gd name="connsiteY54" fmla="*/ 131204 h 310886"/>
                <a:gd name="connsiteX55" fmla="*/ 317092 w 319799"/>
                <a:gd name="connsiteY55" fmla="*/ 129219 h 310886"/>
                <a:gd name="connsiteX56" fmla="*/ 317273 w 319799"/>
                <a:gd name="connsiteY56" fmla="*/ 123624 h 310886"/>
                <a:gd name="connsiteX57" fmla="*/ 317273 w 319799"/>
                <a:gd name="connsiteY57" fmla="*/ 121820 h 310886"/>
                <a:gd name="connsiteX58" fmla="*/ 317453 w 319799"/>
                <a:gd name="connsiteY58" fmla="*/ 117308 h 310886"/>
                <a:gd name="connsiteX59" fmla="*/ 317453 w 319799"/>
                <a:gd name="connsiteY59" fmla="*/ 115323 h 310886"/>
                <a:gd name="connsiteX60" fmla="*/ 317634 w 319799"/>
                <a:gd name="connsiteY60" fmla="*/ 109728 h 310886"/>
                <a:gd name="connsiteX61" fmla="*/ 317634 w 319799"/>
                <a:gd name="connsiteY61" fmla="*/ 109367 h 310886"/>
                <a:gd name="connsiteX62" fmla="*/ 317814 w 319799"/>
                <a:gd name="connsiteY62" fmla="*/ 103953 h 310886"/>
                <a:gd name="connsiteX63" fmla="*/ 317814 w 319799"/>
                <a:gd name="connsiteY63" fmla="*/ 100885 h 310886"/>
                <a:gd name="connsiteX64" fmla="*/ 317995 w 319799"/>
                <a:gd name="connsiteY64" fmla="*/ 95832 h 310886"/>
                <a:gd name="connsiteX65" fmla="*/ 317995 w 319799"/>
                <a:gd name="connsiteY65" fmla="*/ 94568 h 310886"/>
                <a:gd name="connsiteX66" fmla="*/ 318175 w 319799"/>
                <a:gd name="connsiteY66" fmla="*/ 89154 h 310886"/>
                <a:gd name="connsiteX67" fmla="*/ 318175 w 319799"/>
                <a:gd name="connsiteY67" fmla="*/ 88071 h 310886"/>
                <a:gd name="connsiteX68" fmla="*/ 318356 w 319799"/>
                <a:gd name="connsiteY68" fmla="*/ 81574 h 310886"/>
                <a:gd name="connsiteX69" fmla="*/ 318356 w 319799"/>
                <a:gd name="connsiteY69" fmla="*/ 81213 h 310886"/>
                <a:gd name="connsiteX70" fmla="*/ 318536 w 319799"/>
                <a:gd name="connsiteY70" fmla="*/ 68038 h 310886"/>
                <a:gd name="connsiteX71" fmla="*/ 318536 w 319799"/>
                <a:gd name="connsiteY71" fmla="*/ 66414 h 310886"/>
                <a:gd name="connsiteX72" fmla="*/ 319800 w 319799"/>
                <a:gd name="connsiteY72" fmla="*/ 0 h 310886"/>
                <a:gd name="connsiteX73" fmla="*/ 313844 w 319799"/>
                <a:gd name="connsiteY73" fmla="*/ 62624 h 3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9799" h="310886">
                  <a:moveTo>
                    <a:pt x="313844" y="62624"/>
                  </a:moveTo>
                  <a:cubicBezTo>
                    <a:pt x="311137" y="86086"/>
                    <a:pt x="308971" y="110630"/>
                    <a:pt x="301030" y="133009"/>
                  </a:cubicBezTo>
                  <a:cubicBezTo>
                    <a:pt x="291465" y="159900"/>
                    <a:pt x="277929" y="184805"/>
                    <a:pt x="256814" y="204657"/>
                  </a:cubicBezTo>
                  <a:cubicBezTo>
                    <a:pt x="235157" y="225231"/>
                    <a:pt x="208267" y="241835"/>
                    <a:pt x="178850" y="248151"/>
                  </a:cubicBezTo>
                  <a:cubicBezTo>
                    <a:pt x="129400" y="258619"/>
                    <a:pt x="75077" y="252663"/>
                    <a:pt x="28154" y="234255"/>
                  </a:cubicBezTo>
                  <a:cubicBezTo>
                    <a:pt x="18408" y="230465"/>
                    <a:pt x="9024" y="226134"/>
                    <a:pt x="0" y="220900"/>
                  </a:cubicBezTo>
                  <a:cubicBezTo>
                    <a:pt x="0" y="221080"/>
                    <a:pt x="0" y="221441"/>
                    <a:pt x="0" y="221622"/>
                  </a:cubicBezTo>
                  <a:cubicBezTo>
                    <a:pt x="0" y="222524"/>
                    <a:pt x="181" y="223427"/>
                    <a:pt x="181" y="224329"/>
                  </a:cubicBezTo>
                  <a:cubicBezTo>
                    <a:pt x="181" y="224870"/>
                    <a:pt x="181" y="225592"/>
                    <a:pt x="361" y="226134"/>
                  </a:cubicBezTo>
                  <a:cubicBezTo>
                    <a:pt x="361" y="226855"/>
                    <a:pt x="542" y="227577"/>
                    <a:pt x="542" y="228299"/>
                  </a:cubicBezTo>
                  <a:cubicBezTo>
                    <a:pt x="542" y="228841"/>
                    <a:pt x="542" y="229382"/>
                    <a:pt x="722" y="229923"/>
                  </a:cubicBezTo>
                  <a:cubicBezTo>
                    <a:pt x="722" y="231006"/>
                    <a:pt x="902" y="232089"/>
                    <a:pt x="902" y="233172"/>
                  </a:cubicBezTo>
                  <a:cubicBezTo>
                    <a:pt x="902" y="233713"/>
                    <a:pt x="902" y="234255"/>
                    <a:pt x="1083" y="234796"/>
                  </a:cubicBezTo>
                  <a:cubicBezTo>
                    <a:pt x="1083" y="235518"/>
                    <a:pt x="1263" y="236240"/>
                    <a:pt x="1263" y="236962"/>
                  </a:cubicBezTo>
                  <a:cubicBezTo>
                    <a:pt x="1263" y="237504"/>
                    <a:pt x="1263" y="237864"/>
                    <a:pt x="1444" y="238406"/>
                  </a:cubicBezTo>
                  <a:cubicBezTo>
                    <a:pt x="1444" y="239488"/>
                    <a:pt x="1624" y="240572"/>
                    <a:pt x="1624" y="241474"/>
                  </a:cubicBezTo>
                  <a:cubicBezTo>
                    <a:pt x="1624" y="241835"/>
                    <a:pt x="1624" y="242196"/>
                    <a:pt x="1624" y="242556"/>
                  </a:cubicBezTo>
                  <a:cubicBezTo>
                    <a:pt x="1624" y="243279"/>
                    <a:pt x="1805" y="244181"/>
                    <a:pt x="1805" y="244903"/>
                  </a:cubicBezTo>
                  <a:cubicBezTo>
                    <a:pt x="1805" y="245264"/>
                    <a:pt x="1805" y="245625"/>
                    <a:pt x="1985" y="245986"/>
                  </a:cubicBezTo>
                  <a:cubicBezTo>
                    <a:pt x="1985" y="247068"/>
                    <a:pt x="2166" y="247971"/>
                    <a:pt x="2166" y="248873"/>
                  </a:cubicBezTo>
                  <a:cubicBezTo>
                    <a:pt x="2166" y="249054"/>
                    <a:pt x="2166" y="249415"/>
                    <a:pt x="2166" y="249595"/>
                  </a:cubicBezTo>
                  <a:cubicBezTo>
                    <a:pt x="2166" y="250317"/>
                    <a:pt x="2346" y="251219"/>
                    <a:pt x="2346" y="251941"/>
                  </a:cubicBezTo>
                  <a:cubicBezTo>
                    <a:pt x="2346" y="252302"/>
                    <a:pt x="2346" y="252483"/>
                    <a:pt x="2346" y="252844"/>
                  </a:cubicBezTo>
                  <a:cubicBezTo>
                    <a:pt x="2346" y="253746"/>
                    <a:pt x="2527" y="254649"/>
                    <a:pt x="2527" y="255551"/>
                  </a:cubicBezTo>
                  <a:cubicBezTo>
                    <a:pt x="2527" y="255731"/>
                    <a:pt x="2527" y="255731"/>
                    <a:pt x="2527" y="255912"/>
                  </a:cubicBezTo>
                  <a:cubicBezTo>
                    <a:pt x="2527" y="256633"/>
                    <a:pt x="2707" y="257356"/>
                    <a:pt x="2707" y="258258"/>
                  </a:cubicBezTo>
                  <a:cubicBezTo>
                    <a:pt x="2707" y="258438"/>
                    <a:pt x="2707" y="258619"/>
                    <a:pt x="2707" y="258980"/>
                  </a:cubicBezTo>
                  <a:cubicBezTo>
                    <a:pt x="2888" y="259701"/>
                    <a:pt x="2888" y="260604"/>
                    <a:pt x="3068" y="261326"/>
                  </a:cubicBezTo>
                  <a:cubicBezTo>
                    <a:pt x="8843" y="308069"/>
                    <a:pt x="-1624" y="314385"/>
                    <a:pt x="59015" y="309512"/>
                  </a:cubicBezTo>
                  <a:cubicBezTo>
                    <a:pt x="104314" y="305903"/>
                    <a:pt x="265838" y="309332"/>
                    <a:pt x="299406" y="308610"/>
                  </a:cubicBezTo>
                  <a:cubicBezTo>
                    <a:pt x="313483" y="308249"/>
                    <a:pt x="313483" y="294894"/>
                    <a:pt x="313483" y="281720"/>
                  </a:cubicBezTo>
                  <a:cubicBezTo>
                    <a:pt x="313483" y="255009"/>
                    <a:pt x="315468" y="228480"/>
                    <a:pt x="316010" y="201770"/>
                  </a:cubicBezTo>
                  <a:cubicBezTo>
                    <a:pt x="316010" y="200506"/>
                    <a:pt x="316010" y="199423"/>
                    <a:pt x="316190" y="198160"/>
                  </a:cubicBezTo>
                  <a:cubicBezTo>
                    <a:pt x="316190" y="197619"/>
                    <a:pt x="316190" y="197077"/>
                    <a:pt x="316190" y="196536"/>
                  </a:cubicBezTo>
                  <a:cubicBezTo>
                    <a:pt x="316190" y="195633"/>
                    <a:pt x="316190" y="194912"/>
                    <a:pt x="316190" y="194009"/>
                  </a:cubicBezTo>
                  <a:cubicBezTo>
                    <a:pt x="316190" y="193468"/>
                    <a:pt x="316190" y="192926"/>
                    <a:pt x="316190" y="192385"/>
                  </a:cubicBezTo>
                  <a:cubicBezTo>
                    <a:pt x="316190" y="191483"/>
                    <a:pt x="316190" y="190580"/>
                    <a:pt x="316190" y="189678"/>
                  </a:cubicBezTo>
                  <a:cubicBezTo>
                    <a:pt x="316190" y="189137"/>
                    <a:pt x="316190" y="188595"/>
                    <a:pt x="316190" y="188053"/>
                  </a:cubicBezTo>
                  <a:cubicBezTo>
                    <a:pt x="316190" y="186610"/>
                    <a:pt x="316190" y="185166"/>
                    <a:pt x="316370" y="183722"/>
                  </a:cubicBezTo>
                  <a:cubicBezTo>
                    <a:pt x="316370" y="183181"/>
                    <a:pt x="316370" y="182639"/>
                    <a:pt x="316370" y="182098"/>
                  </a:cubicBezTo>
                  <a:cubicBezTo>
                    <a:pt x="316370" y="181015"/>
                    <a:pt x="316370" y="180113"/>
                    <a:pt x="316370" y="179030"/>
                  </a:cubicBezTo>
                  <a:cubicBezTo>
                    <a:pt x="316370" y="178308"/>
                    <a:pt x="316370" y="177586"/>
                    <a:pt x="316370" y="176864"/>
                  </a:cubicBezTo>
                  <a:cubicBezTo>
                    <a:pt x="316370" y="175962"/>
                    <a:pt x="316370" y="175240"/>
                    <a:pt x="316370" y="174338"/>
                  </a:cubicBezTo>
                  <a:cubicBezTo>
                    <a:pt x="316370" y="173435"/>
                    <a:pt x="316370" y="172713"/>
                    <a:pt x="316370" y="171811"/>
                  </a:cubicBezTo>
                  <a:cubicBezTo>
                    <a:pt x="316370" y="170187"/>
                    <a:pt x="316370" y="168743"/>
                    <a:pt x="316551" y="167119"/>
                  </a:cubicBezTo>
                  <a:cubicBezTo>
                    <a:pt x="316551" y="166758"/>
                    <a:pt x="316551" y="166397"/>
                    <a:pt x="316551" y="166036"/>
                  </a:cubicBezTo>
                  <a:cubicBezTo>
                    <a:pt x="316551" y="164773"/>
                    <a:pt x="316551" y="163690"/>
                    <a:pt x="316551" y="162426"/>
                  </a:cubicBezTo>
                  <a:cubicBezTo>
                    <a:pt x="316551" y="161524"/>
                    <a:pt x="316551" y="160622"/>
                    <a:pt x="316551" y="159719"/>
                  </a:cubicBezTo>
                  <a:cubicBezTo>
                    <a:pt x="316551" y="158636"/>
                    <a:pt x="316551" y="157554"/>
                    <a:pt x="316551" y="156290"/>
                  </a:cubicBezTo>
                  <a:cubicBezTo>
                    <a:pt x="316551" y="155568"/>
                    <a:pt x="316551" y="155027"/>
                    <a:pt x="316551" y="154305"/>
                  </a:cubicBezTo>
                  <a:cubicBezTo>
                    <a:pt x="316551" y="150696"/>
                    <a:pt x="316731" y="147086"/>
                    <a:pt x="316731" y="143477"/>
                  </a:cubicBezTo>
                  <a:cubicBezTo>
                    <a:pt x="316731" y="142755"/>
                    <a:pt x="316731" y="142033"/>
                    <a:pt x="316731" y="141311"/>
                  </a:cubicBezTo>
                  <a:cubicBezTo>
                    <a:pt x="316731" y="139867"/>
                    <a:pt x="316731" y="138423"/>
                    <a:pt x="316912" y="136979"/>
                  </a:cubicBezTo>
                  <a:cubicBezTo>
                    <a:pt x="316912" y="136438"/>
                    <a:pt x="316912" y="136077"/>
                    <a:pt x="316912" y="135536"/>
                  </a:cubicBezTo>
                  <a:cubicBezTo>
                    <a:pt x="316912" y="134092"/>
                    <a:pt x="316912" y="132648"/>
                    <a:pt x="317092" y="131204"/>
                  </a:cubicBezTo>
                  <a:cubicBezTo>
                    <a:pt x="317092" y="130483"/>
                    <a:pt x="317092" y="129941"/>
                    <a:pt x="317092" y="129219"/>
                  </a:cubicBezTo>
                  <a:cubicBezTo>
                    <a:pt x="317092" y="127415"/>
                    <a:pt x="317092" y="125429"/>
                    <a:pt x="317273" y="123624"/>
                  </a:cubicBezTo>
                  <a:cubicBezTo>
                    <a:pt x="317273" y="123083"/>
                    <a:pt x="317273" y="122361"/>
                    <a:pt x="317273" y="121820"/>
                  </a:cubicBezTo>
                  <a:cubicBezTo>
                    <a:pt x="317273" y="120376"/>
                    <a:pt x="317273" y="118752"/>
                    <a:pt x="317453" y="117308"/>
                  </a:cubicBezTo>
                  <a:cubicBezTo>
                    <a:pt x="317453" y="116586"/>
                    <a:pt x="317453" y="116045"/>
                    <a:pt x="317453" y="115323"/>
                  </a:cubicBezTo>
                  <a:cubicBezTo>
                    <a:pt x="317453" y="113518"/>
                    <a:pt x="317453" y="111713"/>
                    <a:pt x="317634" y="109728"/>
                  </a:cubicBezTo>
                  <a:cubicBezTo>
                    <a:pt x="317634" y="109547"/>
                    <a:pt x="317634" y="109547"/>
                    <a:pt x="317634" y="109367"/>
                  </a:cubicBezTo>
                  <a:cubicBezTo>
                    <a:pt x="317634" y="107562"/>
                    <a:pt x="317634" y="105758"/>
                    <a:pt x="317814" y="103953"/>
                  </a:cubicBezTo>
                  <a:cubicBezTo>
                    <a:pt x="317814" y="102870"/>
                    <a:pt x="317814" y="101968"/>
                    <a:pt x="317814" y="100885"/>
                  </a:cubicBezTo>
                  <a:cubicBezTo>
                    <a:pt x="317814" y="99261"/>
                    <a:pt x="317814" y="97636"/>
                    <a:pt x="317995" y="95832"/>
                  </a:cubicBezTo>
                  <a:cubicBezTo>
                    <a:pt x="317995" y="95470"/>
                    <a:pt x="317995" y="94929"/>
                    <a:pt x="317995" y="94568"/>
                  </a:cubicBezTo>
                  <a:cubicBezTo>
                    <a:pt x="317995" y="92763"/>
                    <a:pt x="317995" y="90959"/>
                    <a:pt x="318175" y="89154"/>
                  </a:cubicBezTo>
                  <a:cubicBezTo>
                    <a:pt x="318175" y="88793"/>
                    <a:pt x="318175" y="88432"/>
                    <a:pt x="318175" y="88071"/>
                  </a:cubicBezTo>
                  <a:cubicBezTo>
                    <a:pt x="318175" y="85906"/>
                    <a:pt x="318175" y="83740"/>
                    <a:pt x="318356" y="81574"/>
                  </a:cubicBezTo>
                  <a:cubicBezTo>
                    <a:pt x="318356" y="81394"/>
                    <a:pt x="318356" y="81394"/>
                    <a:pt x="318356" y="81213"/>
                  </a:cubicBezTo>
                  <a:cubicBezTo>
                    <a:pt x="318356" y="76882"/>
                    <a:pt x="318536" y="72550"/>
                    <a:pt x="318536" y="68038"/>
                  </a:cubicBezTo>
                  <a:cubicBezTo>
                    <a:pt x="318536" y="67497"/>
                    <a:pt x="318536" y="66956"/>
                    <a:pt x="318536" y="66414"/>
                  </a:cubicBezTo>
                  <a:cubicBezTo>
                    <a:pt x="319078" y="43314"/>
                    <a:pt x="319438" y="20394"/>
                    <a:pt x="319800" y="0"/>
                  </a:cubicBezTo>
                  <a:cubicBezTo>
                    <a:pt x="318717" y="21115"/>
                    <a:pt x="316190" y="41870"/>
                    <a:pt x="313844" y="62624"/>
                  </a:cubicBezTo>
                  <a:close/>
                </a:path>
              </a:pathLst>
            </a:custGeom>
            <a:solidFill>
              <a:srgbClr val="FFFFFF"/>
            </a:solidFill>
            <a:ln w="1804" cap="flat">
              <a:noFill/>
              <a:prstDash val="solid"/>
              <a:miter/>
            </a:ln>
          </p:spPr>
          <p:txBody>
            <a:bodyPr rtlCol="0" anchor="ctr"/>
            <a:lstStyle/>
            <a:p>
              <a:endParaRPr lang="en-US"/>
            </a:p>
          </p:txBody>
        </p:sp>
        <p:sp>
          <p:nvSpPr>
            <p:cNvPr id="84" name="Freeform 619">
              <a:extLst>
                <a:ext uri="{FF2B5EF4-FFF2-40B4-BE49-F238E27FC236}">
                  <a16:creationId xmlns:a16="http://schemas.microsoft.com/office/drawing/2014/main" id="{F0BC468C-EB2B-3E87-D1BF-F784412DA34B}"/>
                </a:ext>
              </a:extLst>
            </p:cNvPr>
            <p:cNvSpPr/>
            <p:nvPr/>
          </p:nvSpPr>
          <p:spPr>
            <a:xfrm>
              <a:off x="3844685" y="3814005"/>
              <a:ext cx="260504" cy="617245"/>
            </a:xfrm>
            <a:custGeom>
              <a:avLst/>
              <a:gdLst>
                <a:gd name="connsiteX0" fmla="*/ 75884 w 260504"/>
                <a:gd name="connsiteY0" fmla="*/ 484336 h 617245"/>
                <a:gd name="connsiteX1" fmla="*/ 77689 w 260504"/>
                <a:gd name="connsiteY1" fmla="*/ 564105 h 617245"/>
                <a:gd name="connsiteX2" fmla="*/ 87795 w 260504"/>
                <a:gd name="connsiteY2" fmla="*/ 606336 h 617245"/>
                <a:gd name="connsiteX3" fmla="*/ 118476 w 260504"/>
                <a:gd name="connsiteY3" fmla="*/ 613194 h 617245"/>
                <a:gd name="connsiteX4" fmla="*/ 135260 w 260504"/>
                <a:gd name="connsiteY4" fmla="*/ 596771 h 617245"/>
                <a:gd name="connsiteX5" fmla="*/ 135801 w 260504"/>
                <a:gd name="connsiteY5" fmla="*/ 416117 h 617245"/>
                <a:gd name="connsiteX6" fmla="*/ 162150 w 260504"/>
                <a:gd name="connsiteY6" fmla="*/ 394821 h 617245"/>
                <a:gd name="connsiteX7" fmla="*/ 187417 w 260504"/>
                <a:gd name="connsiteY7" fmla="*/ 424960 h 617245"/>
                <a:gd name="connsiteX8" fmla="*/ 211600 w 260504"/>
                <a:gd name="connsiteY8" fmla="*/ 600922 h 617245"/>
                <a:gd name="connsiteX9" fmla="*/ 242642 w 260504"/>
                <a:gd name="connsiteY9" fmla="*/ 616804 h 617245"/>
                <a:gd name="connsiteX10" fmla="*/ 260328 w 260504"/>
                <a:gd name="connsiteY10" fmla="*/ 592801 h 617245"/>
                <a:gd name="connsiteX11" fmla="*/ 237588 w 260504"/>
                <a:gd name="connsiteY11" fmla="*/ 258564 h 617245"/>
                <a:gd name="connsiteX12" fmla="*/ 218639 w 260504"/>
                <a:gd name="connsiteY12" fmla="*/ 195217 h 617245"/>
                <a:gd name="connsiteX13" fmla="*/ 171174 w 260504"/>
                <a:gd name="connsiteY13" fmla="*/ 173199 h 617245"/>
                <a:gd name="connsiteX14" fmla="*/ 108730 w 260504"/>
                <a:gd name="connsiteY14" fmla="*/ 168507 h 617245"/>
                <a:gd name="connsiteX15" fmla="*/ 95736 w 260504"/>
                <a:gd name="connsiteY15" fmla="*/ 166883 h 617245"/>
                <a:gd name="connsiteX16" fmla="*/ 111076 w 260504"/>
                <a:gd name="connsiteY16" fmla="*/ 200270 h 617245"/>
                <a:gd name="connsiteX17" fmla="*/ 110535 w 260504"/>
                <a:gd name="connsiteY17" fmla="*/ 212362 h 617245"/>
                <a:gd name="connsiteX18" fmla="*/ 98804 w 260504"/>
                <a:gd name="connsiteY18" fmla="*/ 205685 h 617245"/>
                <a:gd name="connsiteX19" fmla="*/ 61988 w 260504"/>
                <a:gd name="connsiteY19" fmla="*/ 131871 h 617245"/>
                <a:gd name="connsiteX20" fmla="*/ 71733 w 260504"/>
                <a:gd name="connsiteY20" fmla="*/ 88557 h 617245"/>
                <a:gd name="connsiteX21" fmla="*/ 106204 w 260504"/>
                <a:gd name="connsiteY21" fmla="*/ 48131 h 617245"/>
                <a:gd name="connsiteX22" fmla="*/ 110715 w 260504"/>
                <a:gd name="connsiteY22" fmla="*/ 18172 h 617245"/>
                <a:gd name="connsiteX23" fmla="*/ 85630 w 260504"/>
                <a:gd name="connsiteY23" fmla="*/ 125 h 617245"/>
                <a:gd name="connsiteX24" fmla="*/ 56934 w 260504"/>
                <a:gd name="connsiteY24" fmla="*/ 20519 h 617245"/>
                <a:gd name="connsiteX25" fmla="*/ 15064 w 260504"/>
                <a:gd name="connsiteY25" fmla="*/ 75744 h 617245"/>
                <a:gd name="connsiteX26" fmla="*/ 7845 w 260504"/>
                <a:gd name="connsiteY26" fmla="*/ 151001 h 617245"/>
                <a:gd name="connsiteX27" fmla="*/ 50257 w 260504"/>
                <a:gd name="connsiteY27" fmla="*/ 245750 h 617245"/>
                <a:gd name="connsiteX28" fmla="*/ 73177 w 260504"/>
                <a:gd name="connsiteY28" fmla="*/ 319022 h 617245"/>
                <a:gd name="connsiteX29" fmla="*/ 75884 w 260504"/>
                <a:gd name="connsiteY29" fmla="*/ 484336 h 61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504" h="617245">
                  <a:moveTo>
                    <a:pt x="75884" y="484336"/>
                  </a:moveTo>
                  <a:cubicBezTo>
                    <a:pt x="75343" y="511046"/>
                    <a:pt x="75704" y="537576"/>
                    <a:pt x="77689" y="564105"/>
                  </a:cubicBezTo>
                  <a:cubicBezTo>
                    <a:pt x="78952" y="579445"/>
                    <a:pt x="79855" y="592981"/>
                    <a:pt x="87795" y="606336"/>
                  </a:cubicBezTo>
                  <a:cubicBezTo>
                    <a:pt x="96458" y="621135"/>
                    <a:pt x="108189" y="612653"/>
                    <a:pt x="118476" y="613194"/>
                  </a:cubicBezTo>
                  <a:cubicBezTo>
                    <a:pt x="129124" y="613735"/>
                    <a:pt x="134538" y="605253"/>
                    <a:pt x="135260" y="596771"/>
                  </a:cubicBezTo>
                  <a:cubicBezTo>
                    <a:pt x="139230" y="546419"/>
                    <a:pt x="135260" y="425863"/>
                    <a:pt x="135801" y="416117"/>
                  </a:cubicBezTo>
                  <a:cubicBezTo>
                    <a:pt x="136523" y="405288"/>
                    <a:pt x="143562" y="396445"/>
                    <a:pt x="162150" y="394821"/>
                  </a:cubicBezTo>
                  <a:cubicBezTo>
                    <a:pt x="182363" y="396445"/>
                    <a:pt x="185792" y="418102"/>
                    <a:pt x="187417" y="424960"/>
                  </a:cubicBezTo>
                  <a:cubicBezTo>
                    <a:pt x="194816" y="455280"/>
                    <a:pt x="202035" y="573670"/>
                    <a:pt x="211600" y="600922"/>
                  </a:cubicBezTo>
                  <a:cubicBezTo>
                    <a:pt x="216653" y="615179"/>
                    <a:pt x="230189" y="618609"/>
                    <a:pt x="242642" y="616804"/>
                  </a:cubicBezTo>
                  <a:cubicBezTo>
                    <a:pt x="257982" y="614458"/>
                    <a:pt x="259606" y="607419"/>
                    <a:pt x="260328" y="592801"/>
                  </a:cubicBezTo>
                  <a:cubicBezTo>
                    <a:pt x="262494" y="546599"/>
                    <a:pt x="244086" y="323895"/>
                    <a:pt x="237588" y="258564"/>
                  </a:cubicBezTo>
                  <a:cubicBezTo>
                    <a:pt x="235423" y="236185"/>
                    <a:pt x="228384" y="215069"/>
                    <a:pt x="218639" y="195217"/>
                  </a:cubicBezTo>
                  <a:cubicBezTo>
                    <a:pt x="207269" y="171756"/>
                    <a:pt x="196982" y="167605"/>
                    <a:pt x="171174" y="173199"/>
                  </a:cubicBezTo>
                  <a:cubicBezTo>
                    <a:pt x="149698" y="177891"/>
                    <a:pt x="128943" y="178614"/>
                    <a:pt x="108730" y="168507"/>
                  </a:cubicBezTo>
                  <a:cubicBezTo>
                    <a:pt x="104940" y="166702"/>
                    <a:pt x="100970" y="163815"/>
                    <a:pt x="95736" y="166883"/>
                  </a:cubicBezTo>
                  <a:cubicBezTo>
                    <a:pt x="100789" y="178072"/>
                    <a:pt x="106204" y="189081"/>
                    <a:pt x="111076" y="200270"/>
                  </a:cubicBezTo>
                  <a:cubicBezTo>
                    <a:pt x="112701" y="204060"/>
                    <a:pt x="115227" y="209474"/>
                    <a:pt x="110535" y="212362"/>
                  </a:cubicBezTo>
                  <a:cubicBezTo>
                    <a:pt x="103857" y="216332"/>
                    <a:pt x="101150" y="210016"/>
                    <a:pt x="98804" y="205685"/>
                  </a:cubicBezTo>
                  <a:cubicBezTo>
                    <a:pt x="86352" y="181140"/>
                    <a:pt x="73538" y="156776"/>
                    <a:pt x="61988" y="131871"/>
                  </a:cubicBezTo>
                  <a:cubicBezTo>
                    <a:pt x="54588" y="115809"/>
                    <a:pt x="57837" y="100468"/>
                    <a:pt x="71733" y="88557"/>
                  </a:cubicBezTo>
                  <a:cubicBezTo>
                    <a:pt x="85449" y="76826"/>
                    <a:pt x="97360" y="63471"/>
                    <a:pt x="106204" y="48131"/>
                  </a:cubicBezTo>
                  <a:cubicBezTo>
                    <a:pt x="111257" y="39468"/>
                    <a:pt x="117573" y="29181"/>
                    <a:pt x="110715" y="18172"/>
                  </a:cubicBezTo>
                  <a:cubicBezTo>
                    <a:pt x="103677" y="6803"/>
                    <a:pt x="97000" y="1569"/>
                    <a:pt x="85630" y="125"/>
                  </a:cubicBezTo>
                  <a:cubicBezTo>
                    <a:pt x="73538" y="-1499"/>
                    <a:pt x="62168" y="13119"/>
                    <a:pt x="56934" y="20519"/>
                  </a:cubicBezTo>
                  <a:cubicBezTo>
                    <a:pt x="43760" y="39468"/>
                    <a:pt x="28961" y="57155"/>
                    <a:pt x="15064" y="75744"/>
                  </a:cubicBezTo>
                  <a:cubicBezTo>
                    <a:pt x="-2261" y="99025"/>
                    <a:pt x="-4607" y="124291"/>
                    <a:pt x="7845" y="151001"/>
                  </a:cubicBezTo>
                  <a:cubicBezTo>
                    <a:pt x="22464" y="182403"/>
                    <a:pt x="37804" y="213445"/>
                    <a:pt x="50257" y="245750"/>
                  </a:cubicBezTo>
                  <a:cubicBezTo>
                    <a:pt x="59461" y="269572"/>
                    <a:pt x="71553" y="292492"/>
                    <a:pt x="73177" y="319022"/>
                  </a:cubicBezTo>
                  <a:cubicBezTo>
                    <a:pt x="76967" y="374067"/>
                    <a:pt x="76967" y="429291"/>
                    <a:pt x="75884" y="484336"/>
                  </a:cubicBezTo>
                  <a:close/>
                </a:path>
              </a:pathLst>
            </a:custGeom>
            <a:solidFill>
              <a:srgbClr val="FFFFFF"/>
            </a:solidFill>
            <a:ln w="1804" cap="flat">
              <a:noFill/>
              <a:prstDash val="solid"/>
              <a:miter/>
            </a:ln>
          </p:spPr>
          <p:txBody>
            <a:bodyPr rtlCol="0" anchor="ctr"/>
            <a:lstStyle/>
            <a:p>
              <a:endParaRPr lang="en-US"/>
            </a:p>
          </p:txBody>
        </p:sp>
        <p:sp>
          <p:nvSpPr>
            <p:cNvPr id="85" name="Freeform 620">
              <a:extLst>
                <a:ext uri="{FF2B5EF4-FFF2-40B4-BE49-F238E27FC236}">
                  <a16:creationId xmlns:a16="http://schemas.microsoft.com/office/drawing/2014/main" id="{C4E13048-842E-F5DA-8046-DC03AF345595}"/>
                </a:ext>
              </a:extLst>
            </p:cNvPr>
            <p:cNvSpPr/>
            <p:nvPr/>
          </p:nvSpPr>
          <p:spPr>
            <a:xfrm>
              <a:off x="4413795" y="3591209"/>
              <a:ext cx="171279" cy="168498"/>
            </a:xfrm>
            <a:custGeom>
              <a:avLst/>
              <a:gdLst>
                <a:gd name="connsiteX0" fmla="*/ 81583 w 171279"/>
                <a:gd name="connsiteY0" fmla="*/ 168418 h 168498"/>
                <a:gd name="connsiteX1" fmla="*/ 171279 w 171279"/>
                <a:gd name="connsiteY1" fmla="*/ 88288 h 168498"/>
                <a:gd name="connsiteX2" fmla="*/ 85193 w 171279"/>
                <a:gd name="connsiteY2" fmla="*/ 36 h 168498"/>
                <a:gd name="connsiteX3" fmla="*/ 9 w 171279"/>
                <a:gd name="connsiteY3" fmla="*/ 89551 h 168498"/>
                <a:gd name="connsiteX4" fmla="*/ 81583 w 171279"/>
                <a:gd name="connsiteY4" fmla="*/ 168418 h 16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9" h="168498">
                  <a:moveTo>
                    <a:pt x="81583" y="168418"/>
                  </a:moveTo>
                  <a:cubicBezTo>
                    <a:pt x="139515" y="165350"/>
                    <a:pt x="167128" y="143513"/>
                    <a:pt x="171279" y="88288"/>
                  </a:cubicBezTo>
                  <a:cubicBezTo>
                    <a:pt x="171459" y="44613"/>
                    <a:pt x="141320" y="36"/>
                    <a:pt x="85193" y="36"/>
                  </a:cubicBezTo>
                  <a:cubicBezTo>
                    <a:pt x="37548" y="-1407"/>
                    <a:pt x="731" y="40282"/>
                    <a:pt x="9" y="89551"/>
                  </a:cubicBezTo>
                  <a:cubicBezTo>
                    <a:pt x="-713" y="128534"/>
                    <a:pt x="40616" y="170584"/>
                    <a:pt x="81583" y="168418"/>
                  </a:cubicBezTo>
                  <a:close/>
                </a:path>
              </a:pathLst>
            </a:custGeom>
            <a:solidFill>
              <a:srgbClr val="FFFFFF"/>
            </a:solidFill>
            <a:ln w="1804" cap="flat">
              <a:noFill/>
              <a:prstDash val="solid"/>
              <a:miter/>
            </a:ln>
          </p:spPr>
          <p:txBody>
            <a:bodyPr rtlCol="0" anchor="ctr"/>
            <a:lstStyle/>
            <a:p>
              <a:endParaRPr lang="en-US"/>
            </a:p>
          </p:txBody>
        </p:sp>
        <p:sp>
          <p:nvSpPr>
            <p:cNvPr id="86" name="Freeform 621">
              <a:extLst>
                <a:ext uri="{FF2B5EF4-FFF2-40B4-BE49-F238E27FC236}">
                  <a16:creationId xmlns:a16="http://schemas.microsoft.com/office/drawing/2014/main" id="{CFC4FB10-4F62-8FDC-A619-E78AB85BA363}"/>
                </a:ext>
              </a:extLst>
            </p:cNvPr>
            <p:cNvSpPr/>
            <p:nvPr/>
          </p:nvSpPr>
          <p:spPr>
            <a:xfrm>
              <a:off x="4100682" y="4110107"/>
              <a:ext cx="19841" cy="110811"/>
            </a:xfrm>
            <a:custGeom>
              <a:avLst/>
              <a:gdLst>
                <a:gd name="connsiteX0" fmla="*/ 0 w 19841"/>
                <a:gd name="connsiteY0" fmla="*/ 0 h 110811"/>
                <a:gd name="connsiteX1" fmla="*/ 9385 w 19841"/>
                <a:gd name="connsiteY1" fmla="*/ 110811 h 110811"/>
                <a:gd name="connsiteX2" fmla="*/ 0 w 19841"/>
                <a:gd name="connsiteY2" fmla="*/ 0 h 110811"/>
              </a:gdLst>
              <a:ahLst/>
              <a:cxnLst>
                <a:cxn ang="0">
                  <a:pos x="connsiteX0" y="connsiteY0"/>
                </a:cxn>
                <a:cxn ang="0">
                  <a:pos x="connsiteX1" y="connsiteY1"/>
                </a:cxn>
                <a:cxn ang="0">
                  <a:pos x="connsiteX2" y="connsiteY2"/>
                </a:cxn>
              </a:cxnLst>
              <a:rect l="l" t="t" r="r" b="b"/>
              <a:pathLst>
                <a:path w="19841" h="110811">
                  <a:moveTo>
                    <a:pt x="0" y="0"/>
                  </a:moveTo>
                  <a:cubicBezTo>
                    <a:pt x="2888" y="41509"/>
                    <a:pt x="9565" y="74536"/>
                    <a:pt x="9385" y="110811"/>
                  </a:cubicBezTo>
                  <a:cubicBezTo>
                    <a:pt x="28334" y="110811"/>
                    <a:pt x="19311" y="34290"/>
                    <a:pt x="0" y="0"/>
                  </a:cubicBezTo>
                  <a:close/>
                </a:path>
              </a:pathLst>
            </a:custGeom>
            <a:solidFill>
              <a:srgbClr val="FFFFFF"/>
            </a:solidFill>
            <a:ln w="1804" cap="flat">
              <a:noFill/>
              <a:prstDash val="solid"/>
              <a:miter/>
            </a:ln>
          </p:spPr>
          <p:txBody>
            <a:bodyPr rtlCol="0" anchor="ctr"/>
            <a:lstStyle/>
            <a:p>
              <a:endParaRPr lang="en-US"/>
            </a:p>
          </p:txBody>
        </p:sp>
        <p:sp>
          <p:nvSpPr>
            <p:cNvPr id="87" name="Freeform 622">
              <a:extLst>
                <a:ext uri="{FF2B5EF4-FFF2-40B4-BE49-F238E27FC236}">
                  <a16:creationId xmlns:a16="http://schemas.microsoft.com/office/drawing/2014/main" id="{AA6D778F-7226-891A-8865-516F10EA90C1}"/>
                </a:ext>
              </a:extLst>
            </p:cNvPr>
            <p:cNvSpPr/>
            <p:nvPr/>
          </p:nvSpPr>
          <p:spPr>
            <a:xfrm>
              <a:off x="3927951" y="3787566"/>
              <a:ext cx="155664" cy="187681"/>
            </a:xfrm>
            <a:custGeom>
              <a:avLst/>
              <a:gdLst>
                <a:gd name="connsiteX0" fmla="*/ 22758 w 155664"/>
                <a:gd name="connsiteY0" fmla="*/ 17901 h 187681"/>
                <a:gd name="connsiteX1" fmla="*/ 35210 w 155664"/>
                <a:gd name="connsiteY1" fmla="*/ 83954 h 187681"/>
                <a:gd name="connsiteX2" fmla="*/ 10305 w 155664"/>
                <a:gd name="connsiteY2" fmla="*/ 115176 h 187681"/>
                <a:gd name="connsiteX3" fmla="*/ 2364 w 155664"/>
                <a:gd name="connsiteY3" fmla="*/ 148564 h 187681"/>
                <a:gd name="connsiteX4" fmla="*/ 33406 w 155664"/>
                <a:gd name="connsiteY4" fmla="*/ 182313 h 187681"/>
                <a:gd name="connsiteX5" fmla="*/ 85382 w 155664"/>
                <a:gd name="connsiteY5" fmla="*/ 185200 h 187681"/>
                <a:gd name="connsiteX6" fmla="*/ 150353 w 155664"/>
                <a:gd name="connsiteY6" fmla="*/ 131780 h 187681"/>
                <a:gd name="connsiteX7" fmla="*/ 149089 w 155664"/>
                <a:gd name="connsiteY7" fmla="*/ 58327 h 187681"/>
                <a:gd name="connsiteX8" fmla="*/ 20592 w 155664"/>
                <a:gd name="connsiteY8" fmla="*/ 13209 h 187681"/>
                <a:gd name="connsiteX9" fmla="*/ 22758 w 155664"/>
                <a:gd name="connsiteY9" fmla="*/ 17901 h 1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64" h="187681">
                  <a:moveTo>
                    <a:pt x="22758" y="17901"/>
                  </a:moveTo>
                  <a:cubicBezTo>
                    <a:pt x="48565" y="38295"/>
                    <a:pt x="52355" y="57244"/>
                    <a:pt x="35210" y="83954"/>
                  </a:cubicBezTo>
                  <a:cubicBezTo>
                    <a:pt x="27991" y="95144"/>
                    <a:pt x="20772" y="106514"/>
                    <a:pt x="10305" y="115176"/>
                  </a:cubicBezTo>
                  <a:cubicBezTo>
                    <a:pt x="-1245" y="124561"/>
                    <a:pt x="-1787" y="135389"/>
                    <a:pt x="2364" y="148564"/>
                  </a:cubicBezTo>
                  <a:cubicBezTo>
                    <a:pt x="7418" y="165168"/>
                    <a:pt x="17344" y="174913"/>
                    <a:pt x="33406" y="182313"/>
                  </a:cubicBezTo>
                  <a:cubicBezTo>
                    <a:pt x="51092" y="190434"/>
                    <a:pt x="68057" y="187547"/>
                    <a:pt x="85382" y="185200"/>
                  </a:cubicBezTo>
                  <a:cubicBezTo>
                    <a:pt x="117506" y="180689"/>
                    <a:pt x="140246" y="162821"/>
                    <a:pt x="150353" y="131780"/>
                  </a:cubicBezTo>
                  <a:cubicBezTo>
                    <a:pt x="158474" y="106694"/>
                    <a:pt x="156669" y="82330"/>
                    <a:pt x="149089" y="58327"/>
                  </a:cubicBezTo>
                  <a:cubicBezTo>
                    <a:pt x="132125" y="4727"/>
                    <a:pt x="70583" y="-15848"/>
                    <a:pt x="20592" y="13209"/>
                  </a:cubicBezTo>
                  <a:cubicBezTo>
                    <a:pt x="21133" y="14833"/>
                    <a:pt x="21494" y="16999"/>
                    <a:pt x="22758" y="17901"/>
                  </a:cubicBezTo>
                  <a:close/>
                </a:path>
              </a:pathLst>
            </a:custGeom>
            <a:solidFill>
              <a:srgbClr val="FFFFFF"/>
            </a:solidFill>
            <a:ln w="1804" cap="flat">
              <a:noFill/>
              <a:prstDash val="solid"/>
              <a:miter/>
            </a:ln>
          </p:spPr>
          <p:txBody>
            <a:bodyPr rtlCol="0" anchor="ctr"/>
            <a:lstStyle/>
            <a:p>
              <a:endParaRPr lang="en-US"/>
            </a:p>
          </p:txBody>
        </p:sp>
        <p:sp>
          <p:nvSpPr>
            <p:cNvPr id="88" name="Freeform 623">
              <a:extLst>
                <a:ext uri="{FF2B5EF4-FFF2-40B4-BE49-F238E27FC236}">
                  <a16:creationId xmlns:a16="http://schemas.microsoft.com/office/drawing/2014/main" id="{E644206E-EF13-09FB-2C66-4AC6690F7465}"/>
                </a:ext>
              </a:extLst>
            </p:cNvPr>
            <p:cNvSpPr/>
            <p:nvPr/>
          </p:nvSpPr>
          <p:spPr>
            <a:xfrm>
              <a:off x="4973092" y="3849948"/>
              <a:ext cx="99705" cy="78241"/>
            </a:xfrm>
            <a:custGeom>
              <a:avLst/>
              <a:gdLst>
                <a:gd name="connsiteX0" fmla="*/ 90056 w 99705"/>
                <a:gd name="connsiteY0" fmla="*/ 78242 h 78241"/>
                <a:gd name="connsiteX1" fmla="*/ 93305 w 99705"/>
                <a:gd name="connsiteY1" fmla="*/ 65789 h 78241"/>
                <a:gd name="connsiteX2" fmla="*/ 94207 w 99705"/>
                <a:gd name="connsiteY2" fmla="*/ 62179 h 78241"/>
                <a:gd name="connsiteX3" fmla="*/ 97997 w 99705"/>
                <a:gd name="connsiteY3" fmla="*/ 48463 h 78241"/>
                <a:gd name="connsiteX4" fmla="*/ 81574 w 99705"/>
                <a:gd name="connsiteY4" fmla="*/ 7676 h 78241"/>
                <a:gd name="connsiteX5" fmla="*/ 42772 w 99705"/>
                <a:gd name="connsiteY5" fmla="*/ 5871 h 78241"/>
                <a:gd name="connsiteX6" fmla="*/ 38441 w 99705"/>
                <a:gd name="connsiteY6" fmla="*/ 8037 h 78241"/>
                <a:gd name="connsiteX7" fmla="*/ 36275 w 99705"/>
                <a:gd name="connsiteY7" fmla="*/ 9120 h 78241"/>
                <a:gd name="connsiteX8" fmla="*/ 34290 w 99705"/>
                <a:gd name="connsiteY8" fmla="*/ 10022 h 78241"/>
                <a:gd name="connsiteX9" fmla="*/ 31944 w 99705"/>
                <a:gd name="connsiteY9" fmla="*/ 11286 h 78241"/>
                <a:gd name="connsiteX10" fmla="*/ 30319 w 99705"/>
                <a:gd name="connsiteY10" fmla="*/ 12007 h 78241"/>
                <a:gd name="connsiteX11" fmla="*/ 27793 w 99705"/>
                <a:gd name="connsiteY11" fmla="*/ 13271 h 78241"/>
                <a:gd name="connsiteX12" fmla="*/ 26530 w 99705"/>
                <a:gd name="connsiteY12" fmla="*/ 13812 h 78241"/>
                <a:gd name="connsiteX13" fmla="*/ 24003 w 99705"/>
                <a:gd name="connsiteY13" fmla="*/ 15076 h 78241"/>
                <a:gd name="connsiteX14" fmla="*/ 22920 w 99705"/>
                <a:gd name="connsiteY14" fmla="*/ 15617 h 78241"/>
                <a:gd name="connsiteX15" fmla="*/ 20574 w 99705"/>
                <a:gd name="connsiteY15" fmla="*/ 16881 h 78241"/>
                <a:gd name="connsiteX16" fmla="*/ 19852 w 99705"/>
                <a:gd name="connsiteY16" fmla="*/ 17241 h 78241"/>
                <a:gd name="connsiteX17" fmla="*/ 17506 w 99705"/>
                <a:gd name="connsiteY17" fmla="*/ 18505 h 78241"/>
                <a:gd name="connsiteX18" fmla="*/ 17145 w 99705"/>
                <a:gd name="connsiteY18" fmla="*/ 18685 h 78241"/>
                <a:gd name="connsiteX19" fmla="*/ 5955 w 99705"/>
                <a:gd name="connsiteY19" fmla="*/ 25904 h 78241"/>
                <a:gd name="connsiteX20" fmla="*/ 5775 w 99705"/>
                <a:gd name="connsiteY20" fmla="*/ 26084 h 78241"/>
                <a:gd name="connsiteX21" fmla="*/ 4151 w 99705"/>
                <a:gd name="connsiteY21" fmla="*/ 27348 h 78241"/>
                <a:gd name="connsiteX22" fmla="*/ 3970 w 99705"/>
                <a:gd name="connsiteY22" fmla="*/ 27528 h 78241"/>
                <a:gd name="connsiteX23" fmla="*/ 2707 w 99705"/>
                <a:gd name="connsiteY23" fmla="*/ 28792 h 78241"/>
                <a:gd name="connsiteX24" fmla="*/ 2526 w 99705"/>
                <a:gd name="connsiteY24" fmla="*/ 28972 h 78241"/>
                <a:gd name="connsiteX25" fmla="*/ 1263 w 99705"/>
                <a:gd name="connsiteY25" fmla="*/ 30235 h 78241"/>
                <a:gd name="connsiteX26" fmla="*/ 1083 w 99705"/>
                <a:gd name="connsiteY26" fmla="*/ 30416 h 78241"/>
                <a:gd name="connsiteX27" fmla="*/ 0 w 99705"/>
                <a:gd name="connsiteY27" fmla="*/ 31859 h 78241"/>
                <a:gd name="connsiteX28" fmla="*/ 0 w 99705"/>
                <a:gd name="connsiteY28" fmla="*/ 31859 h 78241"/>
                <a:gd name="connsiteX29" fmla="*/ 90056 w 99705"/>
                <a:gd name="connsiteY29" fmla="*/ 78242 h 78241"/>
                <a:gd name="connsiteX30" fmla="*/ 90056 w 99705"/>
                <a:gd name="connsiteY30" fmla="*/ 78242 h 7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705" h="78241">
                  <a:moveTo>
                    <a:pt x="90056" y="78242"/>
                  </a:moveTo>
                  <a:cubicBezTo>
                    <a:pt x="91139" y="74091"/>
                    <a:pt x="92222" y="69940"/>
                    <a:pt x="93305" y="65789"/>
                  </a:cubicBezTo>
                  <a:cubicBezTo>
                    <a:pt x="93666" y="64525"/>
                    <a:pt x="94027" y="63442"/>
                    <a:pt x="94207" y="62179"/>
                  </a:cubicBezTo>
                  <a:cubicBezTo>
                    <a:pt x="95470" y="57667"/>
                    <a:pt x="96734" y="52975"/>
                    <a:pt x="97997" y="48463"/>
                  </a:cubicBezTo>
                  <a:cubicBezTo>
                    <a:pt x="103592" y="29152"/>
                    <a:pt x="94749" y="18865"/>
                    <a:pt x="81574" y="7676"/>
                  </a:cubicBezTo>
                  <a:cubicBezTo>
                    <a:pt x="68219" y="-3694"/>
                    <a:pt x="56669" y="-806"/>
                    <a:pt x="42772" y="5871"/>
                  </a:cubicBezTo>
                  <a:cubicBezTo>
                    <a:pt x="41328" y="6593"/>
                    <a:pt x="39885" y="7315"/>
                    <a:pt x="38441" y="8037"/>
                  </a:cubicBezTo>
                  <a:cubicBezTo>
                    <a:pt x="37719" y="8398"/>
                    <a:pt x="36997" y="8759"/>
                    <a:pt x="36275" y="9120"/>
                  </a:cubicBezTo>
                  <a:cubicBezTo>
                    <a:pt x="35553" y="9481"/>
                    <a:pt x="34831" y="9842"/>
                    <a:pt x="34290" y="10022"/>
                  </a:cubicBezTo>
                  <a:cubicBezTo>
                    <a:pt x="33388" y="10383"/>
                    <a:pt x="32666" y="10744"/>
                    <a:pt x="31944" y="11286"/>
                  </a:cubicBezTo>
                  <a:cubicBezTo>
                    <a:pt x="31402" y="11466"/>
                    <a:pt x="30861" y="11827"/>
                    <a:pt x="30319" y="12007"/>
                  </a:cubicBezTo>
                  <a:cubicBezTo>
                    <a:pt x="29417" y="12369"/>
                    <a:pt x="28695" y="12910"/>
                    <a:pt x="27793" y="13271"/>
                  </a:cubicBezTo>
                  <a:cubicBezTo>
                    <a:pt x="27432" y="13451"/>
                    <a:pt x="26890" y="13632"/>
                    <a:pt x="26530" y="13812"/>
                  </a:cubicBezTo>
                  <a:cubicBezTo>
                    <a:pt x="25627" y="14173"/>
                    <a:pt x="24905" y="14714"/>
                    <a:pt x="24003" y="15076"/>
                  </a:cubicBezTo>
                  <a:cubicBezTo>
                    <a:pt x="23642" y="15256"/>
                    <a:pt x="23281" y="15437"/>
                    <a:pt x="22920" y="15617"/>
                  </a:cubicBezTo>
                  <a:cubicBezTo>
                    <a:pt x="22018" y="15978"/>
                    <a:pt x="21296" y="16519"/>
                    <a:pt x="20574" y="16881"/>
                  </a:cubicBezTo>
                  <a:cubicBezTo>
                    <a:pt x="20393" y="17061"/>
                    <a:pt x="20033" y="17061"/>
                    <a:pt x="19852" y="17241"/>
                  </a:cubicBezTo>
                  <a:cubicBezTo>
                    <a:pt x="18950" y="17602"/>
                    <a:pt x="18228" y="18144"/>
                    <a:pt x="17506" y="18505"/>
                  </a:cubicBezTo>
                  <a:cubicBezTo>
                    <a:pt x="17325" y="18505"/>
                    <a:pt x="17325" y="18685"/>
                    <a:pt x="17145" y="18685"/>
                  </a:cubicBezTo>
                  <a:cubicBezTo>
                    <a:pt x="12633" y="21212"/>
                    <a:pt x="8843" y="23558"/>
                    <a:pt x="5955" y="25904"/>
                  </a:cubicBezTo>
                  <a:cubicBezTo>
                    <a:pt x="5955" y="25904"/>
                    <a:pt x="5775" y="26084"/>
                    <a:pt x="5775" y="26084"/>
                  </a:cubicBezTo>
                  <a:cubicBezTo>
                    <a:pt x="5234" y="26445"/>
                    <a:pt x="4692" y="26987"/>
                    <a:pt x="4151" y="27348"/>
                  </a:cubicBezTo>
                  <a:cubicBezTo>
                    <a:pt x="4151" y="27348"/>
                    <a:pt x="3970" y="27528"/>
                    <a:pt x="3970" y="27528"/>
                  </a:cubicBezTo>
                  <a:cubicBezTo>
                    <a:pt x="3429" y="27889"/>
                    <a:pt x="3068" y="28431"/>
                    <a:pt x="2707" y="28792"/>
                  </a:cubicBezTo>
                  <a:cubicBezTo>
                    <a:pt x="2707" y="28792"/>
                    <a:pt x="2526" y="28972"/>
                    <a:pt x="2526" y="28972"/>
                  </a:cubicBezTo>
                  <a:cubicBezTo>
                    <a:pt x="2166" y="29333"/>
                    <a:pt x="1624" y="29875"/>
                    <a:pt x="1263" y="30235"/>
                  </a:cubicBezTo>
                  <a:cubicBezTo>
                    <a:pt x="1263" y="30235"/>
                    <a:pt x="1083" y="30416"/>
                    <a:pt x="1083" y="30416"/>
                  </a:cubicBezTo>
                  <a:cubicBezTo>
                    <a:pt x="722" y="30957"/>
                    <a:pt x="361" y="31318"/>
                    <a:pt x="0" y="31859"/>
                  </a:cubicBezTo>
                  <a:cubicBezTo>
                    <a:pt x="0" y="31859"/>
                    <a:pt x="0" y="31859"/>
                    <a:pt x="0" y="31859"/>
                  </a:cubicBezTo>
                  <a:cubicBezTo>
                    <a:pt x="31222" y="43590"/>
                    <a:pt x="62624" y="58389"/>
                    <a:pt x="90056" y="78242"/>
                  </a:cubicBezTo>
                  <a:lnTo>
                    <a:pt x="90056" y="78242"/>
                  </a:lnTo>
                  <a:close/>
                </a:path>
              </a:pathLst>
            </a:custGeom>
            <a:solidFill>
              <a:srgbClr val="FFFFFF"/>
            </a:solidFill>
            <a:ln w="1804" cap="flat">
              <a:noFill/>
              <a:prstDash val="solid"/>
              <a:miter/>
            </a:ln>
          </p:spPr>
          <p:txBody>
            <a:bodyPr rtlCol="0" anchor="ctr"/>
            <a:lstStyle/>
            <a:p>
              <a:endParaRPr lang="en-US"/>
            </a:p>
          </p:txBody>
        </p:sp>
        <p:sp>
          <p:nvSpPr>
            <p:cNvPr id="89" name="Freeform 624">
              <a:extLst>
                <a:ext uri="{FF2B5EF4-FFF2-40B4-BE49-F238E27FC236}">
                  <a16:creationId xmlns:a16="http://schemas.microsoft.com/office/drawing/2014/main" id="{C5558617-0DDF-A053-25F2-D9AD84C0A039}"/>
                </a:ext>
              </a:extLst>
            </p:cNvPr>
            <p:cNvSpPr/>
            <p:nvPr/>
          </p:nvSpPr>
          <p:spPr>
            <a:xfrm>
              <a:off x="4836473" y="3877477"/>
              <a:ext cx="340945" cy="795848"/>
            </a:xfrm>
            <a:custGeom>
              <a:avLst/>
              <a:gdLst>
                <a:gd name="connsiteX0" fmla="*/ 331530 w 340945"/>
                <a:gd name="connsiteY0" fmla="*/ 0 h 795848"/>
                <a:gd name="connsiteX1" fmla="*/ 326116 w 340945"/>
                <a:gd name="connsiteY1" fmla="*/ 28695 h 795848"/>
                <a:gd name="connsiteX2" fmla="*/ 323228 w 340945"/>
                <a:gd name="connsiteY2" fmla="*/ 40607 h 795848"/>
                <a:gd name="connsiteX3" fmla="*/ 322507 w 340945"/>
                <a:gd name="connsiteY3" fmla="*/ 43314 h 795848"/>
                <a:gd name="connsiteX4" fmla="*/ 319258 w 340945"/>
                <a:gd name="connsiteY4" fmla="*/ 55044 h 795848"/>
                <a:gd name="connsiteX5" fmla="*/ 318897 w 340945"/>
                <a:gd name="connsiteY5" fmla="*/ 55947 h 795848"/>
                <a:gd name="connsiteX6" fmla="*/ 315468 w 340945"/>
                <a:gd name="connsiteY6" fmla="*/ 67136 h 795848"/>
                <a:gd name="connsiteX7" fmla="*/ 314927 w 340945"/>
                <a:gd name="connsiteY7" fmla="*/ 68941 h 795848"/>
                <a:gd name="connsiteX8" fmla="*/ 310956 w 340945"/>
                <a:gd name="connsiteY8" fmla="*/ 80852 h 795848"/>
                <a:gd name="connsiteX9" fmla="*/ 310595 w 340945"/>
                <a:gd name="connsiteY9" fmla="*/ 81574 h 795848"/>
                <a:gd name="connsiteX10" fmla="*/ 306444 w 340945"/>
                <a:gd name="connsiteY10" fmla="*/ 93485 h 795848"/>
                <a:gd name="connsiteX11" fmla="*/ 306264 w 340945"/>
                <a:gd name="connsiteY11" fmla="*/ 94027 h 795848"/>
                <a:gd name="connsiteX12" fmla="*/ 301571 w 340945"/>
                <a:gd name="connsiteY12" fmla="*/ 106479 h 795848"/>
                <a:gd name="connsiteX13" fmla="*/ 301391 w 340945"/>
                <a:gd name="connsiteY13" fmla="*/ 106840 h 795848"/>
                <a:gd name="connsiteX14" fmla="*/ 290924 w 340945"/>
                <a:gd name="connsiteY14" fmla="*/ 131926 h 795848"/>
                <a:gd name="connsiteX15" fmla="*/ 290924 w 340945"/>
                <a:gd name="connsiteY15" fmla="*/ 131926 h 795848"/>
                <a:gd name="connsiteX16" fmla="*/ 303376 w 340945"/>
                <a:gd name="connsiteY16" fmla="*/ 325214 h 795848"/>
                <a:gd name="connsiteX17" fmla="*/ 312761 w 340945"/>
                <a:gd name="connsiteY17" fmla="*/ 481143 h 795848"/>
                <a:gd name="connsiteX18" fmla="*/ 304279 w 340945"/>
                <a:gd name="connsiteY18" fmla="*/ 606933 h 795848"/>
                <a:gd name="connsiteX19" fmla="*/ 270891 w 340945"/>
                <a:gd name="connsiteY19" fmla="*/ 667031 h 795848"/>
                <a:gd name="connsiteX20" fmla="*/ 209711 w 340945"/>
                <a:gd name="connsiteY20" fmla="*/ 704750 h 795848"/>
                <a:gd name="connsiteX21" fmla="*/ 146364 w 340945"/>
                <a:gd name="connsiteY21" fmla="*/ 715398 h 795848"/>
                <a:gd name="connsiteX22" fmla="*/ 113518 w 340945"/>
                <a:gd name="connsiteY22" fmla="*/ 717744 h 795848"/>
                <a:gd name="connsiteX23" fmla="*/ 17506 w 340945"/>
                <a:gd name="connsiteY23" fmla="*/ 706374 h 795848"/>
                <a:gd name="connsiteX24" fmla="*/ 0 w 340945"/>
                <a:gd name="connsiteY24" fmla="*/ 699155 h 795848"/>
                <a:gd name="connsiteX25" fmla="*/ 542 w 340945"/>
                <a:gd name="connsiteY25" fmla="*/ 739401 h 795848"/>
                <a:gd name="connsiteX26" fmla="*/ 54684 w 340945"/>
                <a:gd name="connsiteY26" fmla="*/ 795347 h 795848"/>
                <a:gd name="connsiteX27" fmla="*/ 286773 w 340945"/>
                <a:gd name="connsiteY27" fmla="*/ 794626 h 795848"/>
                <a:gd name="connsiteX28" fmla="*/ 319438 w 340945"/>
                <a:gd name="connsiteY28" fmla="*/ 750590 h 795848"/>
                <a:gd name="connsiteX29" fmla="*/ 319438 w 340945"/>
                <a:gd name="connsiteY29" fmla="*/ 747883 h 795848"/>
                <a:gd name="connsiteX30" fmla="*/ 328462 w 340945"/>
                <a:gd name="connsiteY30" fmla="*/ 470495 h 795848"/>
                <a:gd name="connsiteX31" fmla="*/ 340734 w 340945"/>
                <a:gd name="connsiteY31" fmla="*/ 35734 h 795848"/>
                <a:gd name="connsiteX32" fmla="*/ 331530 w 340945"/>
                <a:gd name="connsiteY32" fmla="*/ 0 h 79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0945" h="795848">
                  <a:moveTo>
                    <a:pt x="331530" y="0"/>
                  </a:moveTo>
                  <a:cubicBezTo>
                    <a:pt x="323409" y="10828"/>
                    <a:pt x="328101" y="20213"/>
                    <a:pt x="326116" y="28695"/>
                  </a:cubicBezTo>
                  <a:cubicBezTo>
                    <a:pt x="325214" y="32666"/>
                    <a:pt x="324311" y="36636"/>
                    <a:pt x="323228" y="40607"/>
                  </a:cubicBezTo>
                  <a:cubicBezTo>
                    <a:pt x="323048" y="41509"/>
                    <a:pt x="322867" y="42411"/>
                    <a:pt x="322507" y="43314"/>
                  </a:cubicBezTo>
                  <a:cubicBezTo>
                    <a:pt x="321424" y="47284"/>
                    <a:pt x="320521" y="51254"/>
                    <a:pt x="319258" y="55044"/>
                  </a:cubicBezTo>
                  <a:cubicBezTo>
                    <a:pt x="319078" y="55405"/>
                    <a:pt x="319078" y="55766"/>
                    <a:pt x="318897" y="55947"/>
                  </a:cubicBezTo>
                  <a:cubicBezTo>
                    <a:pt x="317814" y="59737"/>
                    <a:pt x="316731" y="63527"/>
                    <a:pt x="315468" y="67136"/>
                  </a:cubicBezTo>
                  <a:cubicBezTo>
                    <a:pt x="315288" y="67678"/>
                    <a:pt x="315107" y="68399"/>
                    <a:pt x="314927" y="68941"/>
                  </a:cubicBezTo>
                  <a:cubicBezTo>
                    <a:pt x="313663" y="72911"/>
                    <a:pt x="312400" y="76882"/>
                    <a:pt x="310956" y="80852"/>
                  </a:cubicBezTo>
                  <a:cubicBezTo>
                    <a:pt x="310776" y="81033"/>
                    <a:pt x="310776" y="81394"/>
                    <a:pt x="310595" y="81574"/>
                  </a:cubicBezTo>
                  <a:cubicBezTo>
                    <a:pt x="309152" y="85544"/>
                    <a:pt x="307888" y="89515"/>
                    <a:pt x="306444" y="93485"/>
                  </a:cubicBezTo>
                  <a:cubicBezTo>
                    <a:pt x="306444" y="93666"/>
                    <a:pt x="306264" y="93846"/>
                    <a:pt x="306264" y="94027"/>
                  </a:cubicBezTo>
                  <a:cubicBezTo>
                    <a:pt x="304820" y="98178"/>
                    <a:pt x="303196" y="102328"/>
                    <a:pt x="301571" y="106479"/>
                  </a:cubicBezTo>
                  <a:cubicBezTo>
                    <a:pt x="301571" y="106660"/>
                    <a:pt x="301571" y="106660"/>
                    <a:pt x="301391" y="106840"/>
                  </a:cubicBezTo>
                  <a:cubicBezTo>
                    <a:pt x="298143" y="115323"/>
                    <a:pt x="294533" y="123624"/>
                    <a:pt x="290924" y="131926"/>
                  </a:cubicBezTo>
                  <a:cubicBezTo>
                    <a:pt x="290924" y="131926"/>
                    <a:pt x="290924" y="131926"/>
                    <a:pt x="290924" y="131926"/>
                  </a:cubicBezTo>
                  <a:cubicBezTo>
                    <a:pt x="312581" y="191663"/>
                    <a:pt x="301211" y="261867"/>
                    <a:pt x="303376" y="325214"/>
                  </a:cubicBezTo>
                  <a:cubicBezTo>
                    <a:pt x="305181" y="377371"/>
                    <a:pt x="310776" y="429167"/>
                    <a:pt x="312761" y="481143"/>
                  </a:cubicBezTo>
                  <a:cubicBezTo>
                    <a:pt x="314385" y="522110"/>
                    <a:pt x="316009" y="567048"/>
                    <a:pt x="304279" y="606933"/>
                  </a:cubicBezTo>
                  <a:cubicBezTo>
                    <a:pt x="297421" y="630034"/>
                    <a:pt x="286592" y="649164"/>
                    <a:pt x="270891" y="667031"/>
                  </a:cubicBezTo>
                  <a:cubicBezTo>
                    <a:pt x="254648" y="685439"/>
                    <a:pt x="232270" y="696628"/>
                    <a:pt x="209711" y="704750"/>
                  </a:cubicBezTo>
                  <a:cubicBezTo>
                    <a:pt x="189678" y="711969"/>
                    <a:pt x="167480" y="713593"/>
                    <a:pt x="146364" y="715398"/>
                  </a:cubicBezTo>
                  <a:cubicBezTo>
                    <a:pt x="135355" y="716300"/>
                    <a:pt x="124527" y="717383"/>
                    <a:pt x="113518" y="717744"/>
                  </a:cubicBezTo>
                  <a:cubicBezTo>
                    <a:pt x="81935" y="719007"/>
                    <a:pt x="47284" y="717564"/>
                    <a:pt x="17506" y="706374"/>
                  </a:cubicBezTo>
                  <a:cubicBezTo>
                    <a:pt x="11550" y="704208"/>
                    <a:pt x="5775" y="701682"/>
                    <a:pt x="0" y="699155"/>
                  </a:cubicBezTo>
                  <a:cubicBezTo>
                    <a:pt x="180" y="712510"/>
                    <a:pt x="361" y="726046"/>
                    <a:pt x="542" y="739401"/>
                  </a:cubicBezTo>
                  <a:cubicBezTo>
                    <a:pt x="1083" y="780368"/>
                    <a:pt x="13897" y="793001"/>
                    <a:pt x="54684" y="795347"/>
                  </a:cubicBezTo>
                  <a:cubicBezTo>
                    <a:pt x="70565" y="796250"/>
                    <a:pt x="273418" y="795889"/>
                    <a:pt x="286773" y="794626"/>
                  </a:cubicBezTo>
                  <a:cubicBezTo>
                    <a:pt x="321243" y="791377"/>
                    <a:pt x="317814" y="785602"/>
                    <a:pt x="319438" y="750590"/>
                  </a:cubicBezTo>
                  <a:cubicBezTo>
                    <a:pt x="319438" y="749688"/>
                    <a:pt x="319438" y="748785"/>
                    <a:pt x="319438" y="747883"/>
                  </a:cubicBezTo>
                  <a:cubicBezTo>
                    <a:pt x="322507" y="655480"/>
                    <a:pt x="325755" y="563078"/>
                    <a:pt x="328462" y="470495"/>
                  </a:cubicBezTo>
                  <a:cubicBezTo>
                    <a:pt x="330086" y="414368"/>
                    <a:pt x="342720" y="124888"/>
                    <a:pt x="340734" y="35734"/>
                  </a:cubicBezTo>
                  <a:cubicBezTo>
                    <a:pt x="340734" y="24545"/>
                    <a:pt x="338569" y="13536"/>
                    <a:pt x="331530" y="0"/>
                  </a:cubicBezTo>
                  <a:close/>
                </a:path>
              </a:pathLst>
            </a:custGeom>
            <a:solidFill>
              <a:srgbClr val="FFFFFF"/>
            </a:solidFill>
            <a:ln w="1804" cap="flat">
              <a:noFill/>
              <a:prstDash val="solid"/>
              <a:miter/>
            </a:ln>
          </p:spPr>
          <p:txBody>
            <a:bodyPr rtlCol="0" anchor="ctr"/>
            <a:lstStyle/>
            <a:p>
              <a:endParaRPr lang="en-US"/>
            </a:p>
          </p:txBody>
        </p:sp>
        <p:sp>
          <p:nvSpPr>
            <p:cNvPr id="90" name="Freeform 625">
              <a:extLst>
                <a:ext uri="{FF2B5EF4-FFF2-40B4-BE49-F238E27FC236}">
                  <a16:creationId xmlns:a16="http://schemas.microsoft.com/office/drawing/2014/main" id="{242AE6F3-AEF5-12D1-4811-80A9B5073618}"/>
                </a:ext>
              </a:extLst>
            </p:cNvPr>
            <p:cNvSpPr/>
            <p:nvPr/>
          </p:nvSpPr>
          <p:spPr>
            <a:xfrm>
              <a:off x="4816140" y="3417856"/>
              <a:ext cx="383929" cy="1272248"/>
            </a:xfrm>
            <a:custGeom>
              <a:avLst/>
              <a:gdLst>
                <a:gd name="connsiteX0" fmla="*/ 365760 w 383929"/>
                <a:gd name="connsiteY0" fmla="*/ 447890 h 1272248"/>
                <a:gd name="connsiteX1" fmla="*/ 366482 w 383929"/>
                <a:gd name="connsiteY1" fmla="*/ 435076 h 1272248"/>
                <a:gd name="connsiteX2" fmla="*/ 382003 w 383929"/>
                <a:gd name="connsiteY2" fmla="*/ 356751 h 1272248"/>
                <a:gd name="connsiteX3" fmla="*/ 375506 w 383929"/>
                <a:gd name="connsiteY3" fmla="*/ 308744 h 1272248"/>
                <a:gd name="connsiteX4" fmla="*/ 295736 w 383929"/>
                <a:gd name="connsiteY4" fmla="*/ 200641 h 1272248"/>
                <a:gd name="connsiteX5" fmla="*/ 266680 w 383929"/>
                <a:gd name="connsiteY5" fmla="*/ 183857 h 1272248"/>
                <a:gd name="connsiteX6" fmla="*/ 276967 w 383929"/>
                <a:gd name="connsiteY6" fmla="*/ 25040 h 1272248"/>
                <a:gd name="connsiteX7" fmla="*/ 141431 w 383929"/>
                <a:gd name="connsiteY7" fmla="*/ 28469 h 1272248"/>
                <a:gd name="connsiteX8" fmla="*/ 109488 w 383929"/>
                <a:gd name="connsiteY8" fmla="*/ 92176 h 1272248"/>
                <a:gd name="connsiteX9" fmla="*/ 151357 w 383929"/>
                <a:gd name="connsiteY9" fmla="*/ 179164 h 1272248"/>
                <a:gd name="connsiteX10" fmla="*/ 124647 w 383929"/>
                <a:gd name="connsiteY10" fmla="*/ 189271 h 1272248"/>
                <a:gd name="connsiteX11" fmla="*/ 32425 w 383929"/>
                <a:gd name="connsiteY11" fmla="*/ 271928 h 1272248"/>
                <a:gd name="connsiteX12" fmla="*/ 16363 w 383929"/>
                <a:gd name="connsiteY12" fmla="*/ 301887 h 1272248"/>
                <a:gd name="connsiteX13" fmla="*/ 8964 w 383929"/>
                <a:gd name="connsiteY13" fmla="*/ 359999 h 1272248"/>
                <a:gd name="connsiteX14" fmla="*/ 4632 w 383929"/>
                <a:gd name="connsiteY14" fmla="*/ 479112 h 1272248"/>
                <a:gd name="connsiteX15" fmla="*/ 1023 w 383929"/>
                <a:gd name="connsiteY15" fmla="*/ 636124 h 1272248"/>
                <a:gd name="connsiteX16" fmla="*/ 3369 w 383929"/>
                <a:gd name="connsiteY16" fmla="*/ 1052477 h 1272248"/>
                <a:gd name="connsiteX17" fmla="*/ 6437 w 383929"/>
                <a:gd name="connsiteY17" fmla="*/ 1223205 h 1272248"/>
                <a:gd name="connsiteX18" fmla="*/ 43073 w 383929"/>
                <a:gd name="connsiteY18" fmla="*/ 1265616 h 1272248"/>
                <a:gd name="connsiteX19" fmla="*/ 130422 w 383929"/>
                <a:gd name="connsiteY19" fmla="*/ 1271211 h 1272248"/>
                <a:gd name="connsiteX20" fmla="*/ 327319 w 383929"/>
                <a:gd name="connsiteY20" fmla="*/ 1269226 h 1272248"/>
                <a:gd name="connsiteX21" fmla="*/ 354029 w 383929"/>
                <a:gd name="connsiteY21" fmla="*/ 1232409 h 1272248"/>
                <a:gd name="connsiteX22" fmla="*/ 358361 w 383929"/>
                <a:gd name="connsiteY22" fmla="*/ 1139645 h 1272248"/>
                <a:gd name="connsiteX23" fmla="*/ 366663 w 383929"/>
                <a:gd name="connsiteY23" fmla="*/ 870379 h 1272248"/>
                <a:gd name="connsiteX24" fmla="*/ 378213 w 383929"/>
                <a:gd name="connsiteY24" fmla="*/ 561227 h 1272248"/>
                <a:gd name="connsiteX25" fmla="*/ 365760 w 383929"/>
                <a:gd name="connsiteY25" fmla="*/ 447890 h 1272248"/>
                <a:gd name="connsiteX26" fmla="*/ 126272 w 383929"/>
                <a:gd name="connsiteY26" fmla="*/ 97771 h 1272248"/>
                <a:gd name="connsiteX27" fmla="*/ 215425 w 383929"/>
                <a:gd name="connsiteY27" fmla="*/ 15114 h 1272248"/>
                <a:gd name="connsiteX28" fmla="*/ 290683 w 383929"/>
                <a:gd name="connsiteY28" fmla="*/ 101019 h 1272248"/>
                <a:gd name="connsiteX29" fmla="*/ 215967 w 383929"/>
                <a:gd name="connsiteY29" fmla="*/ 176277 h 1272248"/>
                <a:gd name="connsiteX30" fmla="*/ 126272 w 383929"/>
                <a:gd name="connsiteY30" fmla="*/ 97771 h 1272248"/>
                <a:gd name="connsiteX31" fmla="*/ 25928 w 383929"/>
                <a:gd name="connsiteY31" fmla="*/ 351878 h 1272248"/>
                <a:gd name="connsiteX32" fmla="*/ 67257 w 383929"/>
                <a:gd name="connsiteY32" fmla="*/ 254783 h 1272248"/>
                <a:gd name="connsiteX33" fmla="*/ 160201 w 383929"/>
                <a:gd name="connsiteY33" fmla="*/ 195587 h 1272248"/>
                <a:gd name="connsiteX34" fmla="*/ 229142 w 383929"/>
                <a:gd name="connsiteY34" fmla="*/ 193602 h 1272248"/>
                <a:gd name="connsiteX35" fmla="*/ 284367 w 383929"/>
                <a:gd name="connsiteY35" fmla="*/ 210206 h 1272248"/>
                <a:gd name="connsiteX36" fmla="*/ 334899 w 383929"/>
                <a:gd name="connsiteY36" fmla="*/ 273191 h 1272248"/>
                <a:gd name="connsiteX37" fmla="*/ 367023 w 383929"/>
                <a:gd name="connsiteY37" fmla="*/ 344478 h 1272248"/>
                <a:gd name="connsiteX38" fmla="*/ 350961 w 383929"/>
                <a:gd name="connsiteY38" fmla="*/ 430564 h 1272248"/>
                <a:gd name="connsiteX39" fmla="*/ 345908 w 383929"/>
                <a:gd name="connsiteY39" fmla="*/ 439949 h 1272248"/>
                <a:gd name="connsiteX40" fmla="*/ 329846 w 383929"/>
                <a:gd name="connsiteY40" fmla="*/ 445904 h 1272248"/>
                <a:gd name="connsiteX41" fmla="*/ 313242 w 383929"/>
                <a:gd name="connsiteY41" fmla="*/ 432549 h 1272248"/>
                <a:gd name="connsiteX42" fmla="*/ 315047 w 383929"/>
                <a:gd name="connsiteY42" fmla="*/ 408727 h 1272248"/>
                <a:gd name="connsiteX43" fmla="*/ 307287 w 383929"/>
                <a:gd name="connsiteY43" fmla="*/ 319934 h 1272248"/>
                <a:gd name="connsiteX44" fmla="*/ 289420 w 383929"/>
                <a:gd name="connsiteY44" fmla="*/ 297375 h 1272248"/>
                <a:gd name="connsiteX45" fmla="*/ 277689 w 383929"/>
                <a:gd name="connsiteY45" fmla="*/ 298638 h 1272248"/>
                <a:gd name="connsiteX46" fmla="*/ 277689 w 383929"/>
                <a:gd name="connsiteY46" fmla="*/ 308564 h 1272248"/>
                <a:gd name="connsiteX47" fmla="*/ 298804 w 383929"/>
                <a:gd name="connsiteY47" fmla="*/ 419014 h 1272248"/>
                <a:gd name="connsiteX48" fmla="*/ 317032 w 383929"/>
                <a:gd name="connsiteY48" fmla="*/ 458899 h 1272248"/>
                <a:gd name="connsiteX49" fmla="*/ 328763 w 383929"/>
                <a:gd name="connsiteY49" fmla="*/ 487052 h 1272248"/>
                <a:gd name="connsiteX50" fmla="*/ 303497 w 383929"/>
                <a:gd name="connsiteY50" fmla="*/ 568266 h 1272248"/>
                <a:gd name="connsiteX51" fmla="*/ 285810 w 383929"/>
                <a:gd name="connsiteY51" fmla="*/ 609955 h 1272248"/>
                <a:gd name="connsiteX52" fmla="*/ 259100 w 383929"/>
                <a:gd name="connsiteY52" fmla="*/ 628003 h 1272248"/>
                <a:gd name="connsiteX53" fmla="*/ 239609 w 383929"/>
                <a:gd name="connsiteY53" fmla="*/ 605985 h 1272248"/>
                <a:gd name="connsiteX54" fmla="*/ 248813 w 383929"/>
                <a:gd name="connsiteY54" fmla="*/ 561588 h 1272248"/>
                <a:gd name="connsiteX55" fmla="*/ 269929 w 383929"/>
                <a:gd name="connsiteY55" fmla="*/ 479112 h 1272248"/>
                <a:gd name="connsiteX56" fmla="*/ 241594 w 383929"/>
                <a:gd name="connsiteY56" fmla="*/ 422082 h 1272248"/>
                <a:gd name="connsiteX57" fmla="*/ 190340 w 383929"/>
                <a:gd name="connsiteY57" fmla="*/ 420638 h 1272248"/>
                <a:gd name="connsiteX58" fmla="*/ 143236 w 383929"/>
                <a:gd name="connsiteY58" fmla="*/ 445363 h 1272248"/>
                <a:gd name="connsiteX59" fmla="*/ 134212 w 383929"/>
                <a:gd name="connsiteY59" fmla="*/ 469547 h 1272248"/>
                <a:gd name="connsiteX60" fmla="*/ 161283 w 383929"/>
                <a:gd name="connsiteY60" fmla="*/ 588840 h 1272248"/>
                <a:gd name="connsiteX61" fmla="*/ 155147 w 383929"/>
                <a:gd name="connsiteY61" fmla="*/ 622769 h 1272248"/>
                <a:gd name="connsiteX62" fmla="*/ 105698 w 383929"/>
                <a:gd name="connsiteY62" fmla="*/ 588479 h 1272248"/>
                <a:gd name="connsiteX63" fmla="*/ 65271 w 383929"/>
                <a:gd name="connsiteY63" fmla="*/ 487052 h 1272248"/>
                <a:gd name="connsiteX64" fmla="*/ 89275 w 383929"/>
                <a:gd name="connsiteY64" fmla="*/ 407644 h 1272248"/>
                <a:gd name="connsiteX65" fmla="*/ 126993 w 383929"/>
                <a:gd name="connsiteY65" fmla="*/ 291961 h 1272248"/>
                <a:gd name="connsiteX66" fmla="*/ 122301 w 383929"/>
                <a:gd name="connsiteY66" fmla="*/ 283478 h 1272248"/>
                <a:gd name="connsiteX67" fmla="*/ 110751 w 383929"/>
                <a:gd name="connsiteY67" fmla="*/ 287449 h 1272248"/>
                <a:gd name="connsiteX68" fmla="*/ 66354 w 383929"/>
                <a:gd name="connsiteY68" fmla="*/ 382197 h 1272248"/>
                <a:gd name="connsiteX69" fmla="*/ 63647 w 383929"/>
                <a:gd name="connsiteY69" fmla="*/ 417029 h 1272248"/>
                <a:gd name="connsiteX70" fmla="*/ 42532 w 383929"/>
                <a:gd name="connsiteY70" fmla="*/ 439768 h 1272248"/>
                <a:gd name="connsiteX71" fmla="*/ 25928 w 383929"/>
                <a:gd name="connsiteY71" fmla="*/ 421360 h 1272248"/>
                <a:gd name="connsiteX72" fmla="*/ 25928 w 383929"/>
                <a:gd name="connsiteY72" fmla="*/ 351878 h 1272248"/>
                <a:gd name="connsiteX73" fmla="*/ 105878 w 383929"/>
                <a:gd name="connsiteY73" fmla="*/ 327153 h 1272248"/>
                <a:gd name="connsiteX74" fmla="*/ 84943 w 383929"/>
                <a:gd name="connsiteY74" fmla="*/ 388333 h 1272248"/>
                <a:gd name="connsiteX75" fmla="*/ 105878 w 383929"/>
                <a:gd name="connsiteY75" fmla="*/ 327153 h 1272248"/>
                <a:gd name="connsiteX76" fmla="*/ 348976 w 383929"/>
                <a:gd name="connsiteY76" fmla="*/ 930296 h 1272248"/>
                <a:gd name="connsiteX77" fmla="*/ 339952 w 383929"/>
                <a:gd name="connsiteY77" fmla="*/ 1207684 h 1272248"/>
                <a:gd name="connsiteX78" fmla="*/ 339952 w 383929"/>
                <a:gd name="connsiteY78" fmla="*/ 1210391 h 1272248"/>
                <a:gd name="connsiteX79" fmla="*/ 307287 w 383929"/>
                <a:gd name="connsiteY79" fmla="*/ 1254426 h 1272248"/>
                <a:gd name="connsiteX80" fmla="*/ 75198 w 383929"/>
                <a:gd name="connsiteY80" fmla="*/ 1255149 h 1272248"/>
                <a:gd name="connsiteX81" fmla="*/ 21055 w 383929"/>
                <a:gd name="connsiteY81" fmla="*/ 1199202 h 1272248"/>
                <a:gd name="connsiteX82" fmla="*/ 18890 w 383929"/>
                <a:gd name="connsiteY82" fmla="*/ 937515 h 1272248"/>
                <a:gd name="connsiteX83" fmla="*/ 14739 w 383929"/>
                <a:gd name="connsiteY83" fmla="*/ 601292 h 1272248"/>
                <a:gd name="connsiteX84" fmla="*/ 19973 w 383929"/>
                <a:gd name="connsiteY84" fmla="*/ 478751 h 1272248"/>
                <a:gd name="connsiteX85" fmla="*/ 20695 w 383929"/>
                <a:gd name="connsiteY85" fmla="*/ 473517 h 1272248"/>
                <a:gd name="connsiteX86" fmla="*/ 32786 w 383929"/>
                <a:gd name="connsiteY86" fmla="*/ 456011 h 1272248"/>
                <a:gd name="connsiteX87" fmla="*/ 44697 w 383929"/>
                <a:gd name="connsiteY87" fmla="*/ 473698 h 1272248"/>
                <a:gd name="connsiteX88" fmla="*/ 104434 w 383929"/>
                <a:gd name="connsiteY88" fmla="*/ 618437 h 1272248"/>
                <a:gd name="connsiteX89" fmla="*/ 128257 w 383929"/>
                <a:gd name="connsiteY89" fmla="*/ 638831 h 1272248"/>
                <a:gd name="connsiteX90" fmla="*/ 178789 w 383929"/>
                <a:gd name="connsiteY90" fmla="*/ 599488 h 1272248"/>
                <a:gd name="connsiteX91" fmla="*/ 160742 w 383929"/>
                <a:gd name="connsiteY91" fmla="*/ 521523 h 1272248"/>
                <a:gd name="connsiteX92" fmla="*/ 156772 w 383929"/>
                <a:gd name="connsiteY92" fmla="*/ 463952 h 1272248"/>
                <a:gd name="connsiteX93" fmla="*/ 156772 w 383929"/>
                <a:gd name="connsiteY93" fmla="*/ 463952 h 1272248"/>
                <a:gd name="connsiteX94" fmla="*/ 157855 w 383929"/>
                <a:gd name="connsiteY94" fmla="*/ 462508 h 1272248"/>
                <a:gd name="connsiteX95" fmla="*/ 158035 w 383929"/>
                <a:gd name="connsiteY95" fmla="*/ 462328 h 1272248"/>
                <a:gd name="connsiteX96" fmla="*/ 159298 w 383929"/>
                <a:gd name="connsiteY96" fmla="*/ 461064 h 1272248"/>
                <a:gd name="connsiteX97" fmla="*/ 159479 w 383929"/>
                <a:gd name="connsiteY97" fmla="*/ 460884 h 1272248"/>
                <a:gd name="connsiteX98" fmla="*/ 160742 w 383929"/>
                <a:gd name="connsiteY98" fmla="*/ 459621 h 1272248"/>
                <a:gd name="connsiteX99" fmla="*/ 160923 w 383929"/>
                <a:gd name="connsiteY99" fmla="*/ 459440 h 1272248"/>
                <a:gd name="connsiteX100" fmla="*/ 162547 w 383929"/>
                <a:gd name="connsiteY100" fmla="*/ 458177 h 1272248"/>
                <a:gd name="connsiteX101" fmla="*/ 162727 w 383929"/>
                <a:gd name="connsiteY101" fmla="*/ 457996 h 1272248"/>
                <a:gd name="connsiteX102" fmla="*/ 173917 w 383929"/>
                <a:gd name="connsiteY102" fmla="*/ 450777 h 1272248"/>
                <a:gd name="connsiteX103" fmla="*/ 174278 w 383929"/>
                <a:gd name="connsiteY103" fmla="*/ 450597 h 1272248"/>
                <a:gd name="connsiteX104" fmla="*/ 176624 w 383929"/>
                <a:gd name="connsiteY104" fmla="*/ 449334 h 1272248"/>
                <a:gd name="connsiteX105" fmla="*/ 177346 w 383929"/>
                <a:gd name="connsiteY105" fmla="*/ 448973 h 1272248"/>
                <a:gd name="connsiteX106" fmla="*/ 179692 w 383929"/>
                <a:gd name="connsiteY106" fmla="*/ 447709 h 1272248"/>
                <a:gd name="connsiteX107" fmla="*/ 180775 w 383929"/>
                <a:gd name="connsiteY107" fmla="*/ 447168 h 1272248"/>
                <a:gd name="connsiteX108" fmla="*/ 183301 w 383929"/>
                <a:gd name="connsiteY108" fmla="*/ 445904 h 1272248"/>
                <a:gd name="connsiteX109" fmla="*/ 184565 w 383929"/>
                <a:gd name="connsiteY109" fmla="*/ 445363 h 1272248"/>
                <a:gd name="connsiteX110" fmla="*/ 187091 w 383929"/>
                <a:gd name="connsiteY110" fmla="*/ 444100 h 1272248"/>
                <a:gd name="connsiteX111" fmla="*/ 188716 w 383929"/>
                <a:gd name="connsiteY111" fmla="*/ 443378 h 1272248"/>
                <a:gd name="connsiteX112" fmla="*/ 191062 w 383929"/>
                <a:gd name="connsiteY112" fmla="*/ 442115 h 1272248"/>
                <a:gd name="connsiteX113" fmla="*/ 193047 w 383929"/>
                <a:gd name="connsiteY113" fmla="*/ 441212 h 1272248"/>
                <a:gd name="connsiteX114" fmla="*/ 195213 w 383929"/>
                <a:gd name="connsiteY114" fmla="*/ 440129 h 1272248"/>
                <a:gd name="connsiteX115" fmla="*/ 199544 w 383929"/>
                <a:gd name="connsiteY115" fmla="*/ 437964 h 1272248"/>
                <a:gd name="connsiteX116" fmla="*/ 238346 w 383929"/>
                <a:gd name="connsiteY116" fmla="*/ 439768 h 1272248"/>
                <a:gd name="connsiteX117" fmla="*/ 254769 w 383929"/>
                <a:gd name="connsiteY117" fmla="*/ 480556 h 1272248"/>
                <a:gd name="connsiteX118" fmla="*/ 250979 w 383929"/>
                <a:gd name="connsiteY118" fmla="*/ 494271 h 1272248"/>
                <a:gd name="connsiteX119" fmla="*/ 250077 w 383929"/>
                <a:gd name="connsiteY119" fmla="*/ 497881 h 1272248"/>
                <a:gd name="connsiteX120" fmla="*/ 246828 w 383929"/>
                <a:gd name="connsiteY120" fmla="*/ 510334 h 1272248"/>
                <a:gd name="connsiteX121" fmla="*/ 231307 w 383929"/>
                <a:gd name="connsiteY121" fmla="*/ 565017 h 1272248"/>
                <a:gd name="connsiteX122" fmla="*/ 222464 w 383929"/>
                <a:gd name="connsiteY122" fmla="*/ 601112 h 1272248"/>
                <a:gd name="connsiteX123" fmla="*/ 238165 w 383929"/>
                <a:gd name="connsiteY123" fmla="*/ 639733 h 1272248"/>
                <a:gd name="connsiteX124" fmla="*/ 290864 w 383929"/>
                <a:gd name="connsiteY124" fmla="*/ 631612 h 1272248"/>
                <a:gd name="connsiteX125" fmla="*/ 298263 w 383929"/>
                <a:gd name="connsiteY125" fmla="*/ 620603 h 1272248"/>
                <a:gd name="connsiteX126" fmla="*/ 311618 w 383929"/>
                <a:gd name="connsiteY126" fmla="*/ 591908 h 1272248"/>
                <a:gd name="connsiteX127" fmla="*/ 322086 w 383929"/>
                <a:gd name="connsiteY127" fmla="*/ 566822 h 1272248"/>
                <a:gd name="connsiteX128" fmla="*/ 322266 w 383929"/>
                <a:gd name="connsiteY128" fmla="*/ 566461 h 1272248"/>
                <a:gd name="connsiteX129" fmla="*/ 326958 w 383929"/>
                <a:gd name="connsiteY129" fmla="*/ 554008 h 1272248"/>
                <a:gd name="connsiteX130" fmla="*/ 327139 w 383929"/>
                <a:gd name="connsiteY130" fmla="*/ 553467 h 1272248"/>
                <a:gd name="connsiteX131" fmla="*/ 331290 w 383929"/>
                <a:gd name="connsiteY131" fmla="*/ 541555 h 1272248"/>
                <a:gd name="connsiteX132" fmla="*/ 331651 w 383929"/>
                <a:gd name="connsiteY132" fmla="*/ 540834 h 1272248"/>
                <a:gd name="connsiteX133" fmla="*/ 335621 w 383929"/>
                <a:gd name="connsiteY133" fmla="*/ 528922 h 1272248"/>
                <a:gd name="connsiteX134" fmla="*/ 336162 w 383929"/>
                <a:gd name="connsiteY134" fmla="*/ 527118 h 1272248"/>
                <a:gd name="connsiteX135" fmla="*/ 339591 w 383929"/>
                <a:gd name="connsiteY135" fmla="*/ 515928 h 1272248"/>
                <a:gd name="connsiteX136" fmla="*/ 339952 w 383929"/>
                <a:gd name="connsiteY136" fmla="*/ 515026 h 1272248"/>
                <a:gd name="connsiteX137" fmla="*/ 343201 w 383929"/>
                <a:gd name="connsiteY137" fmla="*/ 503295 h 1272248"/>
                <a:gd name="connsiteX138" fmla="*/ 343923 w 383929"/>
                <a:gd name="connsiteY138" fmla="*/ 500588 h 1272248"/>
                <a:gd name="connsiteX139" fmla="*/ 346810 w 383929"/>
                <a:gd name="connsiteY139" fmla="*/ 488677 h 1272248"/>
                <a:gd name="connsiteX140" fmla="*/ 352225 w 383929"/>
                <a:gd name="connsiteY140" fmla="*/ 459981 h 1272248"/>
                <a:gd name="connsiteX141" fmla="*/ 361609 w 383929"/>
                <a:gd name="connsiteY141" fmla="*/ 496076 h 1272248"/>
                <a:gd name="connsiteX142" fmla="*/ 348976 w 383929"/>
                <a:gd name="connsiteY142" fmla="*/ 930296 h 12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3929" h="1272248">
                  <a:moveTo>
                    <a:pt x="365760" y="447890"/>
                  </a:moveTo>
                  <a:cubicBezTo>
                    <a:pt x="364136" y="444280"/>
                    <a:pt x="364858" y="438866"/>
                    <a:pt x="366482" y="435076"/>
                  </a:cubicBezTo>
                  <a:cubicBezTo>
                    <a:pt x="376228" y="409810"/>
                    <a:pt x="375325" y="382558"/>
                    <a:pt x="382003" y="356751"/>
                  </a:cubicBezTo>
                  <a:cubicBezTo>
                    <a:pt x="385612" y="342673"/>
                    <a:pt x="384529" y="321378"/>
                    <a:pt x="375506" y="308744"/>
                  </a:cubicBezTo>
                  <a:cubicBezTo>
                    <a:pt x="348435" y="270845"/>
                    <a:pt x="330207" y="229877"/>
                    <a:pt x="295736" y="200641"/>
                  </a:cubicBezTo>
                  <a:cubicBezTo>
                    <a:pt x="286352" y="192700"/>
                    <a:pt x="275523" y="191617"/>
                    <a:pt x="266680" y="183857"/>
                  </a:cubicBezTo>
                  <a:cubicBezTo>
                    <a:pt x="322988" y="132783"/>
                    <a:pt x="318657" y="62037"/>
                    <a:pt x="276967" y="25040"/>
                  </a:cubicBezTo>
                  <a:cubicBezTo>
                    <a:pt x="231849" y="-15025"/>
                    <a:pt x="175541" y="-1851"/>
                    <a:pt x="141431" y="28469"/>
                  </a:cubicBezTo>
                  <a:cubicBezTo>
                    <a:pt x="120677" y="46877"/>
                    <a:pt x="112917" y="65827"/>
                    <a:pt x="109488" y="92176"/>
                  </a:cubicBezTo>
                  <a:cubicBezTo>
                    <a:pt x="104615" y="129715"/>
                    <a:pt x="127896" y="156064"/>
                    <a:pt x="151357" y="179164"/>
                  </a:cubicBezTo>
                  <a:cubicBezTo>
                    <a:pt x="142153" y="185842"/>
                    <a:pt x="133130" y="187105"/>
                    <a:pt x="124647" y="189271"/>
                  </a:cubicBezTo>
                  <a:cubicBezTo>
                    <a:pt x="93606" y="196490"/>
                    <a:pt x="54263" y="249730"/>
                    <a:pt x="32425" y="271928"/>
                  </a:cubicBezTo>
                  <a:cubicBezTo>
                    <a:pt x="23943" y="280410"/>
                    <a:pt x="18168" y="290336"/>
                    <a:pt x="16363" y="301887"/>
                  </a:cubicBezTo>
                  <a:cubicBezTo>
                    <a:pt x="13295" y="321197"/>
                    <a:pt x="10047" y="340508"/>
                    <a:pt x="8964" y="359999"/>
                  </a:cubicBezTo>
                  <a:cubicBezTo>
                    <a:pt x="6798" y="399703"/>
                    <a:pt x="9505" y="439227"/>
                    <a:pt x="4632" y="479112"/>
                  </a:cubicBezTo>
                  <a:cubicBezTo>
                    <a:pt x="-1684" y="531088"/>
                    <a:pt x="-60" y="583606"/>
                    <a:pt x="1023" y="636124"/>
                  </a:cubicBezTo>
                  <a:cubicBezTo>
                    <a:pt x="3730" y="774908"/>
                    <a:pt x="2647" y="913693"/>
                    <a:pt x="3369" y="1052477"/>
                  </a:cubicBezTo>
                  <a:cubicBezTo>
                    <a:pt x="3730" y="1109326"/>
                    <a:pt x="4632" y="1166356"/>
                    <a:pt x="6437" y="1223205"/>
                  </a:cubicBezTo>
                  <a:cubicBezTo>
                    <a:pt x="7339" y="1254607"/>
                    <a:pt x="11851" y="1257856"/>
                    <a:pt x="43073" y="1265616"/>
                  </a:cubicBezTo>
                  <a:cubicBezTo>
                    <a:pt x="71949" y="1272835"/>
                    <a:pt x="101727" y="1273196"/>
                    <a:pt x="130422" y="1271211"/>
                  </a:cubicBezTo>
                  <a:cubicBezTo>
                    <a:pt x="195934" y="1266338"/>
                    <a:pt x="261807" y="1276805"/>
                    <a:pt x="327319" y="1269226"/>
                  </a:cubicBezTo>
                  <a:cubicBezTo>
                    <a:pt x="355654" y="1265977"/>
                    <a:pt x="356195" y="1261826"/>
                    <a:pt x="354029" y="1232409"/>
                  </a:cubicBezTo>
                  <a:cubicBezTo>
                    <a:pt x="354029" y="1231506"/>
                    <a:pt x="356015" y="1169604"/>
                    <a:pt x="358361" y="1139645"/>
                  </a:cubicBezTo>
                  <a:cubicBezTo>
                    <a:pt x="365038" y="1049950"/>
                    <a:pt x="363414" y="960074"/>
                    <a:pt x="366663" y="870379"/>
                  </a:cubicBezTo>
                  <a:cubicBezTo>
                    <a:pt x="368648" y="817139"/>
                    <a:pt x="381461" y="611218"/>
                    <a:pt x="378213" y="561227"/>
                  </a:cubicBezTo>
                  <a:cubicBezTo>
                    <a:pt x="375506" y="522967"/>
                    <a:pt x="382183" y="484165"/>
                    <a:pt x="365760" y="447890"/>
                  </a:cubicBezTo>
                  <a:close/>
                  <a:moveTo>
                    <a:pt x="126272" y="97771"/>
                  </a:moveTo>
                  <a:cubicBezTo>
                    <a:pt x="128979" y="41643"/>
                    <a:pt x="173195" y="14753"/>
                    <a:pt x="215425" y="15114"/>
                  </a:cubicBezTo>
                  <a:cubicBezTo>
                    <a:pt x="254227" y="15475"/>
                    <a:pt x="295736" y="44531"/>
                    <a:pt x="290683" y="101019"/>
                  </a:cubicBezTo>
                  <a:cubicBezTo>
                    <a:pt x="289239" y="144694"/>
                    <a:pt x="256754" y="177540"/>
                    <a:pt x="215967" y="176277"/>
                  </a:cubicBezTo>
                  <a:cubicBezTo>
                    <a:pt x="160562" y="176999"/>
                    <a:pt x="123925" y="143611"/>
                    <a:pt x="126272" y="97771"/>
                  </a:cubicBezTo>
                  <a:close/>
                  <a:moveTo>
                    <a:pt x="25928" y="351878"/>
                  </a:moveTo>
                  <a:cubicBezTo>
                    <a:pt x="25567" y="313437"/>
                    <a:pt x="38742" y="281312"/>
                    <a:pt x="67257" y="254783"/>
                  </a:cubicBezTo>
                  <a:cubicBezTo>
                    <a:pt x="97396" y="226809"/>
                    <a:pt x="115443" y="197573"/>
                    <a:pt x="160201" y="195587"/>
                  </a:cubicBezTo>
                  <a:cubicBezTo>
                    <a:pt x="179511" y="194685"/>
                    <a:pt x="209831" y="193602"/>
                    <a:pt x="229142" y="193602"/>
                  </a:cubicBezTo>
                  <a:cubicBezTo>
                    <a:pt x="243760" y="193602"/>
                    <a:pt x="274982" y="199738"/>
                    <a:pt x="284367" y="210206"/>
                  </a:cubicBezTo>
                  <a:cubicBezTo>
                    <a:pt x="300068" y="228614"/>
                    <a:pt x="318837" y="243413"/>
                    <a:pt x="334899" y="273191"/>
                  </a:cubicBezTo>
                  <a:cubicBezTo>
                    <a:pt x="343201" y="288712"/>
                    <a:pt x="369370" y="327153"/>
                    <a:pt x="367023" y="344478"/>
                  </a:cubicBezTo>
                  <a:cubicBezTo>
                    <a:pt x="362151" y="373354"/>
                    <a:pt x="362151" y="402952"/>
                    <a:pt x="350961" y="430564"/>
                  </a:cubicBezTo>
                  <a:cubicBezTo>
                    <a:pt x="349698" y="433813"/>
                    <a:pt x="348074" y="437061"/>
                    <a:pt x="345908" y="439949"/>
                  </a:cubicBezTo>
                  <a:cubicBezTo>
                    <a:pt x="341938" y="445183"/>
                    <a:pt x="337065" y="448251"/>
                    <a:pt x="329846" y="445904"/>
                  </a:cubicBezTo>
                  <a:cubicBezTo>
                    <a:pt x="322807" y="443559"/>
                    <a:pt x="314506" y="440671"/>
                    <a:pt x="313242" y="432549"/>
                  </a:cubicBezTo>
                  <a:cubicBezTo>
                    <a:pt x="312160" y="424609"/>
                    <a:pt x="313062" y="416668"/>
                    <a:pt x="315047" y="408727"/>
                  </a:cubicBezTo>
                  <a:cubicBezTo>
                    <a:pt x="323168" y="378047"/>
                    <a:pt x="317032" y="348810"/>
                    <a:pt x="307287" y="319934"/>
                  </a:cubicBezTo>
                  <a:cubicBezTo>
                    <a:pt x="304219" y="310549"/>
                    <a:pt x="298263" y="302608"/>
                    <a:pt x="289420" y="297375"/>
                  </a:cubicBezTo>
                  <a:cubicBezTo>
                    <a:pt x="285269" y="294848"/>
                    <a:pt x="280757" y="294306"/>
                    <a:pt x="277689" y="298638"/>
                  </a:cubicBezTo>
                  <a:cubicBezTo>
                    <a:pt x="275523" y="301706"/>
                    <a:pt x="275162" y="305857"/>
                    <a:pt x="277689" y="308564"/>
                  </a:cubicBezTo>
                  <a:cubicBezTo>
                    <a:pt x="308550" y="340869"/>
                    <a:pt x="304760" y="380031"/>
                    <a:pt x="298804" y="419014"/>
                  </a:cubicBezTo>
                  <a:cubicBezTo>
                    <a:pt x="295917" y="437422"/>
                    <a:pt x="300429" y="451680"/>
                    <a:pt x="317032" y="458899"/>
                  </a:cubicBezTo>
                  <a:cubicBezTo>
                    <a:pt x="331470" y="465215"/>
                    <a:pt x="331470" y="475322"/>
                    <a:pt x="328763" y="487052"/>
                  </a:cubicBezTo>
                  <a:cubicBezTo>
                    <a:pt x="322266" y="514665"/>
                    <a:pt x="316852" y="542638"/>
                    <a:pt x="303497" y="568266"/>
                  </a:cubicBezTo>
                  <a:cubicBezTo>
                    <a:pt x="296639" y="581621"/>
                    <a:pt x="291586" y="596059"/>
                    <a:pt x="285810" y="609955"/>
                  </a:cubicBezTo>
                  <a:cubicBezTo>
                    <a:pt x="280757" y="621686"/>
                    <a:pt x="272275" y="628544"/>
                    <a:pt x="259100" y="628003"/>
                  </a:cubicBezTo>
                  <a:cubicBezTo>
                    <a:pt x="244843" y="627461"/>
                    <a:pt x="237624" y="620061"/>
                    <a:pt x="239609" y="605985"/>
                  </a:cubicBezTo>
                  <a:cubicBezTo>
                    <a:pt x="241594" y="591005"/>
                    <a:pt x="245204" y="576387"/>
                    <a:pt x="248813" y="561588"/>
                  </a:cubicBezTo>
                  <a:cubicBezTo>
                    <a:pt x="255491" y="533976"/>
                    <a:pt x="262168" y="506363"/>
                    <a:pt x="269929" y="479112"/>
                  </a:cubicBezTo>
                  <a:cubicBezTo>
                    <a:pt x="278050" y="450777"/>
                    <a:pt x="260003" y="436700"/>
                    <a:pt x="241594" y="422082"/>
                  </a:cubicBezTo>
                  <a:cubicBezTo>
                    <a:pt x="224630" y="408727"/>
                    <a:pt x="208568" y="408727"/>
                    <a:pt x="190340" y="420638"/>
                  </a:cubicBezTo>
                  <a:cubicBezTo>
                    <a:pt x="175541" y="430203"/>
                    <a:pt x="157855" y="434896"/>
                    <a:pt x="143236" y="445363"/>
                  </a:cubicBezTo>
                  <a:cubicBezTo>
                    <a:pt x="134393" y="451680"/>
                    <a:pt x="131686" y="457274"/>
                    <a:pt x="134212" y="469547"/>
                  </a:cubicBezTo>
                  <a:cubicBezTo>
                    <a:pt x="142695" y="509431"/>
                    <a:pt x="151177" y="549316"/>
                    <a:pt x="161283" y="588840"/>
                  </a:cubicBezTo>
                  <a:cubicBezTo>
                    <a:pt x="164171" y="599668"/>
                    <a:pt x="169585" y="614286"/>
                    <a:pt x="155147" y="622769"/>
                  </a:cubicBezTo>
                  <a:cubicBezTo>
                    <a:pt x="124286" y="635943"/>
                    <a:pt x="109488" y="597502"/>
                    <a:pt x="105698" y="588479"/>
                  </a:cubicBezTo>
                  <a:cubicBezTo>
                    <a:pt x="91982" y="554730"/>
                    <a:pt x="78085" y="521162"/>
                    <a:pt x="65271" y="487052"/>
                  </a:cubicBezTo>
                  <a:cubicBezTo>
                    <a:pt x="53360" y="455109"/>
                    <a:pt x="67798" y="427135"/>
                    <a:pt x="89275" y="407644"/>
                  </a:cubicBezTo>
                  <a:cubicBezTo>
                    <a:pt x="125369" y="374979"/>
                    <a:pt x="119233" y="331845"/>
                    <a:pt x="126993" y="291961"/>
                  </a:cubicBezTo>
                  <a:cubicBezTo>
                    <a:pt x="127715" y="288712"/>
                    <a:pt x="126452" y="284742"/>
                    <a:pt x="122301" y="283478"/>
                  </a:cubicBezTo>
                  <a:cubicBezTo>
                    <a:pt x="117609" y="282035"/>
                    <a:pt x="114180" y="283839"/>
                    <a:pt x="110751" y="287449"/>
                  </a:cubicBezTo>
                  <a:cubicBezTo>
                    <a:pt x="78807" y="320836"/>
                    <a:pt x="63286" y="334372"/>
                    <a:pt x="66354" y="382197"/>
                  </a:cubicBezTo>
                  <a:cubicBezTo>
                    <a:pt x="66715" y="387431"/>
                    <a:pt x="65452" y="412156"/>
                    <a:pt x="63647" y="417029"/>
                  </a:cubicBezTo>
                  <a:cubicBezTo>
                    <a:pt x="60760" y="425511"/>
                    <a:pt x="52638" y="440490"/>
                    <a:pt x="42532" y="439768"/>
                  </a:cubicBezTo>
                  <a:cubicBezTo>
                    <a:pt x="33328" y="439047"/>
                    <a:pt x="26650" y="430925"/>
                    <a:pt x="25928" y="421360"/>
                  </a:cubicBezTo>
                  <a:cubicBezTo>
                    <a:pt x="25387" y="406922"/>
                    <a:pt x="26109" y="360721"/>
                    <a:pt x="25928" y="351878"/>
                  </a:cubicBezTo>
                  <a:close/>
                  <a:moveTo>
                    <a:pt x="105878" y="327153"/>
                  </a:moveTo>
                  <a:cubicBezTo>
                    <a:pt x="107322" y="349892"/>
                    <a:pt x="102449" y="371730"/>
                    <a:pt x="84943" y="388333"/>
                  </a:cubicBezTo>
                  <a:cubicBezTo>
                    <a:pt x="70866" y="354946"/>
                    <a:pt x="99020" y="318310"/>
                    <a:pt x="105878" y="327153"/>
                  </a:cubicBezTo>
                  <a:close/>
                  <a:moveTo>
                    <a:pt x="348976" y="930296"/>
                  </a:moveTo>
                  <a:cubicBezTo>
                    <a:pt x="346269" y="1022698"/>
                    <a:pt x="343021" y="1115101"/>
                    <a:pt x="339952" y="1207684"/>
                  </a:cubicBezTo>
                  <a:cubicBezTo>
                    <a:pt x="339952" y="1208586"/>
                    <a:pt x="339952" y="1209489"/>
                    <a:pt x="339952" y="1210391"/>
                  </a:cubicBezTo>
                  <a:cubicBezTo>
                    <a:pt x="338328" y="1245403"/>
                    <a:pt x="341757" y="1251178"/>
                    <a:pt x="307287" y="1254426"/>
                  </a:cubicBezTo>
                  <a:cubicBezTo>
                    <a:pt x="293932" y="1255690"/>
                    <a:pt x="91260" y="1256051"/>
                    <a:pt x="75198" y="1255149"/>
                  </a:cubicBezTo>
                  <a:cubicBezTo>
                    <a:pt x="34591" y="1252802"/>
                    <a:pt x="21597" y="1240169"/>
                    <a:pt x="21055" y="1199202"/>
                  </a:cubicBezTo>
                  <a:cubicBezTo>
                    <a:pt x="19792" y="1112033"/>
                    <a:pt x="19431" y="1024684"/>
                    <a:pt x="18890" y="937515"/>
                  </a:cubicBezTo>
                  <a:cubicBezTo>
                    <a:pt x="18348" y="825441"/>
                    <a:pt x="18890" y="713367"/>
                    <a:pt x="14739" y="601292"/>
                  </a:cubicBezTo>
                  <a:cubicBezTo>
                    <a:pt x="13115" y="560325"/>
                    <a:pt x="16724" y="519538"/>
                    <a:pt x="19973" y="478751"/>
                  </a:cubicBezTo>
                  <a:cubicBezTo>
                    <a:pt x="20153" y="476946"/>
                    <a:pt x="20153" y="475141"/>
                    <a:pt x="20695" y="473517"/>
                  </a:cubicBezTo>
                  <a:cubicBezTo>
                    <a:pt x="22860" y="466479"/>
                    <a:pt x="21416" y="455830"/>
                    <a:pt x="32786" y="456011"/>
                  </a:cubicBezTo>
                  <a:cubicBezTo>
                    <a:pt x="43795" y="456192"/>
                    <a:pt x="42171" y="466298"/>
                    <a:pt x="44697" y="473698"/>
                  </a:cubicBezTo>
                  <a:cubicBezTo>
                    <a:pt x="61301" y="523328"/>
                    <a:pt x="75739" y="573860"/>
                    <a:pt x="104434" y="618437"/>
                  </a:cubicBezTo>
                  <a:cubicBezTo>
                    <a:pt x="110390" y="627642"/>
                    <a:pt x="117789" y="634680"/>
                    <a:pt x="128257" y="638831"/>
                  </a:cubicBezTo>
                  <a:cubicBezTo>
                    <a:pt x="157493" y="650020"/>
                    <a:pt x="184023" y="630349"/>
                    <a:pt x="178789" y="599488"/>
                  </a:cubicBezTo>
                  <a:cubicBezTo>
                    <a:pt x="174278" y="573319"/>
                    <a:pt x="167059" y="547511"/>
                    <a:pt x="160742" y="521523"/>
                  </a:cubicBezTo>
                  <a:cubicBezTo>
                    <a:pt x="152801" y="489038"/>
                    <a:pt x="149192" y="474780"/>
                    <a:pt x="156772" y="463952"/>
                  </a:cubicBezTo>
                  <a:cubicBezTo>
                    <a:pt x="156772" y="463952"/>
                    <a:pt x="156772" y="463952"/>
                    <a:pt x="156772" y="463952"/>
                  </a:cubicBezTo>
                  <a:cubicBezTo>
                    <a:pt x="157133" y="463411"/>
                    <a:pt x="157493" y="463049"/>
                    <a:pt x="157855" y="462508"/>
                  </a:cubicBezTo>
                  <a:cubicBezTo>
                    <a:pt x="157855" y="462508"/>
                    <a:pt x="158035" y="462328"/>
                    <a:pt x="158035" y="462328"/>
                  </a:cubicBezTo>
                  <a:cubicBezTo>
                    <a:pt x="158396" y="461786"/>
                    <a:pt x="158757" y="461425"/>
                    <a:pt x="159298" y="461064"/>
                  </a:cubicBezTo>
                  <a:cubicBezTo>
                    <a:pt x="159298" y="461064"/>
                    <a:pt x="159479" y="460884"/>
                    <a:pt x="159479" y="460884"/>
                  </a:cubicBezTo>
                  <a:cubicBezTo>
                    <a:pt x="159840" y="460523"/>
                    <a:pt x="160381" y="459981"/>
                    <a:pt x="160742" y="459621"/>
                  </a:cubicBezTo>
                  <a:cubicBezTo>
                    <a:pt x="160742" y="459621"/>
                    <a:pt x="160923" y="459440"/>
                    <a:pt x="160923" y="459440"/>
                  </a:cubicBezTo>
                  <a:cubicBezTo>
                    <a:pt x="161464" y="459079"/>
                    <a:pt x="162005" y="458538"/>
                    <a:pt x="162547" y="458177"/>
                  </a:cubicBezTo>
                  <a:cubicBezTo>
                    <a:pt x="162547" y="458177"/>
                    <a:pt x="162727" y="457996"/>
                    <a:pt x="162727" y="457996"/>
                  </a:cubicBezTo>
                  <a:cubicBezTo>
                    <a:pt x="165795" y="455650"/>
                    <a:pt x="169405" y="453304"/>
                    <a:pt x="173917" y="450777"/>
                  </a:cubicBezTo>
                  <a:cubicBezTo>
                    <a:pt x="174097" y="450777"/>
                    <a:pt x="174097" y="450597"/>
                    <a:pt x="174278" y="450597"/>
                  </a:cubicBezTo>
                  <a:cubicBezTo>
                    <a:pt x="175000" y="450236"/>
                    <a:pt x="175902" y="449694"/>
                    <a:pt x="176624" y="449334"/>
                  </a:cubicBezTo>
                  <a:cubicBezTo>
                    <a:pt x="176804" y="449153"/>
                    <a:pt x="177165" y="449153"/>
                    <a:pt x="177346" y="448973"/>
                  </a:cubicBezTo>
                  <a:cubicBezTo>
                    <a:pt x="178068" y="448611"/>
                    <a:pt x="178970" y="448070"/>
                    <a:pt x="179692" y="447709"/>
                  </a:cubicBezTo>
                  <a:cubicBezTo>
                    <a:pt x="180053" y="447529"/>
                    <a:pt x="180414" y="447348"/>
                    <a:pt x="180775" y="447168"/>
                  </a:cubicBezTo>
                  <a:cubicBezTo>
                    <a:pt x="181497" y="446807"/>
                    <a:pt x="182399" y="446266"/>
                    <a:pt x="183301" y="445904"/>
                  </a:cubicBezTo>
                  <a:cubicBezTo>
                    <a:pt x="183662" y="445724"/>
                    <a:pt x="184204" y="445543"/>
                    <a:pt x="184565" y="445363"/>
                  </a:cubicBezTo>
                  <a:cubicBezTo>
                    <a:pt x="185286" y="445002"/>
                    <a:pt x="186189" y="444641"/>
                    <a:pt x="187091" y="444100"/>
                  </a:cubicBezTo>
                  <a:cubicBezTo>
                    <a:pt x="187633" y="443919"/>
                    <a:pt x="188174" y="443559"/>
                    <a:pt x="188716" y="443378"/>
                  </a:cubicBezTo>
                  <a:cubicBezTo>
                    <a:pt x="189437" y="443017"/>
                    <a:pt x="190340" y="442656"/>
                    <a:pt x="191062" y="442115"/>
                  </a:cubicBezTo>
                  <a:cubicBezTo>
                    <a:pt x="191783" y="441754"/>
                    <a:pt x="192325" y="441393"/>
                    <a:pt x="193047" y="441212"/>
                  </a:cubicBezTo>
                  <a:cubicBezTo>
                    <a:pt x="193769" y="440851"/>
                    <a:pt x="194491" y="440490"/>
                    <a:pt x="195213" y="440129"/>
                  </a:cubicBezTo>
                  <a:cubicBezTo>
                    <a:pt x="196656" y="439408"/>
                    <a:pt x="198100" y="438685"/>
                    <a:pt x="199544" y="437964"/>
                  </a:cubicBezTo>
                  <a:cubicBezTo>
                    <a:pt x="213440" y="431286"/>
                    <a:pt x="224991" y="428398"/>
                    <a:pt x="238346" y="439768"/>
                  </a:cubicBezTo>
                  <a:cubicBezTo>
                    <a:pt x="251520" y="450958"/>
                    <a:pt x="260363" y="461245"/>
                    <a:pt x="254769" y="480556"/>
                  </a:cubicBezTo>
                  <a:cubicBezTo>
                    <a:pt x="253506" y="485067"/>
                    <a:pt x="252242" y="489760"/>
                    <a:pt x="250979" y="494271"/>
                  </a:cubicBezTo>
                  <a:cubicBezTo>
                    <a:pt x="250618" y="495535"/>
                    <a:pt x="250257" y="496618"/>
                    <a:pt x="250077" y="497881"/>
                  </a:cubicBezTo>
                  <a:cubicBezTo>
                    <a:pt x="248994" y="502032"/>
                    <a:pt x="247911" y="506183"/>
                    <a:pt x="246828" y="510334"/>
                  </a:cubicBezTo>
                  <a:cubicBezTo>
                    <a:pt x="241955" y="528742"/>
                    <a:pt x="237263" y="547150"/>
                    <a:pt x="231307" y="565017"/>
                  </a:cubicBezTo>
                  <a:cubicBezTo>
                    <a:pt x="227337" y="576748"/>
                    <a:pt x="224810" y="589020"/>
                    <a:pt x="222464" y="601112"/>
                  </a:cubicBezTo>
                  <a:cubicBezTo>
                    <a:pt x="217411" y="626378"/>
                    <a:pt x="219396" y="630529"/>
                    <a:pt x="238165" y="639733"/>
                  </a:cubicBezTo>
                  <a:cubicBezTo>
                    <a:pt x="260905" y="650742"/>
                    <a:pt x="277148" y="648216"/>
                    <a:pt x="290864" y="631612"/>
                  </a:cubicBezTo>
                  <a:cubicBezTo>
                    <a:pt x="293571" y="628183"/>
                    <a:pt x="296278" y="624573"/>
                    <a:pt x="298263" y="620603"/>
                  </a:cubicBezTo>
                  <a:cubicBezTo>
                    <a:pt x="302955" y="611038"/>
                    <a:pt x="307467" y="601473"/>
                    <a:pt x="311618" y="591908"/>
                  </a:cubicBezTo>
                  <a:cubicBezTo>
                    <a:pt x="315228" y="583606"/>
                    <a:pt x="318657" y="575304"/>
                    <a:pt x="322086" y="566822"/>
                  </a:cubicBezTo>
                  <a:cubicBezTo>
                    <a:pt x="322086" y="566642"/>
                    <a:pt x="322086" y="566642"/>
                    <a:pt x="322266" y="566461"/>
                  </a:cubicBezTo>
                  <a:cubicBezTo>
                    <a:pt x="323890" y="562310"/>
                    <a:pt x="325514" y="558159"/>
                    <a:pt x="326958" y="554008"/>
                  </a:cubicBezTo>
                  <a:cubicBezTo>
                    <a:pt x="326958" y="553828"/>
                    <a:pt x="327139" y="553648"/>
                    <a:pt x="327139" y="553467"/>
                  </a:cubicBezTo>
                  <a:cubicBezTo>
                    <a:pt x="328583" y="549497"/>
                    <a:pt x="330026" y="545526"/>
                    <a:pt x="331290" y="541555"/>
                  </a:cubicBezTo>
                  <a:cubicBezTo>
                    <a:pt x="331470" y="541375"/>
                    <a:pt x="331470" y="541014"/>
                    <a:pt x="331651" y="540834"/>
                  </a:cubicBezTo>
                  <a:cubicBezTo>
                    <a:pt x="332914" y="536863"/>
                    <a:pt x="334358" y="532893"/>
                    <a:pt x="335621" y="528922"/>
                  </a:cubicBezTo>
                  <a:cubicBezTo>
                    <a:pt x="335802" y="528381"/>
                    <a:pt x="335982" y="527659"/>
                    <a:pt x="336162" y="527118"/>
                  </a:cubicBezTo>
                  <a:cubicBezTo>
                    <a:pt x="337245" y="523328"/>
                    <a:pt x="338509" y="519718"/>
                    <a:pt x="339591" y="515928"/>
                  </a:cubicBezTo>
                  <a:cubicBezTo>
                    <a:pt x="339772" y="515567"/>
                    <a:pt x="339772" y="515207"/>
                    <a:pt x="339952" y="515026"/>
                  </a:cubicBezTo>
                  <a:cubicBezTo>
                    <a:pt x="341035" y="511056"/>
                    <a:pt x="342118" y="507265"/>
                    <a:pt x="343201" y="503295"/>
                  </a:cubicBezTo>
                  <a:cubicBezTo>
                    <a:pt x="343381" y="502393"/>
                    <a:pt x="343742" y="501490"/>
                    <a:pt x="343923" y="500588"/>
                  </a:cubicBezTo>
                  <a:cubicBezTo>
                    <a:pt x="345006" y="496618"/>
                    <a:pt x="345908" y="492647"/>
                    <a:pt x="346810" y="488677"/>
                  </a:cubicBezTo>
                  <a:cubicBezTo>
                    <a:pt x="348796" y="480194"/>
                    <a:pt x="344103" y="470990"/>
                    <a:pt x="352225" y="459981"/>
                  </a:cubicBezTo>
                  <a:cubicBezTo>
                    <a:pt x="359263" y="473517"/>
                    <a:pt x="361429" y="484526"/>
                    <a:pt x="361609" y="496076"/>
                  </a:cubicBezTo>
                  <a:cubicBezTo>
                    <a:pt x="363414" y="584689"/>
                    <a:pt x="350600" y="874349"/>
                    <a:pt x="348976" y="930296"/>
                  </a:cubicBezTo>
                  <a:close/>
                </a:path>
              </a:pathLst>
            </a:custGeom>
            <a:solidFill>
              <a:srgbClr val="000000"/>
            </a:solidFill>
            <a:ln w="1804" cap="flat">
              <a:noFill/>
              <a:prstDash val="solid"/>
              <a:miter/>
            </a:ln>
          </p:spPr>
          <p:txBody>
            <a:bodyPr rtlCol="0" anchor="ctr"/>
            <a:lstStyle/>
            <a:p>
              <a:endParaRPr lang="en-US"/>
            </a:p>
          </p:txBody>
        </p:sp>
        <p:sp>
          <p:nvSpPr>
            <p:cNvPr id="91" name="Freeform 626">
              <a:extLst>
                <a:ext uri="{FF2B5EF4-FFF2-40B4-BE49-F238E27FC236}">
                  <a16:creationId xmlns:a16="http://schemas.microsoft.com/office/drawing/2014/main" id="{7B46BFE8-B714-3931-A360-70203D746E90}"/>
                </a:ext>
              </a:extLst>
            </p:cNvPr>
            <p:cNvSpPr/>
            <p:nvPr/>
          </p:nvSpPr>
          <p:spPr>
            <a:xfrm>
              <a:off x="4303464" y="3577838"/>
              <a:ext cx="390710" cy="1110067"/>
            </a:xfrm>
            <a:custGeom>
              <a:avLst/>
              <a:gdLst>
                <a:gd name="connsiteX0" fmla="*/ 348204 w 390710"/>
                <a:gd name="connsiteY0" fmla="*/ 667263 h 1110067"/>
                <a:gd name="connsiteX1" fmla="*/ 317885 w 390710"/>
                <a:gd name="connsiteY1" fmla="*/ 639831 h 1110067"/>
                <a:gd name="connsiteX2" fmla="*/ 315900 w 390710"/>
                <a:gd name="connsiteY2" fmla="*/ 617633 h 1110067"/>
                <a:gd name="connsiteX3" fmla="*/ 303808 w 390710"/>
                <a:gd name="connsiteY3" fmla="*/ 482278 h 1110067"/>
                <a:gd name="connsiteX4" fmla="*/ 310305 w 390710"/>
                <a:gd name="connsiteY4" fmla="*/ 454846 h 1110067"/>
                <a:gd name="connsiteX5" fmla="*/ 352536 w 390710"/>
                <a:gd name="connsiteY5" fmla="*/ 407020 h 1110067"/>
                <a:gd name="connsiteX6" fmla="*/ 387367 w 390710"/>
                <a:gd name="connsiteY6" fmla="*/ 347464 h 1110067"/>
                <a:gd name="connsiteX7" fmla="*/ 384119 w 390710"/>
                <a:gd name="connsiteY7" fmla="*/ 312452 h 1110067"/>
                <a:gd name="connsiteX8" fmla="*/ 320953 w 390710"/>
                <a:gd name="connsiteY8" fmla="*/ 237194 h 1110067"/>
                <a:gd name="connsiteX9" fmla="*/ 251470 w 390710"/>
                <a:gd name="connsiteY9" fmla="*/ 185399 h 1110067"/>
                <a:gd name="connsiteX10" fmla="*/ 269698 w 390710"/>
                <a:gd name="connsiteY10" fmla="*/ 32177 h 1110067"/>
                <a:gd name="connsiteX11" fmla="*/ 121529 w 390710"/>
                <a:gd name="connsiteY11" fmla="*/ 31455 h 1110067"/>
                <a:gd name="connsiteX12" fmla="*/ 143006 w 390710"/>
                <a:gd name="connsiteY12" fmla="*/ 187023 h 1110067"/>
                <a:gd name="connsiteX13" fmla="*/ 15952 w 390710"/>
                <a:gd name="connsiteY13" fmla="*/ 293141 h 1110067"/>
                <a:gd name="connsiteX14" fmla="*/ 4402 w 390710"/>
                <a:gd name="connsiteY14" fmla="*/ 351976 h 1110067"/>
                <a:gd name="connsiteX15" fmla="*/ 28946 w 390710"/>
                <a:gd name="connsiteY15" fmla="*/ 408103 h 1110067"/>
                <a:gd name="connsiteX16" fmla="*/ 78216 w 390710"/>
                <a:gd name="connsiteY16" fmla="*/ 462606 h 1110067"/>
                <a:gd name="connsiteX17" fmla="*/ 87239 w 390710"/>
                <a:gd name="connsiteY17" fmla="*/ 482278 h 1110067"/>
                <a:gd name="connsiteX18" fmla="*/ 78757 w 390710"/>
                <a:gd name="connsiteY18" fmla="*/ 652645 h 1110067"/>
                <a:gd name="connsiteX19" fmla="*/ 67207 w 390710"/>
                <a:gd name="connsiteY19" fmla="*/ 663654 h 1110067"/>
                <a:gd name="connsiteX20" fmla="*/ 32917 w 390710"/>
                <a:gd name="connsiteY20" fmla="*/ 668888 h 1110067"/>
                <a:gd name="connsiteX21" fmla="*/ 18298 w 390710"/>
                <a:gd name="connsiteY21" fmla="*/ 681521 h 1110067"/>
                <a:gd name="connsiteX22" fmla="*/ 17577 w 390710"/>
                <a:gd name="connsiteY22" fmla="*/ 825178 h 1110067"/>
                <a:gd name="connsiteX23" fmla="*/ 28224 w 390710"/>
                <a:gd name="connsiteY23" fmla="*/ 1070081 h 1110067"/>
                <a:gd name="connsiteX24" fmla="*/ 69192 w 390710"/>
                <a:gd name="connsiteY24" fmla="*/ 1108882 h 1110067"/>
                <a:gd name="connsiteX25" fmla="*/ 90488 w 390710"/>
                <a:gd name="connsiteY25" fmla="*/ 1109965 h 1110067"/>
                <a:gd name="connsiteX26" fmla="*/ 362281 w 390710"/>
                <a:gd name="connsiteY26" fmla="*/ 1109063 h 1110067"/>
                <a:gd name="connsiteX27" fmla="*/ 371125 w 390710"/>
                <a:gd name="connsiteY27" fmla="*/ 982371 h 1110067"/>
                <a:gd name="connsiteX28" fmla="*/ 377622 w 390710"/>
                <a:gd name="connsiteY28" fmla="*/ 707690 h 1110067"/>
                <a:gd name="connsiteX29" fmla="*/ 348204 w 390710"/>
                <a:gd name="connsiteY29" fmla="*/ 667263 h 1110067"/>
                <a:gd name="connsiteX30" fmla="*/ 110160 w 390710"/>
                <a:gd name="connsiteY30" fmla="*/ 102742 h 1110067"/>
                <a:gd name="connsiteX31" fmla="*/ 195343 w 390710"/>
                <a:gd name="connsiteY31" fmla="*/ 13227 h 1110067"/>
                <a:gd name="connsiteX32" fmla="*/ 281429 w 390710"/>
                <a:gd name="connsiteY32" fmla="*/ 101478 h 1110067"/>
                <a:gd name="connsiteX33" fmla="*/ 191734 w 390710"/>
                <a:gd name="connsiteY33" fmla="*/ 181609 h 1110067"/>
                <a:gd name="connsiteX34" fmla="*/ 110160 w 390710"/>
                <a:gd name="connsiteY34" fmla="*/ 102742 h 1110067"/>
                <a:gd name="connsiteX35" fmla="*/ 79479 w 390710"/>
                <a:gd name="connsiteY35" fmla="*/ 448349 h 1110067"/>
                <a:gd name="connsiteX36" fmla="*/ 53310 w 390710"/>
                <a:gd name="connsiteY36" fmla="*/ 418390 h 1110067"/>
                <a:gd name="connsiteX37" fmla="*/ 19381 w 390710"/>
                <a:gd name="connsiteY37" fmla="*/ 340426 h 1110067"/>
                <a:gd name="connsiteX38" fmla="*/ 23171 w 390710"/>
                <a:gd name="connsiteY38" fmla="*/ 312272 h 1110067"/>
                <a:gd name="connsiteX39" fmla="*/ 44648 w 390710"/>
                <a:gd name="connsiteY39" fmla="*/ 285381 h 1110067"/>
                <a:gd name="connsiteX40" fmla="*/ 96083 w 390710"/>
                <a:gd name="connsiteY40" fmla="*/ 235029 h 1110067"/>
                <a:gd name="connsiteX41" fmla="*/ 182710 w 390710"/>
                <a:gd name="connsiteY41" fmla="*/ 197310 h 1110067"/>
                <a:gd name="connsiteX42" fmla="*/ 240462 w 390710"/>
                <a:gd name="connsiteY42" fmla="*/ 194964 h 1110067"/>
                <a:gd name="connsiteX43" fmla="*/ 367335 w 390710"/>
                <a:gd name="connsiteY43" fmla="*/ 316964 h 1110067"/>
                <a:gd name="connsiteX44" fmla="*/ 371305 w 390710"/>
                <a:gd name="connsiteY44" fmla="*/ 351434 h 1110067"/>
                <a:gd name="connsiteX45" fmla="*/ 316260 w 390710"/>
                <a:gd name="connsiteY45" fmla="*/ 429219 h 1110067"/>
                <a:gd name="connsiteX46" fmla="*/ 291897 w 390710"/>
                <a:gd name="connsiteY46" fmla="*/ 435535 h 1110067"/>
                <a:gd name="connsiteX47" fmla="*/ 284497 w 390710"/>
                <a:gd name="connsiteY47" fmla="*/ 411532 h 1110067"/>
                <a:gd name="connsiteX48" fmla="*/ 300018 w 390710"/>
                <a:gd name="connsiteY48" fmla="*/ 386807 h 1110067"/>
                <a:gd name="connsiteX49" fmla="*/ 301823 w 390710"/>
                <a:gd name="connsiteY49" fmla="*/ 320754 h 1110067"/>
                <a:gd name="connsiteX50" fmla="*/ 280888 w 390710"/>
                <a:gd name="connsiteY50" fmla="*/ 307760 h 1110067"/>
                <a:gd name="connsiteX51" fmla="*/ 274752 w 390710"/>
                <a:gd name="connsiteY51" fmla="*/ 337538 h 1110067"/>
                <a:gd name="connsiteX52" fmla="*/ 276556 w 390710"/>
                <a:gd name="connsiteY52" fmla="*/ 396914 h 1110067"/>
                <a:gd name="connsiteX53" fmla="*/ 282512 w 390710"/>
                <a:gd name="connsiteY53" fmla="*/ 445100 h 1110067"/>
                <a:gd name="connsiteX54" fmla="*/ 289731 w 390710"/>
                <a:gd name="connsiteY54" fmla="*/ 470367 h 1110067"/>
                <a:gd name="connsiteX55" fmla="*/ 301462 w 390710"/>
                <a:gd name="connsiteY55" fmla="*/ 640553 h 1110067"/>
                <a:gd name="connsiteX56" fmla="*/ 283956 w 390710"/>
                <a:gd name="connsiteY56" fmla="*/ 669429 h 1110067"/>
                <a:gd name="connsiteX57" fmla="*/ 247680 w 390710"/>
                <a:gd name="connsiteY57" fmla="*/ 648314 h 1110067"/>
                <a:gd name="connsiteX58" fmla="*/ 243891 w 390710"/>
                <a:gd name="connsiteY58" fmla="*/ 619618 h 1110067"/>
                <a:gd name="connsiteX59" fmla="*/ 228189 w 390710"/>
                <a:gd name="connsiteY59" fmla="*/ 476683 h 1110067"/>
                <a:gd name="connsiteX60" fmla="*/ 225482 w 390710"/>
                <a:gd name="connsiteY60" fmla="*/ 463689 h 1110067"/>
                <a:gd name="connsiteX61" fmla="*/ 205089 w 390710"/>
                <a:gd name="connsiteY61" fmla="*/ 447808 h 1110067"/>
                <a:gd name="connsiteX62" fmla="*/ 179822 w 390710"/>
                <a:gd name="connsiteY62" fmla="*/ 465133 h 1110067"/>
                <a:gd name="connsiteX63" fmla="*/ 163038 w 390710"/>
                <a:gd name="connsiteY63" fmla="*/ 578290 h 1110067"/>
                <a:gd name="connsiteX64" fmla="*/ 155639 w 390710"/>
                <a:gd name="connsiteY64" fmla="*/ 644524 h 1110067"/>
                <a:gd name="connsiteX65" fmla="*/ 126402 w 390710"/>
                <a:gd name="connsiteY65" fmla="*/ 672136 h 1110067"/>
                <a:gd name="connsiteX66" fmla="*/ 95361 w 390710"/>
                <a:gd name="connsiteY66" fmla="*/ 643982 h 1110067"/>
                <a:gd name="connsiteX67" fmla="*/ 95180 w 390710"/>
                <a:gd name="connsiteY67" fmla="*/ 595976 h 1110067"/>
                <a:gd name="connsiteX68" fmla="*/ 100234 w 390710"/>
                <a:gd name="connsiteY68" fmla="*/ 484083 h 1110067"/>
                <a:gd name="connsiteX69" fmla="*/ 109257 w 390710"/>
                <a:gd name="connsiteY69" fmla="*/ 460079 h 1110067"/>
                <a:gd name="connsiteX70" fmla="*/ 119544 w 390710"/>
                <a:gd name="connsiteY70" fmla="*/ 416946 h 1110067"/>
                <a:gd name="connsiteX71" fmla="*/ 113047 w 390710"/>
                <a:gd name="connsiteY71" fmla="*/ 399441 h 1110067"/>
                <a:gd name="connsiteX72" fmla="*/ 109077 w 390710"/>
                <a:gd name="connsiteY72" fmla="*/ 372730 h 1110067"/>
                <a:gd name="connsiteX73" fmla="*/ 115754 w 390710"/>
                <a:gd name="connsiteY73" fmla="*/ 337357 h 1110067"/>
                <a:gd name="connsiteX74" fmla="*/ 103843 w 390710"/>
                <a:gd name="connsiteY74" fmla="*/ 318949 h 1110067"/>
                <a:gd name="connsiteX75" fmla="*/ 83269 w 390710"/>
                <a:gd name="connsiteY75" fmla="*/ 344215 h 1110067"/>
                <a:gd name="connsiteX76" fmla="*/ 93195 w 390710"/>
                <a:gd name="connsiteY76" fmla="*/ 384642 h 1110067"/>
                <a:gd name="connsiteX77" fmla="*/ 109438 w 390710"/>
                <a:gd name="connsiteY77" fmla="*/ 424707 h 1110067"/>
                <a:gd name="connsiteX78" fmla="*/ 104384 w 390710"/>
                <a:gd name="connsiteY78" fmla="*/ 446003 h 1110067"/>
                <a:gd name="connsiteX79" fmla="*/ 79479 w 390710"/>
                <a:gd name="connsiteY79" fmla="*/ 448349 h 1110067"/>
                <a:gd name="connsiteX80" fmla="*/ 288287 w 390710"/>
                <a:gd name="connsiteY80" fmla="*/ 327431 h 1110067"/>
                <a:gd name="connsiteX81" fmla="*/ 291536 w 390710"/>
                <a:gd name="connsiteY81" fmla="*/ 372550 h 1110067"/>
                <a:gd name="connsiteX82" fmla="*/ 288287 w 390710"/>
                <a:gd name="connsiteY82" fmla="*/ 327431 h 1110067"/>
                <a:gd name="connsiteX83" fmla="*/ 234325 w 390710"/>
                <a:gd name="connsiteY83" fmla="*/ 661308 h 1110067"/>
                <a:gd name="connsiteX84" fmla="*/ 167731 w 390710"/>
                <a:gd name="connsiteY84" fmla="*/ 661308 h 1110067"/>
                <a:gd name="connsiteX85" fmla="*/ 169355 w 390710"/>
                <a:gd name="connsiteY85" fmla="*/ 629184 h 1110067"/>
                <a:gd name="connsiteX86" fmla="*/ 190470 w 390710"/>
                <a:gd name="connsiteY86" fmla="*/ 490038 h 1110067"/>
                <a:gd name="connsiteX87" fmla="*/ 194802 w 390710"/>
                <a:gd name="connsiteY87" fmla="*/ 474698 h 1110067"/>
                <a:gd name="connsiteX88" fmla="*/ 203645 w 390710"/>
                <a:gd name="connsiteY88" fmla="*/ 466216 h 1110067"/>
                <a:gd name="connsiteX89" fmla="*/ 213751 w 390710"/>
                <a:gd name="connsiteY89" fmla="*/ 473976 h 1110067"/>
                <a:gd name="connsiteX90" fmla="*/ 222595 w 390710"/>
                <a:gd name="connsiteY90" fmla="*/ 518012 h 1110067"/>
                <a:gd name="connsiteX91" fmla="*/ 234325 w 390710"/>
                <a:gd name="connsiteY91" fmla="*/ 661308 h 1110067"/>
                <a:gd name="connsiteX92" fmla="*/ 99331 w 390710"/>
                <a:gd name="connsiteY92" fmla="*/ 369302 h 1110067"/>
                <a:gd name="connsiteX93" fmla="*/ 96985 w 390710"/>
                <a:gd name="connsiteY93" fmla="*/ 335192 h 1110067"/>
                <a:gd name="connsiteX94" fmla="*/ 99331 w 390710"/>
                <a:gd name="connsiteY94" fmla="*/ 369302 h 1110067"/>
                <a:gd name="connsiteX95" fmla="*/ 359033 w 390710"/>
                <a:gd name="connsiteY95" fmla="*/ 853332 h 1110067"/>
                <a:gd name="connsiteX96" fmla="*/ 358852 w 390710"/>
                <a:gd name="connsiteY96" fmla="*/ 866507 h 1110067"/>
                <a:gd name="connsiteX97" fmla="*/ 358852 w 390710"/>
                <a:gd name="connsiteY97" fmla="*/ 866867 h 1110067"/>
                <a:gd name="connsiteX98" fmla="*/ 358672 w 390710"/>
                <a:gd name="connsiteY98" fmla="*/ 873364 h 1110067"/>
                <a:gd name="connsiteX99" fmla="*/ 358672 w 390710"/>
                <a:gd name="connsiteY99" fmla="*/ 874447 h 1110067"/>
                <a:gd name="connsiteX100" fmla="*/ 358491 w 390710"/>
                <a:gd name="connsiteY100" fmla="*/ 879861 h 1110067"/>
                <a:gd name="connsiteX101" fmla="*/ 358491 w 390710"/>
                <a:gd name="connsiteY101" fmla="*/ 881125 h 1110067"/>
                <a:gd name="connsiteX102" fmla="*/ 358311 w 390710"/>
                <a:gd name="connsiteY102" fmla="*/ 886178 h 1110067"/>
                <a:gd name="connsiteX103" fmla="*/ 358311 w 390710"/>
                <a:gd name="connsiteY103" fmla="*/ 889246 h 1110067"/>
                <a:gd name="connsiteX104" fmla="*/ 358130 w 390710"/>
                <a:gd name="connsiteY104" fmla="*/ 894660 h 1110067"/>
                <a:gd name="connsiteX105" fmla="*/ 358130 w 390710"/>
                <a:gd name="connsiteY105" fmla="*/ 895021 h 1110067"/>
                <a:gd name="connsiteX106" fmla="*/ 357950 w 390710"/>
                <a:gd name="connsiteY106" fmla="*/ 900616 h 1110067"/>
                <a:gd name="connsiteX107" fmla="*/ 357950 w 390710"/>
                <a:gd name="connsiteY107" fmla="*/ 902601 h 1110067"/>
                <a:gd name="connsiteX108" fmla="*/ 357769 w 390710"/>
                <a:gd name="connsiteY108" fmla="*/ 907113 h 1110067"/>
                <a:gd name="connsiteX109" fmla="*/ 357769 w 390710"/>
                <a:gd name="connsiteY109" fmla="*/ 908918 h 1110067"/>
                <a:gd name="connsiteX110" fmla="*/ 357589 w 390710"/>
                <a:gd name="connsiteY110" fmla="*/ 914512 h 1110067"/>
                <a:gd name="connsiteX111" fmla="*/ 357589 w 390710"/>
                <a:gd name="connsiteY111" fmla="*/ 916498 h 1110067"/>
                <a:gd name="connsiteX112" fmla="*/ 357409 w 390710"/>
                <a:gd name="connsiteY112" fmla="*/ 920829 h 1110067"/>
                <a:gd name="connsiteX113" fmla="*/ 357409 w 390710"/>
                <a:gd name="connsiteY113" fmla="*/ 922273 h 1110067"/>
                <a:gd name="connsiteX114" fmla="*/ 357228 w 390710"/>
                <a:gd name="connsiteY114" fmla="*/ 926604 h 1110067"/>
                <a:gd name="connsiteX115" fmla="*/ 357228 w 390710"/>
                <a:gd name="connsiteY115" fmla="*/ 928770 h 1110067"/>
                <a:gd name="connsiteX116" fmla="*/ 357047 w 390710"/>
                <a:gd name="connsiteY116" fmla="*/ 939598 h 1110067"/>
                <a:gd name="connsiteX117" fmla="*/ 357047 w 390710"/>
                <a:gd name="connsiteY117" fmla="*/ 941583 h 1110067"/>
                <a:gd name="connsiteX118" fmla="*/ 357047 w 390710"/>
                <a:gd name="connsiteY118" fmla="*/ 945013 h 1110067"/>
                <a:gd name="connsiteX119" fmla="*/ 357047 w 390710"/>
                <a:gd name="connsiteY119" fmla="*/ 947720 h 1110067"/>
                <a:gd name="connsiteX120" fmla="*/ 357047 w 390710"/>
                <a:gd name="connsiteY120" fmla="*/ 951329 h 1110067"/>
                <a:gd name="connsiteX121" fmla="*/ 357047 w 390710"/>
                <a:gd name="connsiteY121" fmla="*/ 952412 h 1110067"/>
                <a:gd name="connsiteX122" fmla="*/ 356867 w 390710"/>
                <a:gd name="connsiteY122" fmla="*/ 957104 h 1110067"/>
                <a:gd name="connsiteX123" fmla="*/ 356867 w 390710"/>
                <a:gd name="connsiteY123" fmla="*/ 959631 h 1110067"/>
                <a:gd name="connsiteX124" fmla="*/ 356867 w 390710"/>
                <a:gd name="connsiteY124" fmla="*/ 962158 h 1110067"/>
                <a:gd name="connsiteX125" fmla="*/ 356867 w 390710"/>
                <a:gd name="connsiteY125" fmla="*/ 964323 h 1110067"/>
                <a:gd name="connsiteX126" fmla="*/ 356867 w 390710"/>
                <a:gd name="connsiteY126" fmla="*/ 967391 h 1110067"/>
                <a:gd name="connsiteX127" fmla="*/ 356867 w 390710"/>
                <a:gd name="connsiteY127" fmla="*/ 969015 h 1110067"/>
                <a:gd name="connsiteX128" fmla="*/ 356687 w 390710"/>
                <a:gd name="connsiteY128" fmla="*/ 973347 h 1110067"/>
                <a:gd name="connsiteX129" fmla="*/ 356687 w 390710"/>
                <a:gd name="connsiteY129" fmla="*/ 974971 h 1110067"/>
                <a:gd name="connsiteX130" fmla="*/ 356687 w 390710"/>
                <a:gd name="connsiteY130" fmla="*/ 977678 h 1110067"/>
                <a:gd name="connsiteX131" fmla="*/ 356687 w 390710"/>
                <a:gd name="connsiteY131" fmla="*/ 979303 h 1110067"/>
                <a:gd name="connsiteX132" fmla="*/ 356687 w 390710"/>
                <a:gd name="connsiteY132" fmla="*/ 981829 h 1110067"/>
                <a:gd name="connsiteX133" fmla="*/ 356687 w 390710"/>
                <a:gd name="connsiteY133" fmla="*/ 983453 h 1110067"/>
                <a:gd name="connsiteX134" fmla="*/ 356506 w 390710"/>
                <a:gd name="connsiteY134" fmla="*/ 987063 h 1110067"/>
                <a:gd name="connsiteX135" fmla="*/ 353980 w 390710"/>
                <a:gd name="connsiteY135" fmla="*/ 1067013 h 1110067"/>
                <a:gd name="connsiteX136" fmla="*/ 339902 w 390710"/>
                <a:gd name="connsiteY136" fmla="*/ 1093903 h 1110067"/>
                <a:gd name="connsiteX137" fmla="*/ 99512 w 390710"/>
                <a:gd name="connsiteY137" fmla="*/ 1094806 h 1110067"/>
                <a:gd name="connsiteX138" fmla="*/ 43565 w 390710"/>
                <a:gd name="connsiteY138" fmla="*/ 1046619 h 1110067"/>
                <a:gd name="connsiteX139" fmla="*/ 43204 w 390710"/>
                <a:gd name="connsiteY139" fmla="*/ 1044273 h 1110067"/>
                <a:gd name="connsiteX140" fmla="*/ 43204 w 390710"/>
                <a:gd name="connsiteY140" fmla="*/ 1043551 h 1110067"/>
                <a:gd name="connsiteX141" fmla="*/ 43023 w 390710"/>
                <a:gd name="connsiteY141" fmla="*/ 1041205 h 1110067"/>
                <a:gd name="connsiteX142" fmla="*/ 43023 w 390710"/>
                <a:gd name="connsiteY142" fmla="*/ 1040844 h 1110067"/>
                <a:gd name="connsiteX143" fmla="*/ 42843 w 390710"/>
                <a:gd name="connsiteY143" fmla="*/ 1038137 h 1110067"/>
                <a:gd name="connsiteX144" fmla="*/ 42843 w 390710"/>
                <a:gd name="connsiteY144" fmla="*/ 1037234 h 1110067"/>
                <a:gd name="connsiteX145" fmla="*/ 42662 w 390710"/>
                <a:gd name="connsiteY145" fmla="*/ 1034888 h 1110067"/>
                <a:gd name="connsiteX146" fmla="*/ 42662 w 390710"/>
                <a:gd name="connsiteY146" fmla="*/ 1034166 h 1110067"/>
                <a:gd name="connsiteX147" fmla="*/ 42482 w 390710"/>
                <a:gd name="connsiteY147" fmla="*/ 1031279 h 1110067"/>
                <a:gd name="connsiteX148" fmla="*/ 42301 w 390710"/>
                <a:gd name="connsiteY148" fmla="*/ 1030196 h 1110067"/>
                <a:gd name="connsiteX149" fmla="*/ 42121 w 390710"/>
                <a:gd name="connsiteY149" fmla="*/ 1027850 h 1110067"/>
                <a:gd name="connsiteX150" fmla="*/ 42121 w 390710"/>
                <a:gd name="connsiteY150" fmla="*/ 1026767 h 1110067"/>
                <a:gd name="connsiteX151" fmla="*/ 41940 w 390710"/>
                <a:gd name="connsiteY151" fmla="*/ 1023699 h 1110067"/>
                <a:gd name="connsiteX152" fmla="*/ 41760 w 390710"/>
                <a:gd name="connsiteY152" fmla="*/ 1022255 h 1110067"/>
                <a:gd name="connsiteX153" fmla="*/ 41580 w 390710"/>
                <a:gd name="connsiteY153" fmla="*/ 1020089 h 1110067"/>
                <a:gd name="connsiteX154" fmla="*/ 41399 w 390710"/>
                <a:gd name="connsiteY154" fmla="*/ 1018465 h 1110067"/>
                <a:gd name="connsiteX155" fmla="*/ 41219 w 390710"/>
                <a:gd name="connsiteY155" fmla="*/ 1015217 h 1110067"/>
                <a:gd name="connsiteX156" fmla="*/ 41038 w 390710"/>
                <a:gd name="connsiteY156" fmla="*/ 1013593 h 1110067"/>
                <a:gd name="connsiteX157" fmla="*/ 40858 w 390710"/>
                <a:gd name="connsiteY157" fmla="*/ 1011427 h 1110067"/>
                <a:gd name="connsiteX158" fmla="*/ 40677 w 390710"/>
                <a:gd name="connsiteY158" fmla="*/ 1009622 h 1110067"/>
                <a:gd name="connsiteX159" fmla="*/ 40497 w 390710"/>
                <a:gd name="connsiteY159" fmla="*/ 1006915 h 1110067"/>
                <a:gd name="connsiteX160" fmla="*/ 31834 w 390710"/>
                <a:gd name="connsiteY160" fmla="*/ 719240 h 1110067"/>
                <a:gd name="connsiteX161" fmla="*/ 67748 w 390710"/>
                <a:gd name="connsiteY161" fmla="*/ 680619 h 1110067"/>
                <a:gd name="connsiteX162" fmla="*/ 91932 w 390710"/>
                <a:gd name="connsiteY162" fmla="*/ 680077 h 1110067"/>
                <a:gd name="connsiteX163" fmla="*/ 182710 w 390710"/>
                <a:gd name="connsiteY163" fmla="*/ 675565 h 1110067"/>
                <a:gd name="connsiteX164" fmla="*/ 231438 w 390710"/>
                <a:gd name="connsiteY164" fmla="*/ 676287 h 1110067"/>
                <a:gd name="connsiteX165" fmla="*/ 302725 w 390710"/>
                <a:gd name="connsiteY165" fmla="*/ 681701 h 1110067"/>
                <a:gd name="connsiteX166" fmla="*/ 350550 w 390710"/>
                <a:gd name="connsiteY166" fmla="*/ 687115 h 1110067"/>
                <a:gd name="connsiteX167" fmla="*/ 362101 w 390710"/>
                <a:gd name="connsiteY167" fmla="*/ 712382 h 1110067"/>
                <a:gd name="connsiteX168" fmla="*/ 359755 w 390710"/>
                <a:gd name="connsiteY168" fmla="*/ 851888 h 1110067"/>
                <a:gd name="connsiteX169" fmla="*/ 359033 w 390710"/>
                <a:gd name="connsiteY169" fmla="*/ 853332 h 11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90710" h="1110067">
                  <a:moveTo>
                    <a:pt x="348204" y="667263"/>
                  </a:moveTo>
                  <a:cubicBezTo>
                    <a:pt x="329074" y="662030"/>
                    <a:pt x="317163" y="661127"/>
                    <a:pt x="317885" y="639831"/>
                  </a:cubicBezTo>
                  <a:cubicBezTo>
                    <a:pt x="318065" y="635500"/>
                    <a:pt x="316441" y="621965"/>
                    <a:pt x="315900" y="617633"/>
                  </a:cubicBezTo>
                  <a:cubicBezTo>
                    <a:pt x="310305" y="572695"/>
                    <a:pt x="305974" y="527577"/>
                    <a:pt x="303808" y="482278"/>
                  </a:cubicBezTo>
                  <a:cubicBezTo>
                    <a:pt x="303447" y="472893"/>
                    <a:pt x="302003" y="463328"/>
                    <a:pt x="310305" y="454846"/>
                  </a:cubicBezTo>
                  <a:cubicBezTo>
                    <a:pt x="325104" y="439686"/>
                    <a:pt x="338820" y="423263"/>
                    <a:pt x="352536" y="407020"/>
                  </a:cubicBezTo>
                  <a:cubicBezTo>
                    <a:pt x="367515" y="389334"/>
                    <a:pt x="378885" y="369482"/>
                    <a:pt x="387367" y="347464"/>
                  </a:cubicBezTo>
                  <a:cubicBezTo>
                    <a:pt x="392420" y="334470"/>
                    <a:pt x="392059" y="323461"/>
                    <a:pt x="384119" y="312452"/>
                  </a:cubicBezTo>
                  <a:cubicBezTo>
                    <a:pt x="364988" y="285742"/>
                    <a:pt x="344775" y="260115"/>
                    <a:pt x="320953" y="237194"/>
                  </a:cubicBezTo>
                  <a:cubicBezTo>
                    <a:pt x="301101" y="218064"/>
                    <a:pt x="278181" y="187925"/>
                    <a:pt x="251470" y="185399"/>
                  </a:cubicBezTo>
                  <a:cubicBezTo>
                    <a:pt x="308681" y="143709"/>
                    <a:pt x="311929" y="73866"/>
                    <a:pt x="269698" y="32177"/>
                  </a:cubicBezTo>
                  <a:cubicBezTo>
                    <a:pt x="224941" y="-12220"/>
                    <a:pt x="163399" y="-8971"/>
                    <a:pt x="121529" y="31455"/>
                  </a:cubicBezTo>
                  <a:cubicBezTo>
                    <a:pt x="102038" y="50224"/>
                    <a:pt x="60710" y="128910"/>
                    <a:pt x="143006" y="187023"/>
                  </a:cubicBezTo>
                  <a:cubicBezTo>
                    <a:pt x="98248" y="200919"/>
                    <a:pt x="22810" y="286284"/>
                    <a:pt x="15952" y="293141"/>
                  </a:cubicBezTo>
                  <a:cubicBezTo>
                    <a:pt x="-1012" y="310467"/>
                    <a:pt x="-3719" y="329778"/>
                    <a:pt x="4402" y="351976"/>
                  </a:cubicBezTo>
                  <a:cubicBezTo>
                    <a:pt x="11440" y="371286"/>
                    <a:pt x="19742" y="389875"/>
                    <a:pt x="28946" y="408103"/>
                  </a:cubicBezTo>
                  <a:cubicBezTo>
                    <a:pt x="40497" y="430663"/>
                    <a:pt x="55476" y="450695"/>
                    <a:pt x="78216" y="462606"/>
                  </a:cubicBezTo>
                  <a:cubicBezTo>
                    <a:pt x="87600" y="467479"/>
                    <a:pt x="87059" y="474156"/>
                    <a:pt x="87239" y="482278"/>
                  </a:cubicBezTo>
                  <a:cubicBezTo>
                    <a:pt x="88503" y="539308"/>
                    <a:pt x="76230" y="595615"/>
                    <a:pt x="78757" y="652645"/>
                  </a:cubicBezTo>
                  <a:cubicBezTo>
                    <a:pt x="79118" y="660767"/>
                    <a:pt x="74606" y="662932"/>
                    <a:pt x="67207" y="663654"/>
                  </a:cubicBezTo>
                  <a:cubicBezTo>
                    <a:pt x="55656" y="664737"/>
                    <a:pt x="44287" y="666902"/>
                    <a:pt x="32917" y="668888"/>
                  </a:cubicBezTo>
                  <a:cubicBezTo>
                    <a:pt x="25698" y="670151"/>
                    <a:pt x="19020" y="672317"/>
                    <a:pt x="18298" y="681521"/>
                  </a:cubicBezTo>
                  <a:cubicBezTo>
                    <a:pt x="16855" y="703719"/>
                    <a:pt x="17577" y="799370"/>
                    <a:pt x="17577" y="825178"/>
                  </a:cubicBezTo>
                  <a:cubicBezTo>
                    <a:pt x="17757" y="850083"/>
                    <a:pt x="25698" y="1013231"/>
                    <a:pt x="28224" y="1070081"/>
                  </a:cubicBezTo>
                  <a:cubicBezTo>
                    <a:pt x="29849" y="1104732"/>
                    <a:pt x="34180" y="1109605"/>
                    <a:pt x="69192" y="1108882"/>
                  </a:cubicBezTo>
                  <a:cubicBezTo>
                    <a:pt x="76230" y="1108702"/>
                    <a:pt x="83449" y="1110507"/>
                    <a:pt x="90488" y="1109965"/>
                  </a:cubicBezTo>
                  <a:cubicBezTo>
                    <a:pt x="177476" y="1103468"/>
                    <a:pt x="358852" y="1109965"/>
                    <a:pt x="362281" y="1109063"/>
                  </a:cubicBezTo>
                  <a:cubicBezTo>
                    <a:pt x="371305" y="1106356"/>
                    <a:pt x="371305" y="1009802"/>
                    <a:pt x="371125" y="982371"/>
                  </a:cubicBezTo>
                  <a:cubicBezTo>
                    <a:pt x="370222" y="890690"/>
                    <a:pt x="374554" y="799190"/>
                    <a:pt x="377622" y="707690"/>
                  </a:cubicBezTo>
                  <a:cubicBezTo>
                    <a:pt x="379065" y="676648"/>
                    <a:pt x="378163" y="675565"/>
                    <a:pt x="348204" y="667263"/>
                  </a:cubicBezTo>
                  <a:close/>
                  <a:moveTo>
                    <a:pt x="110160" y="102742"/>
                  </a:moveTo>
                  <a:cubicBezTo>
                    <a:pt x="110881" y="53472"/>
                    <a:pt x="147698" y="11783"/>
                    <a:pt x="195343" y="13227"/>
                  </a:cubicBezTo>
                  <a:cubicBezTo>
                    <a:pt x="251470" y="13227"/>
                    <a:pt x="281610" y="57804"/>
                    <a:pt x="281429" y="101478"/>
                  </a:cubicBezTo>
                  <a:cubicBezTo>
                    <a:pt x="277278" y="156703"/>
                    <a:pt x="249846" y="178540"/>
                    <a:pt x="191734" y="181609"/>
                  </a:cubicBezTo>
                  <a:cubicBezTo>
                    <a:pt x="150947" y="183955"/>
                    <a:pt x="109618" y="141905"/>
                    <a:pt x="110160" y="102742"/>
                  </a:cubicBezTo>
                  <a:close/>
                  <a:moveTo>
                    <a:pt x="79479" y="448349"/>
                  </a:moveTo>
                  <a:cubicBezTo>
                    <a:pt x="68831" y="441491"/>
                    <a:pt x="59988" y="428858"/>
                    <a:pt x="53310" y="418390"/>
                  </a:cubicBezTo>
                  <a:cubicBezTo>
                    <a:pt x="38151" y="394207"/>
                    <a:pt x="27503" y="367858"/>
                    <a:pt x="19381" y="340426"/>
                  </a:cubicBezTo>
                  <a:cubicBezTo>
                    <a:pt x="16494" y="330319"/>
                    <a:pt x="17577" y="320935"/>
                    <a:pt x="23171" y="312272"/>
                  </a:cubicBezTo>
                  <a:cubicBezTo>
                    <a:pt x="29488" y="302706"/>
                    <a:pt x="35985" y="293322"/>
                    <a:pt x="44648" y="285381"/>
                  </a:cubicBezTo>
                  <a:cubicBezTo>
                    <a:pt x="62334" y="269139"/>
                    <a:pt x="78757" y="251452"/>
                    <a:pt x="96083" y="235029"/>
                  </a:cubicBezTo>
                  <a:cubicBezTo>
                    <a:pt x="120807" y="211567"/>
                    <a:pt x="146976" y="194061"/>
                    <a:pt x="182710" y="197310"/>
                  </a:cubicBezTo>
                  <a:cubicBezTo>
                    <a:pt x="185417" y="197490"/>
                    <a:pt x="228911" y="195505"/>
                    <a:pt x="240462" y="194964"/>
                  </a:cubicBezTo>
                  <a:cubicBezTo>
                    <a:pt x="273488" y="194964"/>
                    <a:pt x="340624" y="279786"/>
                    <a:pt x="367335" y="316964"/>
                  </a:cubicBezTo>
                  <a:cubicBezTo>
                    <a:pt x="375275" y="328153"/>
                    <a:pt x="376358" y="338080"/>
                    <a:pt x="371305" y="351434"/>
                  </a:cubicBezTo>
                  <a:cubicBezTo>
                    <a:pt x="359574" y="382296"/>
                    <a:pt x="337556" y="405576"/>
                    <a:pt x="316260" y="429219"/>
                  </a:cubicBezTo>
                  <a:cubicBezTo>
                    <a:pt x="311207" y="434813"/>
                    <a:pt x="301281" y="441671"/>
                    <a:pt x="291897" y="435535"/>
                  </a:cubicBezTo>
                  <a:cubicBezTo>
                    <a:pt x="283414" y="430121"/>
                    <a:pt x="282512" y="420014"/>
                    <a:pt x="284497" y="411532"/>
                  </a:cubicBezTo>
                  <a:cubicBezTo>
                    <a:pt x="286663" y="401967"/>
                    <a:pt x="294243" y="394748"/>
                    <a:pt x="300018" y="386807"/>
                  </a:cubicBezTo>
                  <a:cubicBezTo>
                    <a:pt x="315539" y="365331"/>
                    <a:pt x="310485" y="342772"/>
                    <a:pt x="301823" y="320754"/>
                  </a:cubicBezTo>
                  <a:cubicBezTo>
                    <a:pt x="298394" y="311911"/>
                    <a:pt x="290453" y="305955"/>
                    <a:pt x="280888" y="307760"/>
                  </a:cubicBezTo>
                  <a:cubicBezTo>
                    <a:pt x="271503" y="309384"/>
                    <a:pt x="275473" y="324002"/>
                    <a:pt x="274752" y="337538"/>
                  </a:cubicBezTo>
                  <a:cubicBezTo>
                    <a:pt x="274210" y="346923"/>
                    <a:pt x="281249" y="381754"/>
                    <a:pt x="276556" y="396914"/>
                  </a:cubicBezTo>
                  <a:cubicBezTo>
                    <a:pt x="271322" y="413698"/>
                    <a:pt x="271684" y="429580"/>
                    <a:pt x="282512" y="445100"/>
                  </a:cubicBezTo>
                  <a:cubicBezTo>
                    <a:pt x="287204" y="451958"/>
                    <a:pt x="289911" y="461884"/>
                    <a:pt x="289731" y="470367"/>
                  </a:cubicBezTo>
                  <a:cubicBezTo>
                    <a:pt x="288287" y="527396"/>
                    <a:pt x="299657" y="583704"/>
                    <a:pt x="301462" y="640553"/>
                  </a:cubicBezTo>
                  <a:cubicBezTo>
                    <a:pt x="301823" y="651201"/>
                    <a:pt x="302003" y="666181"/>
                    <a:pt x="283956" y="669429"/>
                  </a:cubicBezTo>
                  <a:cubicBezTo>
                    <a:pt x="260133" y="673580"/>
                    <a:pt x="255621" y="667985"/>
                    <a:pt x="247680" y="648314"/>
                  </a:cubicBezTo>
                  <a:cubicBezTo>
                    <a:pt x="243891" y="638929"/>
                    <a:pt x="245154" y="629364"/>
                    <a:pt x="243891" y="619618"/>
                  </a:cubicBezTo>
                  <a:cubicBezTo>
                    <a:pt x="237754" y="571973"/>
                    <a:pt x="236852" y="523967"/>
                    <a:pt x="228189" y="476683"/>
                  </a:cubicBezTo>
                  <a:cubicBezTo>
                    <a:pt x="227467" y="472352"/>
                    <a:pt x="226565" y="468021"/>
                    <a:pt x="225482" y="463689"/>
                  </a:cubicBezTo>
                  <a:cubicBezTo>
                    <a:pt x="222595" y="451056"/>
                    <a:pt x="215737" y="449251"/>
                    <a:pt x="205089" y="447808"/>
                  </a:cubicBezTo>
                  <a:cubicBezTo>
                    <a:pt x="192816" y="446183"/>
                    <a:pt x="182710" y="456651"/>
                    <a:pt x="179822" y="465133"/>
                  </a:cubicBezTo>
                  <a:cubicBezTo>
                    <a:pt x="167009" y="502311"/>
                    <a:pt x="168092" y="539488"/>
                    <a:pt x="163038" y="578290"/>
                  </a:cubicBezTo>
                  <a:cubicBezTo>
                    <a:pt x="160151" y="600308"/>
                    <a:pt x="158346" y="622506"/>
                    <a:pt x="155639" y="644524"/>
                  </a:cubicBezTo>
                  <a:cubicBezTo>
                    <a:pt x="153112" y="663835"/>
                    <a:pt x="144450" y="671775"/>
                    <a:pt x="126402" y="672136"/>
                  </a:cubicBezTo>
                  <a:cubicBezTo>
                    <a:pt x="107091" y="672497"/>
                    <a:pt x="96624" y="663835"/>
                    <a:pt x="95361" y="643982"/>
                  </a:cubicBezTo>
                  <a:cubicBezTo>
                    <a:pt x="94278" y="628101"/>
                    <a:pt x="95180" y="612039"/>
                    <a:pt x="95180" y="595976"/>
                  </a:cubicBezTo>
                  <a:cubicBezTo>
                    <a:pt x="95000" y="558618"/>
                    <a:pt x="101497" y="521621"/>
                    <a:pt x="100234" y="484083"/>
                  </a:cubicBezTo>
                  <a:cubicBezTo>
                    <a:pt x="99872" y="475240"/>
                    <a:pt x="100955" y="465494"/>
                    <a:pt x="109257" y="460079"/>
                  </a:cubicBezTo>
                  <a:cubicBezTo>
                    <a:pt x="126402" y="448710"/>
                    <a:pt x="123154" y="432828"/>
                    <a:pt x="119544" y="416946"/>
                  </a:cubicBezTo>
                  <a:cubicBezTo>
                    <a:pt x="118281" y="410991"/>
                    <a:pt x="115574" y="405216"/>
                    <a:pt x="113047" y="399441"/>
                  </a:cubicBezTo>
                  <a:cubicBezTo>
                    <a:pt x="107452" y="386807"/>
                    <a:pt x="105828" y="387349"/>
                    <a:pt x="109077" y="372730"/>
                  </a:cubicBezTo>
                  <a:cubicBezTo>
                    <a:pt x="110701" y="365151"/>
                    <a:pt x="114310" y="345298"/>
                    <a:pt x="115754" y="337357"/>
                  </a:cubicBezTo>
                  <a:cubicBezTo>
                    <a:pt x="117559" y="327612"/>
                    <a:pt x="117017" y="319491"/>
                    <a:pt x="103843" y="318949"/>
                  </a:cubicBezTo>
                  <a:cubicBezTo>
                    <a:pt x="91029" y="318408"/>
                    <a:pt x="82727" y="331582"/>
                    <a:pt x="83269" y="344215"/>
                  </a:cubicBezTo>
                  <a:cubicBezTo>
                    <a:pt x="83991" y="360819"/>
                    <a:pt x="85976" y="368760"/>
                    <a:pt x="93195" y="384642"/>
                  </a:cubicBezTo>
                  <a:cubicBezTo>
                    <a:pt x="99151" y="397455"/>
                    <a:pt x="105106" y="411171"/>
                    <a:pt x="109438" y="424707"/>
                  </a:cubicBezTo>
                  <a:cubicBezTo>
                    <a:pt x="111603" y="431384"/>
                    <a:pt x="111784" y="440589"/>
                    <a:pt x="104384" y="446003"/>
                  </a:cubicBezTo>
                  <a:cubicBezTo>
                    <a:pt x="96263" y="451597"/>
                    <a:pt x="87600" y="453583"/>
                    <a:pt x="79479" y="448349"/>
                  </a:cubicBezTo>
                  <a:close/>
                  <a:moveTo>
                    <a:pt x="288287" y="327431"/>
                  </a:moveTo>
                  <a:cubicBezTo>
                    <a:pt x="295326" y="320212"/>
                    <a:pt x="301462" y="359556"/>
                    <a:pt x="291536" y="372550"/>
                  </a:cubicBezTo>
                  <a:cubicBezTo>
                    <a:pt x="288287" y="360819"/>
                    <a:pt x="289731" y="349630"/>
                    <a:pt x="288287" y="327431"/>
                  </a:cubicBezTo>
                  <a:close/>
                  <a:moveTo>
                    <a:pt x="234325" y="661308"/>
                  </a:moveTo>
                  <a:lnTo>
                    <a:pt x="167731" y="661308"/>
                  </a:lnTo>
                  <a:cubicBezTo>
                    <a:pt x="168272" y="649938"/>
                    <a:pt x="167911" y="639290"/>
                    <a:pt x="169355" y="629184"/>
                  </a:cubicBezTo>
                  <a:cubicBezTo>
                    <a:pt x="175491" y="582621"/>
                    <a:pt x="179822" y="535878"/>
                    <a:pt x="190470" y="490038"/>
                  </a:cubicBezTo>
                  <a:cubicBezTo>
                    <a:pt x="191734" y="484805"/>
                    <a:pt x="193177" y="479751"/>
                    <a:pt x="194802" y="474698"/>
                  </a:cubicBezTo>
                  <a:cubicBezTo>
                    <a:pt x="196245" y="470367"/>
                    <a:pt x="198231" y="466035"/>
                    <a:pt x="203645" y="466216"/>
                  </a:cubicBezTo>
                  <a:cubicBezTo>
                    <a:pt x="208337" y="466396"/>
                    <a:pt x="212127" y="469825"/>
                    <a:pt x="213751" y="473976"/>
                  </a:cubicBezTo>
                  <a:cubicBezTo>
                    <a:pt x="218985" y="488234"/>
                    <a:pt x="221512" y="502852"/>
                    <a:pt x="222595" y="518012"/>
                  </a:cubicBezTo>
                  <a:cubicBezTo>
                    <a:pt x="226024" y="565476"/>
                    <a:pt x="230355" y="613121"/>
                    <a:pt x="234325" y="661308"/>
                  </a:cubicBezTo>
                  <a:close/>
                  <a:moveTo>
                    <a:pt x="99331" y="369302"/>
                  </a:moveTo>
                  <a:cubicBezTo>
                    <a:pt x="98970" y="370384"/>
                    <a:pt x="92834" y="337899"/>
                    <a:pt x="96985" y="335192"/>
                  </a:cubicBezTo>
                  <a:cubicBezTo>
                    <a:pt x="109077" y="327431"/>
                    <a:pt x="105467" y="352157"/>
                    <a:pt x="99331" y="369302"/>
                  </a:cubicBezTo>
                  <a:close/>
                  <a:moveTo>
                    <a:pt x="359033" y="853332"/>
                  </a:moveTo>
                  <a:cubicBezTo>
                    <a:pt x="359033" y="857663"/>
                    <a:pt x="358852" y="861995"/>
                    <a:pt x="358852" y="866507"/>
                  </a:cubicBezTo>
                  <a:cubicBezTo>
                    <a:pt x="358852" y="866687"/>
                    <a:pt x="358852" y="866687"/>
                    <a:pt x="358852" y="866867"/>
                  </a:cubicBezTo>
                  <a:cubicBezTo>
                    <a:pt x="358852" y="869033"/>
                    <a:pt x="358852" y="871199"/>
                    <a:pt x="358672" y="873364"/>
                  </a:cubicBezTo>
                  <a:cubicBezTo>
                    <a:pt x="358672" y="873725"/>
                    <a:pt x="358672" y="874086"/>
                    <a:pt x="358672" y="874447"/>
                  </a:cubicBezTo>
                  <a:cubicBezTo>
                    <a:pt x="358672" y="876252"/>
                    <a:pt x="358672" y="878057"/>
                    <a:pt x="358491" y="879861"/>
                  </a:cubicBezTo>
                  <a:cubicBezTo>
                    <a:pt x="358491" y="880222"/>
                    <a:pt x="358491" y="880764"/>
                    <a:pt x="358491" y="881125"/>
                  </a:cubicBezTo>
                  <a:cubicBezTo>
                    <a:pt x="358491" y="882749"/>
                    <a:pt x="358491" y="884373"/>
                    <a:pt x="358311" y="886178"/>
                  </a:cubicBezTo>
                  <a:cubicBezTo>
                    <a:pt x="358311" y="887261"/>
                    <a:pt x="358311" y="888163"/>
                    <a:pt x="358311" y="889246"/>
                  </a:cubicBezTo>
                  <a:cubicBezTo>
                    <a:pt x="358311" y="891051"/>
                    <a:pt x="358311" y="892855"/>
                    <a:pt x="358130" y="894660"/>
                  </a:cubicBezTo>
                  <a:cubicBezTo>
                    <a:pt x="358130" y="894841"/>
                    <a:pt x="358130" y="894841"/>
                    <a:pt x="358130" y="895021"/>
                  </a:cubicBezTo>
                  <a:cubicBezTo>
                    <a:pt x="358130" y="896826"/>
                    <a:pt x="358130" y="898631"/>
                    <a:pt x="357950" y="900616"/>
                  </a:cubicBezTo>
                  <a:cubicBezTo>
                    <a:pt x="357950" y="901338"/>
                    <a:pt x="357950" y="901879"/>
                    <a:pt x="357950" y="902601"/>
                  </a:cubicBezTo>
                  <a:cubicBezTo>
                    <a:pt x="357950" y="904225"/>
                    <a:pt x="357950" y="905669"/>
                    <a:pt x="357769" y="907113"/>
                  </a:cubicBezTo>
                  <a:cubicBezTo>
                    <a:pt x="357769" y="907654"/>
                    <a:pt x="357769" y="908376"/>
                    <a:pt x="357769" y="908918"/>
                  </a:cubicBezTo>
                  <a:cubicBezTo>
                    <a:pt x="357769" y="910903"/>
                    <a:pt x="357769" y="912708"/>
                    <a:pt x="357589" y="914512"/>
                  </a:cubicBezTo>
                  <a:cubicBezTo>
                    <a:pt x="357589" y="915234"/>
                    <a:pt x="357589" y="915776"/>
                    <a:pt x="357589" y="916498"/>
                  </a:cubicBezTo>
                  <a:cubicBezTo>
                    <a:pt x="357589" y="917942"/>
                    <a:pt x="357589" y="919385"/>
                    <a:pt x="357409" y="920829"/>
                  </a:cubicBezTo>
                  <a:cubicBezTo>
                    <a:pt x="357409" y="921370"/>
                    <a:pt x="357409" y="921731"/>
                    <a:pt x="357409" y="922273"/>
                  </a:cubicBezTo>
                  <a:cubicBezTo>
                    <a:pt x="357409" y="923717"/>
                    <a:pt x="357409" y="925160"/>
                    <a:pt x="357228" y="926604"/>
                  </a:cubicBezTo>
                  <a:cubicBezTo>
                    <a:pt x="357228" y="927326"/>
                    <a:pt x="357228" y="928048"/>
                    <a:pt x="357228" y="928770"/>
                  </a:cubicBezTo>
                  <a:cubicBezTo>
                    <a:pt x="357228" y="932379"/>
                    <a:pt x="357047" y="936169"/>
                    <a:pt x="357047" y="939598"/>
                  </a:cubicBezTo>
                  <a:cubicBezTo>
                    <a:pt x="357047" y="940320"/>
                    <a:pt x="357047" y="940862"/>
                    <a:pt x="357047" y="941583"/>
                  </a:cubicBezTo>
                  <a:cubicBezTo>
                    <a:pt x="357047" y="942666"/>
                    <a:pt x="357047" y="943930"/>
                    <a:pt x="357047" y="945013"/>
                  </a:cubicBezTo>
                  <a:cubicBezTo>
                    <a:pt x="357047" y="945915"/>
                    <a:pt x="357047" y="946817"/>
                    <a:pt x="357047" y="947720"/>
                  </a:cubicBezTo>
                  <a:cubicBezTo>
                    <a:pt x="357047" y="948983"/>
                    <a:pt x="357047" y="950066"/>
                    <a:pt x="357047" y="951329"/>
                  </a:cubicBezTo>
                  <a:cubicBezTo>
                    <a:pt x="357047" y="951690"/>
                    <a:pt x="357047" y="952051"/>
                    <a:pt x="357047" y="952412"/>
                  </a:cubicBezTo>
                  <a:cubicBezTo>
                    <a:pt x="357047" y="954036"/>
                    <a:pt x="357047" y="955660"/>
                    <a:pt x="356867" y="957104"/>
                  </a:cubicBezTo>
                  <a:cubicBezTo>
                    <a:pt x="356867" y="958007"/>
                    <a:pt x="356867" y="958728"/>
                    <a:pt x="356867" y="959631"/>
                  </a:cubicBezTo>
                  <a:cubicBezTo>
                    <a:pt x="356867" y="960533"/>
                    <a:pt x="356867" y="961255"/>
                    <a:pt x="356867" y="962158"/>
                  </a:cubicBezTo>
                  <a:cubicBezTo>
                    <a:pt x="356867" y="962879"/>
                    <a:pt x="356867" y="963601"/>
                    <a:pt x="356867" y="964323"/>
                  </a:cubicBezTo>
                  <a:cubicBezTo>
                    <a:pt x="356867" y="965406"/>
                    <a:pt x="356867" y="966308"/>
                    <a:pt x="356867" y="967391"/>
                  </a:cubicBezTo>
                  <a:cubicBezTo>
                    <a:pt x="356867" y="967933"/>
                    <a:pt x="356867" y="968474"/>
                    <a:pt x="356867" y="969015"/>
                  </a:cubicBezTo>
                  <a:cubicBezTo>
                    <a:pt x="356867" y="970459"/>
                    <a:pt x="356867" y="971903"/>
                    <a:pt x="356687" y="973347"/>
                  </a:cubicBezTo>
                  <a:cubicBezTo>
                    <a:pt x="356687" y="973888"/>
                    <a:pt x="356687" y="974429"/>
                    <a:pt x="356687" y="974971"/>
                  </a:cubicBezTo>
                  <a:cubicBezTo>
                    <a:pt x="356687" y="975873"/>
                    <a:pt x="356687" y="976776"/>
                    <a:pt x="356687" y="977678"/>
                  </a:cubicBezTo>
                  <a:cubicBezTo>
                    <a:pt x="356687" y="978220"/>
                    <a:pt x="356687" y="978761"/>
                    <a:pt x="356687" y="979303"/>
                  </a:cubicBezTo>
                  <a:cubicBezTo>
                    <a:pt x="356687" y="980205"/>
                    <a:pt x="356687" y="980927"/>
                    <a:pt x="356687" y="981829"/>
                  </a:cubicBezTo>
                  <a:cubicBezTo>
                    <a:pt x="356687" y="982371"/>
                    <a:pt x="356687" y="982912"/>
                    <a:pt x="356687" y="983453"/>
                  </a:cubicBezTo>
                  <a:cubicBezTo>
                    <a:pt x="356687" y="984717"/>
                    <a:pt x="356687" y="985980"/>
                    <a:pt x="356506" y="987063"/>
                  </a:cubicBezTo>
                  <a:cubicBezTo>
                    <a:pt x="355784" y="1013773"/>
                    <a:pt x="353799" y="1040302"/>
                    <a:pt x="353980" y="1067013"/>
                  </a:cubicBezTo>
                  <a:cubicBezTo>
                    <a:pt x="353980" y="1080368"/>
                    <a:pt x="353980" y="1093723"/>
                    <a:pt x="339902" y="1093903"/>
                  </a:cubicBezTo>
                  <a:cubicBezTo>
                    <a:pt x="306154" y="1094625"/>
                    <a:pt x="144810" y="1091016"/>
                    <a:pt x="99512" y="1094806"/>
                  </a:cubicBezTo>
                  <a:cubicBezTo>
                    <a:pt x="38872" y="1099678"/>
                    <a:pt x="49340" y="1093362"/>
                    <a:pt x="43565" y="1046619"/>
                  </a:cubicBezTo>
                  <a:cubicBezTo>
                    <a:pt x="43384" y="1045897"/>
                    <a:pt x="43384" y="1045175"/>
                    <a:pt x="43204" y="1044273"/>
                  </a:cubicBezTo>
                  <a:cubicBezTo>
                    <a:pt x="43204" y="1044092"/>
                    <a:pt x="43204" y="1043912"/>
                    <a:pt x="43204" y="1043551"/>
                  </a:cubicBezTo>
                  <a:cubicBezTo>
                    <a:pt x="43204" y="1042829"/>
                    <a:pt x="43023" y="1042107"/>
                    <a:pt x="43023" y="1041205"/>
                  </a:cubicBezTo>
                  <a:cubicBezTo>
                    <a:pt x="43023" y="1041025"/>
                    <a:pt x="43023" y="1041025"/>
                    <a:pt x="43023" y="1040844"/>
                  </a:cubicBezTo>
                  <a:cubicBezTo>
                    <a:pt x="43023" y="1039941"/>
                    <a:pt x="42843" y="1039039"/>
                    <a:pt x="42843" y="1038137"/>
                  </a:cubicBezTo>
                  <a:cubicBezTo>
                    <a:pt x="42843" y="1037776"/>
                    <a:pt x="42843" y="1037595"/>
                    <a:pt x="42843" y="1037234"/>
                  </a:cubicBezTo>
                  <a:cubicBezTo>
                    <a:pt x="42843" y="1036513"/>
                    <a:pt x="42662" y="1035791"/>
                    <a:pt x="42662" y="1034888"/>
                  </a:cubicBezTo>
                  <a:cubicBezTo>
                    <a:pt x="42662" y="1034708"/>
                    <a:pt x="42662" y="1034347"/>
                    <a:pt x="42662" y="1034166"/>
                  </a:cubicBezTo>
                  <a:cubicBezTo>
                    <a:pt x="42662" y="1033264"/>
                    <a:pt x="42482" y="1032181"/>
                    <a:pt x="42482" y="1031279"/>
                  </a:cubicBezTo>
                  <a:cubicBezTo>
                    <a:pt x="42482" y="1030918"/>
                    <a:pt x="42482" y="1030557"/>
                    <a:pt x="42301" y="1030196"/>
                  </a:cubicBezTo>
                  <a:cubicBezTo>
                    <a:pt x="42301" y="1029474"/>
                    <a:pt x="42121" y="1028752"/>
                    <a:pt x="42121" y="1027850"/>
                  </a:cubicBezTo>
                  <a:cubicBezTo>
                    <a:pt x="42121" y="1027489"/>
                    <a:pt x="42121" y="1027128"/>
                    <a:pt x="42121" y="1026767"/>
                  </a:cubicBezTo>
                  <a:cubicBezTo>
                    <a:pt x="42121" y="1025684"/>
                    <a:pt x="41940" y="1024782"/>
                    <a:pt x="41940" y="1023699"/>
                  </a:cubicBezTo>
                  <a:cubicBezTo>
                    <a:pt x="41940" y="1023157"/>
                    <a:pt x="41940" y="1022796"/>
                    <a:pt x="41760" y="1022255"/>
                  </a:cubicBezTo>
                  <a:cubicBezTo>
                    <a:pt x="41760" y="1021533"/>
                    <a:pt x="41580" y="1020812"/>
                    <a:pt x="41580" y="1020089"/>
                  </a:cubicBezTo>
                  <a:cubicBezTo>
                    <a:pt x="41580" y="1019548"/>
                    <a:pt x="41580" y="1019007"/>
                    <a:pt x="41399" y="1018465"/>
                  </a:cubicBezTo>
                  <a:cubicBezTo>
                    <a:pt x="41399" y="1017382"/>
                    <a:pt x="41219" y="1016300"/>
                    <a:pt x="41219" y="1015217"/>
                  </a:cubicBezTo>
                  <a:cubicBezTo>
                    <a:pt x="41219" y="1014675"/>
                    <a:pt x="41219" y="1014134"/>
                    <a:pt x="41038" y="1013593"/>
                  </a:cubicBezTo>
                  <a:cubicBezTo>
                    <a:pt x="41038" y="1012870"/>
                    <a:pt x="40858" y="1012149"/>
                    <a:pt x="40858" y="1011427"/>
                  </a:cubicBezTo>
                  <a:cubicBezTo>
                    <a:pt x="40858" y="1010885"/>
                    <a:pt x="40858" y="1010163"/>
                    <a:pt x="40677" y="1009622"/>
                  </a:cubicBezTo>
                  <a:cubicBezTo>
                    <a:pt x="40677" y="1008719"/>
                    <a:pt x="40497" y="1007817"/>
                    <a:pt x="40497" y="1006915"/>
                  </a:cubicBezTo>
                  <a:cubicBezTo>
                    <a:pt x="35263" y="923897"/>
                    <a:pt x="30932" y="765080"/>
                    <a:pt x="31834" y="719240"/>
                  </a:cubicBezTo>
                  <a:cubicBezTo>
                    <a:pt x="32556" y="689281"/>
                    <a:pt x="38511" y="684228"/>
                    <a:pt x="67748" y="680619"/>
                  </a:cubicBezTo>
                  <a:cubicBezTo>
                    <a:pt x="70455" y="680257"/>
                    <a:pt x="89586" y="679175"/>
                    <a:pt x="91932" y="680077"/>
                  </a:cubicBezTo>
                  <a:cubicBezTo>
                    <a:pt x="137050" y="696861"/>
                    <a:pt x="138674" y="672317"/>
                    <a:pt x="182710" y="675565"/>
                  </a:cubicBezTo>
                  <a:cubicBezTo>
                    <a:pt x="199494" y="676829"/>
                    <a:pt x="225843" y="673580"/>
                    <a:pt x="231438" y="676287"/>
                  </a:cubicBezTo>
                  <a:cubicBezTo>
                    <a:pt x="251651" y="685852"/>
                    <a:pt x="288648" y="688559"/>
                    <a:pt x="302725" y="681701"/>
                  </a:cubicBezTo>
                  <a:cubicBezTo>
                    <a:pt x="320772" y="672858"/>
                    <a:pt x="335752" y="679896"/>
                    <a:pt x="350550" y="687115"/>
                  </a:cubicBezTo>
                  <a:cubicBezTo>
                    <a:pt x="360116" y="691808"/>
                    <a:pt x="362101" y="702095"/>
                    <a:pt x="362101" y="712382"/>
                  </a:cubicBezTo>
                  <a:cubicBezTo>
                    <a:pt x="362101" y="725737"/>
                    <a:pt x="361018" y="787639"/>
                    <a:pt x="359755" y="851888"/>
                  </a:cubicBezTo>
                  <a:cubicBezTo>
                    <a:pt x="359033" y="852249"/>
                    <a:pt x="359033" y="852790"/>
                    <a:pt x="359033" y="853332"/>
                  </a:cubicBezTo>
                  <a:close/>
                </a:path>
              </a:pathLst>
            </a:custGeom>
            <a:solidFill>
              <a:srgbClr val="000000"/>
            </a:solidFill>
            <a:ln w="1804" cap="flat">
              <a:noFill/>
              <a:prstDash val="solid"/>
              <a:miter/>
            </a:ln>
          </p:spPr>
          <p:txBody>
            <a:bodyPr rtlCol="0" anchor="ctr"/>
            <a:lstStyle/>
            <a:p>
              <a:endParaRPr lang="en-US"/>
            </a:p>
          </p:txBody>
        </p:sp>
        <p:sp>
          <p:nvSpPr>
            <p:cNvPr id="92" name="Freeform 627">
              <a:extLst>
                <a:ext uri="{FF2B5EF4-FFF2-40B4-BE49-F238E27FC236}">
                  <a16:creationId xmlns:a16="http://schemas.microsoft.com/office/drawing/2014/main" id="{CCC90E6B-10A0-C6A2-7F7F-61387EAA2D04}"/>
                </a:ext>
              </a:extLst>
            </p:cNvPr>
            <p:cNvSpPr/>
            <p:nvPr/>
          </p:nvSpPr>
          <p:spPr>
            <a:xfrm>
              <a:off x="3827224" y="3771977"/>
              <a:ext cx="345207" cy="933196"/>
            </a:xfrm>
            <a:custGeom>
              <a:avLst/>
              <a:gdLst>
                <a:gd name="connsiteX0" fmla="*/ 305222 w 345207"/>
                <a:gd name="connsiteY0" fmla="*/ 673811 h 933196"/>
                <a:gd name="connsiteX1" fmla="*/ 283745 w 345207"/>
                <a:gd name="connsiteY1" fmla="*/ 665149 h 933196"/>
                <a:gd name="connsiteX2" fmla="*/ 294574 w 345207"/>
                <a:gd name="connsiteY2" fmla="*/ 638619 h 933196"/>
                <a:gd name="connsiteX3" fmla="*/ 285911 w 345207"/>
                <a:gd name="connsiteY3" fmla="*/ 492976 h 933196"/>
                <a:gd name="connsiteX4" fmla="*/ 294393 w 345207"/>
                <a:gd name="connsiteY4" fmla="*/ 469876 h 933196"/>
                <a:gd name="connsiteX5" fmla="*/ 307207 w 345207"/>
                <a:gd name="connsiteY5" fmla="*/ 412666 h 933196"/>
                <a:gd name="connsiteX6" fmla="*/ 276526 w 345207"/>
                <a:gd name="connsiteY6" fmla="*/ 305284 h 933196"/>
                <a:gd name="connsiteX7" fmla="*/ 227257 w 345207"/>
                <a:gd name="connsiteY7" fmla="*/ 200429 h 933196"/>
                <a:gd name="connsiteX8" fmla="*/ 266781 w 345207"/>
                <a:gd name="connsiteY8" fmla="*/ 148091 h 933196"/>
                <a:gd name="connsiteX9" fmla="*/ 259742 w 345207"/>
                <a:gd name="connsiteY9" fmla="*/ 58937 h 933196"/>
                <a:gd name="connsiteX10" fmla="*/ 196577 w 345207"/>
                <a:gd name="connsiteY10" fmla="*/ 2990 h 933196"/>
                <a:gd name="connsiteX11" fmla="*/ 63026 w 345207"/>
                <a:gd name="connsiteY11" fmla="*/ 52981 h 933196"/>
                <a:gd name="connsiteX12" fmla="*/ 21698 w 345207"/>
                <a:gd name="connsiteY12" fmla="*/ 105319 h 933196"/>
                <a:gd name="connsiteX13" fmla="*/ 10689 w 345207"/>
                <a:gd name="connsiteY13" fmla="*/ 202053 h 933196"/>
                <a:gd name="connsiteX14" fmla="*/ 49671 w 345207"/>
                <a:gd name="connsiteY14" fmla="*/ 280920 h 933196"/>
                <a:gd name="connsiteX15" fmla="*/ 79449 w 345207"/>
                <a:gd name="connsiteY15" fmla="*/ 420426 h 933196"/>
                <a:gd name="connsiteX16" fmla="*/ 87931 w 345207"/>
                <a:gd name="connsiteY16" fmla="*/ 657568 h 933196"/>
                <a:gd name="connsiteX17" fmla="*/ 45340 w 345207"/>
                <a:gd name="connsiteY17" fmla="*/ 662983 h 933196"/>
                <a:gd name="connsiteX18" fmla="*/ 12313 w 345207"/>
                <a:gd name="connsiteY18" fmla="*/ 691678 h 933196"/>
                <a:gd name="connsiteX19" fmla="*/ 9425 w 345207"/>
                <a:gd name="connsiteY19" fmla="*/ 718027 h 933196"/>
                <a:gd name="connsiteX20" fmla="*/ 10147 w 345207"/>
                <a:gd name="connsiteY20" fmla="*/ 848690 h 933196"/>
                <a:gd name="connsiteX21" fmla="*/ 16103 w 345207"/>
                <a:gd name="connsiteY21" fmla="*/ 906983 h 933196"/>
                <a:gd name="connsiteX22" fmla="*/ 46242 w 345207"/>
                <a:gd name="connsiteY22" fmla="*/ 932250 h 933196"/>
                <a:gd name="connsiteX23" fmla="*/ 317855 w 345207"/>
                <a:gd name="connsiteY23" fmla="*/ 929543 h 933196"/>
                <a:gd name="connsiteX24" fmla="*/ 340234 w 345207"/>
                <a:gd name="connsiteY24" fmla="*/ 907344 h 933196"/>
                <a:gd name="connsiteX25" fmla="*/ 341316 w 345207"/>
                <a:gd name="connsiteY25" fmla="*/ 849593 h 933196"/>
                <a:gd name="connsiteX26" fmla="*/ 343482 w 345207"/>
                <a:gd name="connsiteY26" fmla="*/ 724344 h 933196"/>
                <a:gd name="connsiteX27" fmla="*/ 305222 w 345207"/>
                <a:gd name="connsiteY27" fmla="*/ 673811 h 933196"/>
                <a:gd name="connsiteX28" fmla="*/ 282843 w 345207"/>
                <a:gd name="connsiteY28" fmla="*/ 448941 h 933196"/>
                <a:gd name="connsiteX29" fmla="*/ 273458 w 345207"/>
                <a:gd name="connsiteY29" fmla="*/ 338130 h 933196"/>
                <a:gd name="connsiteX30" fmla="*/ 282843 w 345207"/>
                <a:gd name="connsiteY30" fmla="*/ 448941 h 933196"/>
                <a:gd name="connsiteX31" fmla="*/ 249636 w 345207"/>
                <a:gd name="connsiteY31" fmla="*/ 73917 h 933196"/>
                <a:gd name="connsiteX32" fmla="*/ 250899 w 345207"/>
                <a:gd name="connsiteY32" fmla="*/ 147369 h 933196"/>
                <a:gd name="connsiteX33" fmla="*/ 185929 w 345207"/>
                <a:gd name="connsiteY33" fmla="*/ 200790 h 933196"/>
                <a:gd name="connsiteX34" fmla="*/ 133952 w 345207"/>
                <a:gd name="connsiteY34" fmla="*/ 197902 h 933196"/>
                <a:gd name="connsiteX35" fmla="*/ 102911 w 345207"/>
                <a:gd name="connsiteY35" fmla="*/ 164153 h 933196"/>
                <a:gd name="connsiteX36" fmla="*/ 110852 w 345207"/>
                <a:gd name="connsiteY36" fmla="*/ 130766 h 933196"/>
                <a:gd name="connsiteX37" fmla="*/ 135757 w 345207"/>
                <a:gd name="connsiteY37" fmla="*/ 99544 h 933196"/>
                <a:gd name="connsiteX38" fmla="*/ 123304 w 345207"/>
                <a:gd name="connsiteY38" fmla="*/ 33491 h 933196"/>
                <a:gd name="connsiteX39" fmla="*/ 121139 w 345207"/>
                <a:gd name="connsiteY39" fmla="*/ 28798 h 933196"/>
                <a:gd name="connsiteX40" fmla="*/ 249636 w 345207"/>
                <a:gd name="connsiteY40" fmla="*/ 73917 h 933196"/>
                <a:gd name="connsiteX41" fmla="*/ 67899 w 345207"/>
                <a:gd name="connsiteY41" fmla="*/ 287778 h 933196"/>
                <a:gd name="connsiteX42" fmla="*/ 25487 w 345207"/>
                <a:gd name="connsiteY42" fmla="*/ 193029 h 933196"/>
                <a:gd name="connsiteX43" fmla="*/ 32706 w 345207"/>
                <a:gd name="connsiteY43" fmla="*/ 117772 h 933196"/>
                <a:gd name="connsiteX44" fmla="*/ 74576 w 345207"/>
                <a:gd name="connsiteY44" fmla="*/ 62547 h 933196"/>
                <a:gd name="connsiteX45" fmla="*/ 103272 w 345207"/>
                <a:gd name="connsiteY45" fmla="*/ 42153 h 933196"/>
                <a:gd name="connsiteX46" fmla="*/ 128357 w 345207"/>
                <a:gd name="connsiteY46" fmla="*/ 60200 h 933196"/>
                <a:gd name="connsiteX47" fmla="*/ 123846 w 345207"/>
                <a:gd name="connsiteY47" fmla="*/ 90159 h 933196"/>
                <a:gd name="connsiteX48" fmla="*/ 89375 w 345207"/>
                <a:gd name="connsiteY48" fmla="*/ 130585 h 933196"/>
                <a:gd name="connsiteX49" fmla="*/ 79630 w 345207"/>
                <a:gd name="connsiteY49" fmla="*/ 173899 h 933196"/>
                <a:gd name="connsiteX50" fmla="*/ 116446 w 345207"/>
                <a:gd name="connsiteY50" fmla="*/ 247713 h 933196"/>
                <a:gd name="connsiteX51" fmla="*/ 128177 w 345207"/>
                <a:gd name="connsiteY51" fmla="*/ 254390 h 933196"/>
                <a:gd name="connsiteX52" fmla="*/ 128718 w 345207"/>
                <a:gd name="connsiteY52" fmla="*/ 242299 h 933196"/>
                <a:gd name="connsiteX53" fmla="*/ 113378 w 345207"/>
                <a:gd name="connsiteY53" fmla="*/ 208911 h 933196"/>
                <a:gd name="connsiteX54" fmla="*/ 126372 w 345207"/>
                <a:gd name="connsiteY54" fmla="*/ 210535 h 933196"/>
                <a:gd name="connsiteX55" fmla="*/ 188816 w 345207"/>
                <a:gd name="connsiteY55" fmla="*/ 215228 h 933196"/>
                <a:gd name="connsiteX56" fmla="*/ 236281 w 345207"/>
                <a:gd name="connsiteY56" fmla="*/ 237245 h 933196"/>
                <a:gd name="connsiteX57" fmla="*/ 255231 w 345207"/>
                <a:gd name="connsiteY57" fmla="*/ 300592 h 933196"/>
                <a:gd name="connsiteX58" fmla="*/ 277970 w 345207"/>
                <a:gd name="connsiteY58" fmla="*/ 634829 h 933196"/>
                <a:gd name="connsiteX59" fmla="*/ 260284 w 345207"/>
                <a:gd name="connsiteY59" fmla="*/ 658832 h 933196"/>
                <a:gd name="connsiteX60" fmla="*/ 229242 w 345207"/>
                <a:gd name="connsiteY60" fmla="*/ 642950 h 933196"/>
                <a:gd name="connsiteX61" fmla="*/ 205059 w 345207"/>
                <a:gd name="connsiteY61" fmla="*/ 466988 h 933196"/>
                <a:gd name="connsiteX62" fmla="*/ 179792 w 345207"/>
                <a:gd name="connsiteY62" fmla="*/ 436849 h 933196"/>
                <a:gd name="connsiteX63" fmla="*/ 153443 w 345207"/>
                <a:gd name="connsiteY63" fmla="*/ 458145 h 933196"/>
                <a:gd name="connsiteX64" fmla="*/ 152902 w 345207"/>
                <a:gd name="connsiteY64" fmla="*/ 638799 h 933196"/>
                <a:gd name="connsiteX65" fmla="*/ 136118 w 345207"/>
                <a:gd name="connsiteY65" fmla="*/ 655223 h 933196"/>
                <a:gd name="connsiteX66" fmla="*/ 105437 w 345207"/>
                <a:gd name="connsiteY66" fmla="*/ 648364 h 933196"/>
                <a:gd name="connsiteX67" fmla="*/ 95331 w 345207"/>
                <a:gd name="connsiteY67" fmla="*/ 606133 h 933196"/>
                <a:gd name="connsiteX68" fmla="*/ 93526 w 345207"/>
                <a:gd name="connsiteY68" fmla="*/ 526364 h 933196"/>
                <a:gd name="connsiteX69" fmla="*/ 91000 w 345207"/>
                <a:gd name="connsiteY69" fmla="*/ 361050 h 933196"/>
                <a:gd name="connsiteX70" fmla="*/ 67899 w 345207"/>
                <a:gd name="connsiteY70" fmla="*/ 287778 h 933196"/>
                <a:gd name="connsiteX71" fmla="*/ 169506 w 345207"/>
                <a:gd name="connsiteY71" fmla="*/ 558128 h 933196"/>
                <a:gd name="connsiteX72" fmla="*/ 169506 w 345207"/>
                <a:gd name="connsiteY72" fmla="*/ 469695 h 933196"/>
                <a:gd name="connsiteX73" fmla="*/ 174378 w 345207"/>
                <a:gd name="connsiteY73" fmla="*/ 458506 h 933196"/>
                <a:gd name="connsiteX74" fmla="*/ 189177 w 345207"/>
                <a:gd name="connsiteY74" fmla="*/ 463379 h 933196"/>
                <a:gd name="connsiteX75" fmla="*/ 214624 w 345207"/>
                <a:gd name="connsiteY75" fmla="*/ 644755 h 933196"/>
                <a:gd name="connsiteX76" fmla="*/ 203796 w 345207"/>
                <a:gd name="connsiteY76" fmla="*/ 659193 h 933196"/>
                <a:gd name="connsiteX77" fmla="*/ 190440 w 345207"/>
                <a:gd name="connsiteY77" fmla="*/ 659012 h 933196"/>
                <a:gd name="connsiteX78" fmla="*/ 168784 w 345207"/>
                <a:gd name="connsiteY78" fmla="*/ 637175 h 933196"/>
                <a:gd name="connsiteX79" fmla="*/ 169506 w 345207"/>
                <a:gd name="connsiteY79" fmla="*/ 558128 h 933196"/>
                <a:gd name="connsiteX80" fmla="*/ 323089 w 345207"/>
                <a:gd name="connsiteY80" fmla="*/ 887311 h 933196"/>
                <a:gd name="connsiteX81" fmla="*/ 299266 w 345207"/>
                <a:gd name="connsiteY81" fmla="*/ 913300 h 933196"/>
                <a:gd name="connsiteX82" fmla="*/ 59597 w 345207"/>
                <a:gd name="connsiteY82" fmla="*/ 917270 h 933196"/>
                <a:gd name="connsiteX83" fmla="*/ 30541 w 345207"/>
                <a:gd name="connsiteY83" fmla="*/ 894711 h 933196"/>
                <a:gd name="connsiteX84" fmla="*/ 28736 w 345207"/>
                <a:gd name="connsiteY84" fmla="*/ 882800 h 933196"/>
                <a:gd name="connsiteX85" fmla="*/ 28555 w 345207"/>
                <a:gd name="connsiteY85" fmla="*/ 880815 h 933196"/>
                <a:gd name="connsiteX86" fmla="*/ 27292 w 345207"/>
                <a:gd name="connsiteY86" fmla="*/ 870527 h 933196"/>
                <a:gd name="connsiteX87" fmla="*/ 27112 w 345207"/>
                <a:gd name="connsiteY87" fmla="*/ 869445 h 933196"/>
                <a:gd name="connsiteX88" fmla="*/ 26029 w 345207"/>
                <a:gd name="connsiteY88" fmla="*/ 858255 h 933196"/>
                <a:gd name="connsiteX89" fmla="*/ 26029 w 345207"/>
                <a:gd name="connsiteY89" fmla="*/ 858075 h 933196"/>
                <a:gd name="connsiteX90" fmla="*/ 26751 w 345207"/>
                <a:gd name="connsiteY90" fmla="*/ 708101 h 933196"/>
                <a:gd name="connsiteX91" fmla="*/ 56168 w 345207"/>
                <a:gd name="connsiteY91" fmla="*/ 677782 h 933196"/>
                <a:gd name="connsiteX92" fmla="*/ 260284 w 345207"/>
                <a:gd name="connsiteY92" fmla="*/ 681211 h 933196"/>
                <a:gd name="connsiteX93" fmla="*/ 307387 w 345207"/>
                <a:gd name="connsiteY93" fmla="*/ 690054 h 933196"/>
                <a:gd name="connsiteX94" fmla="*/ 311719 w 345207"/>
                <a:gd name="connsiteY94" fmla="*/ 691678 h 933196"/>
                <a:gd name="connsiteX95" fmla="*/ 311719 w 345207"/>
                <a:gd name="connsiteY95" fmla="*/ 691678 h 933196"/>
                <a:gd name="connsiteX96" fmla="*/ 313343 w 345207"/>
                <a:gd name="connsiteY96" fmla="*/ 692400 h 933196"/>
                <a:gd name="connsiteX97" fmla="*/ 313704 w 345207"/>
                <a:gd name="connsiteY97" fmla="*/ 692580 h 933196"/>
                <a:gd name="connsiteX98" fmla="*/ 314967 w 345207"/>
                <a:gd name="connsiteY98" fmla="*/ 693302 h 933196"/>
                <a:gd name="connsiteX99" fmla="*/ 315509 w 345207"/>
                <a:gd name="connsiteY99" fmla="*/ 693663 h 933196"/>
                <a:gd name="connsiteX100" fmla="*/ 316772 w 345207"/>
                <a:gd name="connsiteY100" fmla="*/ 694385 h 933196"/>
                <a:gd name="connsiteX101" fmla="*/ 317313 w 345207"/>
                <a:gd name="connsiteY101" fmla="*/ 694746 h 933196"/>
                <a:gd name="connsiteX102" fmla="*/ 318396 w 345207"/>
                <a:gd name="connsiteY102" fmla="*/ 695468 h 933196"/>
                <a:gd name="connsiteX103" fmla="*/ 318938 w 345207"/>
                <a:gd name="connsiteY103" fmla="*/ 695829 h 933196"/>
                <a:gd name="connsiteX104" fmla="*/ 320020 w 345207"/>
                <a:gd name="connsiteY104" fmla="*/ 696551 h 933196"/>
                <a:gd name="connsiteX105" fmla="*/ 320562 w 345207"/>
                <a:gd name="connsiteY105" fmla="*/ 696912 h 933196"/>
                <a:gd name="connsiteX106" fmla="*/ 321464 w 345207"/>
                <a:gd name="connsiteY106" fmla="*/ 697814 h 933196"/>
                <a:gd name="connsiteX107" fmla="*/ 321825 w 345207"/>
                <a:gd name="connsiteY107" fmla="*/ 698175 h 933196"/>
                <a:gd name="connsiteX108" fmla="*/ 323449 w 345207"/>
                <a:gd name="connsiteY108" fmla="*/ 700160 h 933196"/>
                <a:gd name="connsiteX109" fmla="*/ 323811 w 345207"/>
                <a:gd name="connsiteY109" fmla="*/ 700521 h 933196"/>
                <a:gd name="connsiteX110" fmla="*/ 324352 w 345207"/>
                <a:gd name="connsiteY110" fmla="*/ 701424 h 933196"/>
                <a:gd name="connsiteX111" fmla="*/ 324893 w 345207"/>
                <a:gd name="connsiteY111" fmla="*/ 702146 h 933196"/>
                <a:gd name="connsiteX112" fmla="*/ 325435 w 345207"/>
                <a:gd name="connsiteY112" fmla="*/ 703048 h 933196"/>
                <a:gd name="connsiteX113" fmla="*/ 325796 w 345207"/>
                <a:gd name="connsiteY113" fmla="*/ 703950 h 933196"/>
                <a:gd name="connsiteX114" fmla="*/ 326157 w 345207"/>
                <a:gd name="connsiteY114" fmla="*/ 704853 h 933196"/>
                <a:gd name="connsiteX115" fmla="*/ 326518 w 345207"/>
                <a:gd name="connsiteY115" fmla="*/ 705935 h 933196"/>
                <a:gd name="connsiteX116" fmla="*/ 326879 w 345207"/>
                <a:gd name="connsiteY116" fmla="*/ 706838 h 933196"/>
                <a:gd name="connsiteX117" fmla="*/ 327239 w 345207"/>
                <a:gd name="connsiteY117" fmla="*/ 707921 h 933196"/>
                <a:gd name="connsiteX118" fmla="*/ 327420 w 345207"/>
                <a:gd name="connsiteY118" fmla="*/ 708823 h 933196"/>
                <a:gd name="connsiteX119" fmla="*/ 327781 w 345207"/>
                <a:gd name="connsiteY119" fmla="*/ 710086 h 933196"/>
                <a:gd name="connsiteX120" fmla="*/ 327961 w 345207"/>
                <a:gd name="connsiteY120" fmla="*/ 710989 h 933196"/>
                <a:gd name="connsiteX121" fmla="*/ 328142 w 345207"/>
                <a:gd name="connsiteY121" fmla="*/ 712613 h 933196"/>
                <a:gd name="connsiteX122" fmla="*/ 328322 w 345207"/>
                <a:gd name="connsiteY122" fmla="*/ 713515 h 933196"/>
                <a:gd name="connsiteX123" fmla="*/ 328503 w 345207"/>
                <a:gd name="connsiteY123" fmla="*/ 716042 h 933196"/>
                <a:gd name="connsiteX124" fmla="*/ 323089 w 345207"/>
                <a:gd name="connsiteY124" fmla="*/ 887311 h 9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5207" h="933196">
                  <a:moveTo>
                    <a:pt x="305222" y="673811"/>
                  </a:moveTo>
                  <a:cubicBezTo>
                    <a:pt x="298725" y="671645"/>
                    <a:pt x="292408" y="668577"/>
                    <a:pt x="283745" y="665149"/>
                  </a:cubicBezTo>
                  <a:cubicBezTo>
                    <a:pt x="290603" y="657027"/>
                    <a:pt x="295296" y="648906"/>
                    <a:pt x="294574" y="638619"/>
                  </a:cubicBezTo>
                  <a:cubicBezTo>
                    <a:pt x="291145" y="590793"/>
                    <a:pt x="292228" y="553255"/>
                    <a:pt x="285911" y="492976"/>
                  </a:cubicBezTo>
                  <a:cubicBezTo>
                    <a:pt x="284467" y="484494"/>
                    <a:pt x="286633" y="477456"/>
                    <a:pt x="294393" y="469876"/>
                  </a:cubicBezTo>
                  <a:cubicBezTo>
                    <a:pt x="310636" y="453814"/>
                    <a:pt x="310275" y="433962"/>
                    <a:pt x="307207" y="412666"/>
                  </a:cubicBezTo>
                  <a:cubicBezTo>
                    <a:pt x="301793" y="375308"/>
                    <a:pt x="292589" y="339213"/>
                    <a:pt x="276526" y="305284"/>
                  </a:cubicBezTo>
                  <a:cubicBezTo>
                    <a:pt x="260103" y="270452"/>
                    <a:pt x="260825" y="227680"/>
                    <a:pt x="227257" y="200429"/>
                  </a:cubicBezTo>
                  <a:cubicBezTo>
                    <a:pt x="245485" y="185269"/>
                    <a:pt x="263352" y="170831"/>
                    <a:pt x="266781" y="148091"/>
                  </a:cubicBezTo>
                  <a:cubicBezTo>
                    <a:pt x="271473" y="117772"/>
                    <a:pt x="272556" y="87452"/>
                    <a:pt x="259742" y="58937"/>
                  </a:cubicBezTo>
                  <a:cubicBezTo>
                    <a:pt x="247831" y="32227"/>
                    <a:pt x="227979" y="9127"/>
                    <a:pt x="196577" y="2990"/>
                  </a:cubicBezTo>
                  <a:cubicBezTo>
                    <a:pt x="141893" y="-7657"/>
                    <a:pt x="97316" y="10390"/>
                    <a:pt x="63026" y="52981"/>
                  </a:cubicBezTo>
                  <a:cubicBezTo>
                    <a:pt x="49129" y="70307"/>
                    <a:pt x="36677" y="88715"/>
                    <a:pt x="21698" y="105319"/>
                  </a:cubicBezTo>
                  <a:cubicBezTo>
                    <a:pt x="-4832" y="134917"/>
                    <a:pt x="-5193" y="167763"/>
                    <a:pt x="10689" y="202053"/>
                  </a:cubicBezTo>
                  <a:cubicBezTo>
                    <a:pt x="23141" y="228582"/>
                    <a:pt x="36677" y="254571"/>
                    <a:pt x="49671" y="280920"/>
                  </a:cubicBezTo>
                  <a:cubicBezTo>
                    <a:pt x="71508" y="324956"/>
                    <a:pt x="78908" y="371698"/>
                    <a:pt x="79449" y="420426"/>
                  </a:cubicBezTo>
                  <a:cubicBezTo>
                    <a:pt x="80171" y="499293"/>
                    <a:pt x="71147" y="578341"/>
                    <a:pt x="87931" y="657568"/>
                  </a:cubicBezTo>
                  <a:cubicBezTo>
                    <a:pt x="73133" y="659554"/>
                    <a:pt x="59236" y="662983"/>
                    <a:pt x="45340" y="662983"/>
                  </a:cubicBezTo>
                  <a:cubicBezTo>
                    <a:pt x="25307" y="663163"/>
                    <a:pt x="17186" y="675796"/>
                    <a:pt x="12313" y="691678"/>
                  </a:cubicBezTo>
                  <a:cubicBezTo>
                    <a:pt x="9786" y="699980"/>
                    <a:pt x="9425" y="709184"/>
                    <a:pt x="9425" y="718027"/>
                  </a:cubicBezTo>
                  <a:cubicBezTo>
                    <a:pt x="9245" y="761521"/>
                    <a:pt x="8884" y="805196"/>
                    <a:pt x="10147" y="848690"/>
                  </a:cubicBezTo>
                  <a:cubicBezTo>
                    <a:pt x="10689" y="868181"/>
                    <a:pt x="11050" y="887853"/>
                    <a:pt x="16103" y="906983"/>
                  </a:cubicBezTo>
                  <a:cubicBezTo>
                    <a:pt x="22600" y="931167"/>
                    <a:pt x="22058" y="935498"/>
                    <a:pt x="46242" y="932250"/>
                  </a:cubicBezTo>
                  <a:cubicBezTo>
                    <a:pt x="70967" y="928820"/>
                    <a:pt x="253967" y="930625"/>
                    <a:pt x="317855" y="929543"/>
                  </a:cubicBezTo>
                  <a:cubicBezTo>
                    <a:pt x="333015" y="929362"/>
                    <a:pt x="341497" y="922865"/>
                    <a:pt x="340234" y="907344"/>
                  </a:cubicBezTo>
                  <a:cubicBezTo>
                    <a:pt x="338790" y="890379"/>
                    <a:pt x="340234" y="866377"/>
                    <a:pt x="341316" y="849593"/>
                  </a:cubicBezTo>
                  <a:cubicBezTo>
                    <a:pt x="344024" y="807903"/>
                    <a:pt x="347272" y="766214"/>
                    <a:pt x="343482" y="724344"/>
                  </a:cubicBezTo>
                  <a:cubicBezTo>
                    <a:pt x="340956" y="694205"/>
                    <a:pt x="347091" y="687708"/>
                    <a:pt x="305222" y="673811"/>
                  </a:cubicBezTo>
                  <a:close/>
                  <a:moveTo>
                    <a:pt x="282843" y="448941"/>
                  </a:moveTo>
                  <a:cubicBezTo>
                    <a:pt x="283023" y="412666"/>
                    <a:pt x="276346" y="379459"/>
                    <a:pt x="273458" y="338130"/>
                  </a:cubicBezTo>
                  <a:cubicBezTo>
                    <a:pt x="292769" y="372420"/>
                    <a:pt x="301793" y="448941"/>
                    <a:pt x="282843" y="448941"/>
                  </a:cubicBezTo>
                  <a:close/>
                  <a:moveTo>
                    <a:pt x="249636" y="73917"/>
                  </a:moveTo>
                  <a:cubicBezTo>
                    <a:pt x="257216" y="97920"/>
                    <a:pt x="259020" y="122284"/>
                    <a:pt x="250899" y="147369"/>
                  </a:cubicBezTo>
                  <a:cubicBezTo>
                    <a:pt x="240793" y="178411"/>
                    <a:pt x="218053" y="196278"/>
                    <a:pt x="185929" y="200790"/>
                  </a:cubicBezTo>
                  <a:cubicBezTo>
                    <a:pt x="168603" y="203136"/>
                    <a:pt x="151819" y="206023"/>
                    <a:pt x="133952" y="197902"/>
                  </a:cubicBezTo>
                  <a:cubicBezTo>
                    <a:pt x="117890" y="190503"/>
                    <a:pt x="107964" y="180938"/>
                    <a:pt x="102911" y="164153"/>
                  </a:cubicBezTo>
                  <a:cubicBezTo>
                    <a:pt x="98760" y="150799"/>
                    <a:pt x="99301" y="140150"/>
                    <a:pt x="110852" y="130766"/>
                  </a:cubicBezTo>
                  <a:cubicBezTo>
                    <a:pt x="121319" y="122284"/>
                    <a:pt x="128538" y="110733"/>
                    <a:pt x="135757" y="99544"/>
                  </a:cubicBezTo>
                  <a:cubicBezTo>
                    <a:pt x="153082" y="72834"/>
                    <a:pt x="149112" y="53884"/>
                    <a:pt x="123304" y="33491"/>
                  </a:cubicBezTo>
                  <a:cubicBezTo>
                    <a:pt x="122041" y="32588"/>
                    <a:pt x="121860" y="30422"/>
                    <a:pt x="121139" y="28798"/>
                  </a:cubicBezTo>
                  <a:cubicBezTo>
                    <a:pt x="171130" y="-78"/>
                    <a:pt x="232671" y="20496"/>
                    <a:pt x="249636" y="73917"/>
                  </a:cubicBezTo>
                  <a:close/>
                  <a:moveTo>
                    <a:pt x="67899" y="287778"/>
                  </a:moveTo>
                  <a:cubicBezTo>
                    <a:pt x="55446" y="255473"/>
                    <a:pt x="40106" y="224431"/>
                    <a:pt x="25487" y="193029"/>
                  </a:cubicBezTo>
                  <a:cubicBezTo>
                    <a:pt x="13035" y="166319"/>
                    <a:pt x="15381" y="140872"/>
                    <a:pt x="32706" y="117772"/>
                  </a:cubicBezTo>
                  <a:cubicBezTo>
                    <a:pt x="46422" y="99364"/>
                    <a:pt x="61402" y="81496"/>
                    <a:pt x="74576" y="62547"/>
                  </a:cubicBezTo>
                  <a:cubicBezTo>
                    <a:pt x="79810" y="54967"/>
                    <a:pt x="91180" y="40529"/>
                    <a:pt x="103272" y="42153"/>
                  </a:cubicBezTo>
                  <a:cubicBezTo>
                    <a:pt x="114642" y="43597"/>
                    <a:pt x="121319" y="48831"/>
                    <a:pt x="128357" y="60200"/>
                  </a:cubicBezTo>
                  <a:cubicBezTo>
                    <a:pt x="135216" y="71209"/>
                    <a:pt x="128899" y="81496"/>
                    <a:pt x="123846" y="90159"/>
                  </a:cubicBezTo>
                  <a:cubicBezTo>
                    <a:pt x="115002" y="105499"/>
                    <a:pt x="103091" y="118854"/>
                    <a:pt x="89375" y="130585"/>
                  </a:cubicBezTo>
                  <a:cubicBezTo>
                    <a:pt x="75479" y="142497"/>
                    <a:pt x="72230" y="157837"/>
                    <a:pt x="79630" y="173899"/>
                  </a:cubicBezTo>
                  <a:cubicBezTo>
                    <a:pt x="91000" y="198804"/>
                    <a:pt x="103994" y="223168"/>
                    <a:pt x="116446" y="247713"/>
                  </a:cubicBezTo>
                  <a:cubicBezTo>
                    <a:pt x="118612" y="252044"/>
                    <a:pt x="121499" y="258541"/>
                    <a:pt x="128177" y="254390"/>
                  </a:cubicBezTo>
                  <a:cubicBezTo>
                    <a:pt x="132869" y="251503"/>
                    <a:pt x="130343" y="246269"/>
                    <a:pt x="128718" y="242299"/>
                  </a:cubicBezTo>
                  <a:cubicBezTo>
                    <a:pt x="123846" y="231109"/>
                    <a:pt x="118612" y="219920"/>
                    <a:pt x="113378" y="208911"/>
                  </a:cubicBezTo>
                  <a:cubicBezTo>
                    <a:pt x="118612" y="205843"/>
                    <a:pt x="122582" y="208730"/>
                    <a:pt x="126372" y="210535"/>
                  </a:cubicBezTo>
                  <a:cubicBezTo>
                    <a:pt x="146585" y="220461"/>
                    <a:pt x="167340" y="219920"/>
                    <a:pt x="188816" y="215228"/>
                  </a:cubicBezTo>
                  <a:cubicBezTo>
                    <a:pt x="214624" y="209633"/>
                    <a:pt x="224911" y="213784"/>
                    <a:pt x="236281" y="237245"/>
                  </a:cubicBezTo>
                  <a:cubicBezTo>
                    <a:pt x="246026" y="257097"/>
                    <a:pt x="253065" y="278213"/>
                    <a:pt x="255231" y="300592"/>
                  </a:cubicBezTo>
                  <a:cubicBezTo>
                    <a:pt x="261728" y="365923"/>
                    <a:pt x="280136" y="588808"/>
                    <a:pt x="277970" y="634829"/>
                  </a:cubicBezTo>
                  <a:cubicBezTo>
                    <a:pt x="277248" y="649447"/>
                    <a:pt x="275624" y="656486"/>
                    <a:pt x="260284" y="658832"/>
                  </a:cubicBezTo>
                  <a:cubicBezTo>
                    <a:pt x="247831" y="660637"/>
                    <a:pt x="234295" y="657388"/>
                    <a:pt x="229242" y="642950"/>
                  </a:cubicBezTo>
                  <a:cubicBezTo>
                    <a:pt x="219677" y="615699"/>
                    <a:pt x="212639" y="497308"/>
                    <a:pt x="205059" y="466988"/>
                  </a:cubicBezTo>
                  <a:cubicBezTo>
                    <a:pt x="203434" y="460130"/>
                    <a:pt x="199825" y="438473"/>
                    <a:pt x="179792" y="436849"/>
                  </a:cubicBezTo>
                  <a:cubicBezTo>
                    <a:pt x="161204" y="438473"/>
                    <a:pt x="154165" y="447316"/>
                    <a:pt x="153443" y="458145"/>
                  </a:cubicBezTo>
                  <a:cubicBezTo>
                    <a:pt x="152902" y="467891"/>
                    <a:pt x="156872" y="588447"/>
                    <a:pt x="152902" y="638799"/>
                  </a:cubicBezTo>
                  <a:cubicBezTo>
                    <a:pt x="152180" y="647281"/>
                    <a:pt x="146766" y="655764"/>
                    <a:pt x="136118" y="655223"/>
                  </a:cubicBezTo>
                  <a:cubicBezTo>
                    <a:pt x="125831" y="654681"/>
                    <a:pt x="114100" y="663163"/>
                    <a:pt x="105437" y="648364"/>
                  </a:cubicBezTo>
                  <a:cubicBezTo>
                    <a:pt x="97497" y="635009"/>
                    <a:pt x="96594" y="621293"/>
                    <a:pt x="95331" y="606133"/>
                  </a:cubicBezTo>
                  <a:cubicBezTo>
                    <a:pt x="93346" y="579604"/>
                    <a:pt x="92985" y="553074"/>
                    <a:pt x="93526" y="526364"/>
                  </a:cubicBezTo>
                  <a:cubicBezTo>
                    <a:pt x="94609" y="471320"/>
                    <a:pt x="94428" y="416095"/>
                    <a:pt x="91000" y="361050"/>
                  </a:cubicBezTo>
                  <a:cubicBezTo>
                    <a:pt x="89014" y="334520"/>
                    <a:pt x="77103" y="311600"/>
                    <a:pt x="67899" y="287778"/>
                  </a:cubicBezTo>
                  <a:close/>
                  <a:moveTo>
                    <a:pt x="169506" y="558128"/>
                  </a:moveTo>
                  <a:cubicBezTo>
                    <a:pt x="169506" y="526545"/>
                    <a:pt x="169506" y="498210"/>
                    <a:pt x="169506" y="469695"/>
                  </a:cubicBezTo>
                  <a:cubicBezTo>
                    <a:pt x="169506" y="465364"/>
                    <a:pt x="169325" y="459950"/>
                    <a:pt x="174378" y="458506"/>
                  </a:cubicBezTo>
                  <a:cubicBezTo>
                    <a:pt x="181056" y="456521"/>
                    <a:pt x="187011" y="458506"/>
                    <a:pt x="189177" y="463379"/>
                  </a:cubicBezTo>
                  <a:cubicBezTo>
                    <a:pt x="199645" y="486480"/>
                    <a:pt x="205600" y="610284"/>
                    <a:pt x="214624" y="644755"/>
                  </a:cubicBezTo>
                  <a:cubicBezTo>
                    <a:pt x="217331" y="655403"/>
                    <a:pt x="215165" y="660095"/>
                    <a:pt x="203796" y="659193"/>
                  </a:cubicBezTo>
                  <a:cubicBezTo>
                    <a:pt x="199464" y="658832"/>
                    <a:pt x="194952" y="659373"/>
                    <a:pt x="190440" y="659012"/>
                  </a:cubicBezTo>
                  <a:cubicBezTo>
                    <a:pt x="171491" y="657749"/>
                    <a:pt x="169325" y="655764"/>
                    <a:pt x="168784" y="637175"/>
                  </a:cubicBezTo>
                  <a:cubicBezTo>
                    <a:pt x="167701" y="609743"/>
                    <a:pt x="172213" y="582311"/>
                    <a:pt x="169506" y="558128"/>
                  </a:cubicBezTo>
                  <a:close/>
                  <a:moveTo>
                    <a:pt x="323089" y="887311"/>
                  </a:moveTo>
                  <a:cubicBezTo>
                    <a:pt x="321645" y="903013"/>
                    <a:pt x="311899" y="913119"/>
                    <a:pt x="299266" y="913300"/>
                  </a:cubicBezTo>
                  <a:cubicBezTo>
                    <a:pt x="264615" y="913661"/>
                    <a:pt x="130884" y="918173"/>
                    <a:pt x="59597" y="917270"/>
                  </a:cubicBezTo>
                  <a:cubicBezTo>
                    <a:pt x="35053" y="920158"/>
                    <a:pt x="34331" y="918173"/>
                    <a:pt x="30541" y="894711"/>
                  </a:cubicBezTo>
                  <a:cubicBezTo>
                    <a:pt x="29819" y="890741"/>
                    <a:pt x="29277" y="886770"/>
                    <a:pt x="28736" y="882800"/>
                  </a:cubicBezTo>
                  <a:cubicBezTo>
                    <a:pt x="28736" y="882078"/>
                    <a:pt x="28555" y="881536"/>
                    <a:pt x="28555" y="880815"/>
                  </a:cubicBezTo>
                  <a:cubicBezTo>
                    <a:pt x="28195" y="877385"/>
                    <a:pt x="27653" y="873957"/>
                    <a:pt x="27292" y="870527"/>
                  </a:cubicBezTo>
                  <a:cubicBezTo>
                    <a:pt x="27292" y="870166"/>
                    <a:pt x="27292" y="869806"/>
                    <a:pt x="27112" y="869445"/>
                  </a:cubicBezTo>
                  <a:cubicBezTo>
                    <a:pt x="26751" y="865655"/>
                    <a:pt x="26390" y="862045"/>
                    <a:pt x="26029" y="858255"/>
                  </a:cubicBezTo>
                  <a:cubicBezTo>
                    <a:pt x="26029" y="858255"/>
                    <a:pt x="26029" y="858255"/>
                    <a:pt x="26029" y="858075"/>
                  </a:cubicBezTo>
                  <a:cubicBezTo>
                    <a:pt x="22058" y="808084"/>
                    <a:pt x="25127" y="758093"/>
                    <a:pt x="26751" y="708101"/>
                  </a:cubicBezTo>
                  <a:cubicBezTo>
                    <a:pt x="27473" y="686444"/>
                    <a:pt x="34150" y="678864"/>
                    <a:pt x="56168" y="677782"/>
                  </a:cubicBezTo>
                  <a:cubicBezTo>
                    <a:pt x="124206" y="674713"/>
                    <a:pt x="192426" y="663344"/>
                    <a:pt x="260284" y="681211"/>
                  </a:cubicBezTo>
                  <a:cubicBezTo>
                    <a:pt x="275624" y="685362"/>
                    <a:pt x="291867" y="685181"/>
                    <a:pt x="307387" y="690054"/>
                  </a:cubicBezTo>
                  <a:cubicBezTo>
                    <a:pt x="308831" y="690595"/>
                    <a:pt x="310275" y="691137"/>
                    <a:pt x="311719" y="691678"/>
                  </a:cubicBezTo>
                  <a:cubicBezTo>
                    <a:pt x="311719" y="691678"/>
                    <a:pt x="311719" y="691678"/>
                    <a:pt x="311719" y="691678"/>
                  </a:cubicBezTo>
                  <a:cubicBezTo>
                    <a:pt x="312260" y="691858"/>
                    <a:pt x="312801" y="692220"/>
                    <a:pt x="313343" y="692400"/>
                  </a:cubicBezTo>
                  <a:cubicBezTo>
                    <a:pt x="313523" y="692400"/>
                    <a:pt x="313704" y="692580"/>
                    <a:pt x="313704" y="692580"/>
                  </a:cubicBezTo>
                  <a:cubicBezTo>
                    <a:pt x="314245" y="692761"/>
                    <a:pt x="314606" y="693122"/>
                    <a:pt x="314967" y="693302"/>
                  </a:cubicBezTo>
                  <a:cubicBezTo>
                    <a:pt x="315148" y="693483"/>
                    <a:pt x="315328" y="693483"/>
                    <a:pt x="315509" y="693663"/>
                  </a:cubicBezTo>
                  <a:cubicBezTo>
                    <a:pt x="315870" y="693844"/>
                    <a:pt x="316231" y="694205"/>
                    <a:pt x="316772" y="694385"/>
                  </a:cubicBezTo>
                  <a:cubicBezTo>
                    <a:pt x="316952" y="694565"/>
                    <a:pt x="317133" y="694565"/>
                    <a:pt x="317313" y="694746"/>
                  </a:cubicBezTo>
                  <a:cubicBezTo>
                    <a:pt x="317674" y="694927"/>
                    <a:pt x="318035" y="695288"/>
                    <a:pt x="318396" y="695468"/>
                  </a:cubicBezTo>
                  <a:cubicBezTo>
                    <a:pt x="318577" y="695648"/>
                    <a:pt x="318757" y="695648"/>
                    <a:pt x="318938" y="695829"/>
                  </a:cubicBezTo>
                  <a:cubicBezTo>
                    <a:pt x="319299" y="696009"/>
                    <a:pt x="319660" y="696370"/>
                    <a:pt x="320020" y="696551"/>
                  </a:cubicBezTo>
                  <a:cubicBezTo>
                    <a:pt x="320201" y="696731"/>
                    <a:pt x="320382" y="696912"/>
                    <a:pt x="320562" y="696912"/>
                  </a:cubicBezTo>
                  <a:cubicBezTo>
                    <a:pt x="320923" y="697273"/>
                    <a:pt x="321284" y="697453"/>
                    <a:pt x="321464" y="697814"/>
                  </a:cubicBezTo>
                  <a:cubicBezTo>
                    <a:pt x="321645" y="697995"/>
                    <a:pt x="321645" y="697995"/>
                    <a:pt x="321825" y="698175"/>
                  </a:cubicBezTo>
                  <a:cubicBezTo>
                    <a:pt x="322367" y="698897"/>
                    <a:pt x="323089" y="699439"/>
                    <a:pt x="323449" y="700160"/>
                  </a:cubicBezTo>
                  <a:cubicBezTo>
                    <a:pt x="323630" y="700341"/>
                    <a:pt x="323630" y="700341"/>
                    <a:pt x="323811" y="700521"/>
                  </a:cubicBezTo>
                  <a:cubicBezTo>
                    <a:pt x="323991" y="700882"/>
                    <a:pt x="324171" y="701063"/>
                    <a:pt x="324352" y="701424"/>
                  </a:cubicBezTo>
                  <a:cubicBezTo>
                    <a:pt x="324532" y="701604"/>
                    <a:pt x="324713" y="701965"/>
                    <a:pt x="324893" y="702146"/>
                  </a:cubicBezTo>
                  <a:cubicBezTo>
                    <a:pt x="325074" y="702507"/>
                    <a:pt x="325254" y="702687"/>
                    <a:pt x="325435" y="703048"/>
                  </a:cubicBezTo>
                  <a:cubicBezTo>
                    <a:pt x="325615" y="703409"/>
                    <a:pt x="325796" y="703589"/>
                    <a:pt x="325796" y="703950"/>
                  </a:cubicBezTo>
                  <a:cubicBezTo>
                    <a:pt x="325976" y="704311"/>
                    <a:pt x="325976" y="704491"/>
                    <a:pt x="326157" y="704853"/>
                  </a:cubicBezTo>
                  <a:cubicBezTo>
                    <a:pt x="326337" y="705214"/>
                    <a:pt x="326518" y="705574"/>
                    <a:pt x="326518" y="705935"/>
                  </a:cubicBezTo>
                  <a:cubicBezTo>
                    <a:pt x="326698" y="706296"/>
                    <a:pt x="326698" y="706658"/>
                    <a:pt x="326879" y="706838"/>
                  </a:cubicBezTo>
                  <a:cubicBezTo>
                    <a:pt x="327059" y="707199"/>
                    <a:pt x="327059" y="707560"/>
                    <a:pt x="327239" y="707921"/>
                  </a:cubicBezTo>
                  <a:cubicBezTo>
                    <a:pt x="327239" y="708282"/>
                    <a:pt x="327420" y="708642"/>
                    <a:pt x="327420" y="708823"/>
                  </a:cubicBezTo>
                  <a:cubicBezTo>
                    <a:pt x="327600" y="709184"/>
                    <a:pt x="327600" y="709725"/>
                    <a:pt x="327781" y="710086"/>
                  </a:cubicBezTo>
                  <a:cubicBezTo>
                    <a:pt x="327781" y="710447"/>
                    <a:pt x="327961" y="710628"/>
                    <a:pt x="327961" y="710989"/>
                  </a:cubicBezTo>
                  <a:cubicBezTo>
                    <a:pt x="328142" y="711530"/>
                    <a:pt x="328142" y="712072"/>
                    <a:pt x="328142" y="712613"/>
                  </a:cubicBezTo>
                  <a:cubicBezTo>
                    <a:pt x="328142" y="712974"/>
                    <a:pt x="328142" y="713154"/>
                    <a:pt x="328322" y="713515"/>
                  </a:cubicBezTo>
                  <a:cubicBezTo>
                    <a:pt x="328503" y="714418"/>
                    <a:pt x="328503" y="715140"/>
                    <a:pt x="328503" y="716042"/>
                  </a:cubicBezTo>
                  <a:cubicBezTo>
                    <a:pt x="332293" y="773974"/>
                    <a:pt x="328503" y="830643"/>
                    <a:pt x="323089" y="887311"/>
                  </a:cubicBezTo>
                  <a:close/>
                </a:path>
              </a:pathLst>
            </a:custGeom>
            <a:solidFill>
              <a:srgbClr val="000000"/>
            </a:solidFill>
            <a:ln w="1804" cap="flat">
              <a:noFill/>
              <a:prstDash val="solid"/>
              <a:miter/>
            </a:ln>
          </p:spPr>
          <p:txBody>
            <a:bodyPr rtlCol="0" anchor="ctr"/>
            <a:lstStyle/>
            <a:p>
              <a:endParaRPr lang="en-US"/>
            </a:p>
          </p:txBody>
        </p:sp>
        <p:sp>
          <p:nvSpPr>
            <p:cNvPr id="93" name="Freeform 628">
              <a:extLst>
                <a:ext uri="{FF2B5EF4-FFF2-40B4-BE49-F238E27FC236}">
                  <a16:creationId xmlns:a16="http://schemas.microsoft.com/office/drawing/2014/main" id="{7A8AD817-8FE6-852C-1529-850452C943B6}"/>
                </a:ext>
              </a:extLst>
            </p:cNvPr>
            <p:cNvSpPr/>
            <p:nvPr/>
          </p:nvSpPr>
          <p:spPr>
            <a:xfrm>
              <a:off x="3751306" y="3872522"/>
              <a:ext cx="51800" cy="185066"/>
            </a:xfrm>
            <a:custGeom>
              <a:avLst/>
              <a:gdLst>
                <a:gd name="connsiteX0" fmla="*/ 51595 w 51800"/>
                <a:gd name="connsiteY0" fmla="*/ 185067 h 185066"/>
                <a:gd name="connsiteX1" fmla="*/ 43112 w 51800"/>
                <a:gd name="connsiteY1" fmla="*/ 169727 h 185066"/>
                <a:gd name="connsiteX2" fmla="*/ 21636 w 51800"/>
                <a:gd name="connsiteY2" fmla="*/ 44297 h 185066"/>
                <a:gd name="connsiteX3" fmla="*/ 36976 w 51800"/>
                <a:gd name="connsiteY3" fmla="*/ 10549 h 185066"/>
                <a:gd name="connsiteX4" fmla="*/ 35893 w 51800"/>
                <a:gd name="connsiteY4" fmla="*/ 984 h 185066"/>
                <a:gd name="connsiteX5" fmla="*/ 26148 w 51800"/>
                <a:gd name="connsiteY5" fmla="*/ 2608 h 185066"/>
                <a:gd name="connsiteX6" fmla="*/ 7739 w 51800"/>
                <a:gd name="connsiteY6" fmla="*/ 34191 h 185066"/>
                <a:gd name="connsiteX7" fmla="*/ 51595 w 51800"/>
                <a:gd name="connsiteY7" fmla="*/ 185067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0" h="185066">
                  <a:moveTo>
                    <a:pt x="51595" y="185067"/>
                  </a:moveTo>
                  <a:cubicBezTo>
                    <a:pt x="53038" y="177487"/>
                    <a:pt x="46541" y="174239"/>
                    <a:pt x="43112" y="169727"/>
                  </a:cubicBezTo>
                  <a:cubicBezTo>
                    <a:pt x="14236" y="131647"/>
                    <a:pt x="7379" y="89957"/>
                    <a:pt x="21636" y="44297"/>
                  </a:cubicBezTo>
                  <a:cubicBezTo>
                    <a:pt x="25426" y="32386"/>
                    <a:pt x="31021" y="21377"/>
                    <a:pt x="36976" y="10549"/>
                  </a:cubicBezTo>
                  <a:cubicBezTo>
                    <a:pt x="38600" y="7481"/>
                    <a:pt x="39503" y="3330"/>
                    <a:pt x="35893" y="984"/>
                  </a:cubicBezTo>
                  <a:cubicBezTo>
                    <a:pt x="32825" y="-1002"/>
                    <a:pt x="29396" y="262"/>
                    <a:pt x="26148" y="2608"/>
                  </a:cubicBezTo>
                  <a:cubicBezTo>
                    <a:pt x="15861" y="10729"/>
                    <a:pt x="12251" y="22641"/>
                    <a:pt x="7739" y="34191"/>
                  </a:cubicBezTo>
                  <a:cubicBezTo>
                    <a:pt x="-9766" y="77865"/>
                    <a:pt x="1423" y="158537"/>
                    <a:pt x="51595" y="185067"/>
                  </a:cubicBezTo>
                  <a:close/>
                </a:path>
              </a:pathLst>
            </a:custGeom>
            <a:solidFill>
              <a:srgbClr val="000000"/>
            </a:solidFill>
            <a:ln w="1804" cap="flat">
              <a:noFill/>
              <a:prstDash val="solid"/>
              <a:miter/>
            </a:ln>
          </p:spPr>
          <p:txBody>
            <a:bodyPr rtlCol="0" anchor="ctr"/>
            <a:lstStyle/>
            <a:p>
              <a:endParaRPr lang="en-US"/>
            </a:p>
          </p:txBody>
        </p:sp>
        <p:sp>
          <p:nvSpPr>
            <p:cNvPr id="94" name="Freeform 629">
              <a:extLst>
                <a:ext uri="{FF2B5EF4-FFF2-40B4-BE49-F238E27FC236}">
                  <a16:creationId xmlns:a16="http://schemas.microsoft.com/office/drawing/2014/main" id="{51EC85AE-8173-AB4F-4AC9-EEC4D81E521B}"/>
                </a:ext>
              </a:extLst>
            </p:cNvPr>
            <p:cNvSpPr/>
            <p:nvPr/>
          </p:nvSpPr>
          <p:spPr>
            <a:xfrm>
              <a:off x="5236943" y="3711995"/>
              <a:ext cx="31198" cy="125957"/>
            </a:xfrm>
            <a:custGeom>
              <a:avLst/>
              <a:gdLst>
                <a:gd name="connsiteX0" fmla="*/ 14980 w 31198"/>
                <a:gd name="connsiteY0" fmla="*/ 125958 h 125957"/>
                <a:gd name="connsiteX1" fmla="*/ 28877 w 31198"/>
                <a:gd name="connsiteY1" fmla="*/ 101413 h 125957"/>
                <a:gd name="connsiteX2" fmla="*/ 26170 w 31198"/>
                <a:gd name="connsiteY2" fmla="*/ 27599 h 125957"/>
                <a:gd name="connsiteX3" fmla="*/ 16063 w 31198"/>
                <a:gd name="connsiteY3" fmla="*/ 5943 h 125957"/>
                <a:gd name="connsiteX4" fmla="*/ 5235 w 31198"/>
                <a:gd name="connsiteY4" fmla="*/ 528 h 125957"/>
                <a:gd name="connsiteX5" fmla="*/ 2167 w 31198"/>
                <a:gd name="connsiteY5" fmla="*/ 13703 h 125957"/>
                <a:gd name="connsiteX6" fmla="*/ 16785 w 31198"/>
                <a:gd name="connsiteY6" fmla="*/ 88419 h 125957"/>
                <a:gd name="connsiteX7" fmla="*/ 14980 w 31198"/>
                <a:gd name="connsiteY7" fmla="*/ 125958 h 1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8" h="125957">
                  <a:moveTo>
                    <a:pt x="14980" y="125958"/>
                  </a:moveTo>
                  <a:cubicBezTo>
                    <a:pt x="24726" y="120002"/>
                    <a:pt x="27794" y="110617"/>
                    <a:pt x="28877" y="101413"/>
                  </a:cubicBezTo>
                  <a:cubicBezTo>
                    <a:pt x="31764" y="76688"/>
                    <a:pt x="33028" y="51963"/>
                    <a:pt x="26170" y="27599"/>
                  </a:cubicBezTo>
                  <a:cubicBezTo>
                    <a:pt x="24004" y="20019"/>
                    <a:pt x="19673" y="12981"/>
                    <a:pt x="16063" y="5943"/>
                  </a:cubicBezTo>
                  <a:cubicBezTo>
                    <a:pt x="13897" y="1792"/>
                    <a:pt x="10288" y="-1276"/>
                    <a:pt x="5235" y="528"/>
                  </a:cubicBezTo>
                  <a:cubicBezTo>
                    <a:pt x="-1623" y="3236"/>
                    <a:pt x="-721" y="9191"/>
                    <a:pt x="2167" y="13703"/>
                  </a:cubicBezTo>
                  <a:cubicBezTo>
                    <a:pt x="16605" y="36803"/>
                    <a:pt x="16244" y="62611"/>
                    <a:pt x="16785" y="88419"/>
                  </a:cubicBezTo>
                  <a:cubicBezTo>
                    <a:pt x="16966" y="101052"/>
                    <a:pt x="14259" y="113144"/>
                    <a:pt x="14980" y="125958"/>
                  </a:cubicBezTo>
                  <a:close/>
                </a:path>
              </a:pathLst>
            </a:custGeom>
            <a:solidFill>
              <a:srgbClr val="000000"/>
            </a:solidFill>
            <a:ln w="1804" cap="flat">
              <a:noFill/>
              <a:prstDash val="solid"/>
              <a:miter/>
            </a:ln>
          </p:spPr>
          <p:txBody>
            <a:bodyPr rtlCol="0" anchor="ctr"/>
            <a:lstStyle/>
            <a:p>
              <a:endParaRPr lang="en-US"/>
            </a:p>
          </p:txBody>
        </p:sp>
        <p:sp>
          <p:nvSpPr>
            <p:cNvPr id="95" name="Freeform 630">
              <a:extLst>
                <a:ext uri="{FF2B5EF4-FFF2-40B4-BE49-F238E27FC236}">
                  <a16:creationId xmlns:a16="http://schemas.microsoft.com/office/drawing/2014/main" id="{15AA0134-2658-C6A1-3156-C7E3C82F8BCF}"/>
                </a:ext>
              </a:extLst>
            </p:cNvPr>
            <p:cNvSpPr/>
            <p:nvPr/>
          </p:nvSpPr>
          <p:spPr>
            <a:xfrm>
              <a:off x="5195238" y="4662602"/>
              <a:ext cx="103491" cy="22323"/>
            </a:xfrm>
            <a:custGeom>
              <a:avLst/>
              <a:gdLst>
                <a:gd name="connsiteX0" fmla="*/ 97653 w 103491"/>
                <a:gd name="connsiteY0" fmla="*/ 476 h 22323"/>
                <a:gd name="connsiteX1" fmla="*/ 5612 w 103491"/>
                <a:gd name="connsiteY1" fmla="*/ 6071 h 22323"/>
                <a:gd name="connsiteX2" fmla="*/ 3085 w 103491"/>
                <a:gd name="connsiteY2" fmla="*/ 17621 h 22323"/>
                <a:gd name="connsiteX3" fmla="*/ 18245 w 103491"/>
                <a:gd name="connsiteY3" fmla="*/ 22133 h 22323"/>
                <a:gd name="connsiteX4" fmla="*/ 90976 w 103491"/>
                <a:gd name="connsiteY4" fmla="*/ 15275 h 22323"/>
                <a:gd name="connsiteX5" fmla="*/ 98556 w 103491"/>
                <a:gd name="connsiteY5" fmla="*/ 13470 h 22323"/>
                <a:gd name="connsiteX6" fmla="*/ 103248 w 103491"/>
                <a:gd name="connsiteY6" fmla="*/ 5168 h 22323"/>
                <a:gd name="connsiteX7" fmla="*/ 97653 w 103491"/>
                <a:gd name="connsiteY7" fmla="*/ 476 h 2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91" h="22323">
                  <a:moveTo>
                    <a:pt x="97653" y="476"/>
                  </a:moveTo>
                  <a:cubicBezTo>
                    <a:pt x="66792" y="-1870"/>
                    <a:pt x="36473" y="5168"/>
                    <a:pt x="5612" y="6071"/>
                  </a:cubicBezTo>
                  <a:cubicBezTo>
                    <a:pt x="-1968" y="6251"/>
                    <a:pt x="-885" y="12749"/>
                    <a:pt x="3085" y="17621"/>
                  </a:cubicBezTo>
                  <a:cubicBezTo>
                    <a:pt x="6875" y="22313"/>
                    <a:pt x="12109" y="22675"/>
                    <a:pt x="18245" y="22133"/>
                  </a:cubicBezTo>
                  <a:cubicBezTo>
                    <a:pt x="41706" y="16177"/>
                    <a:pt x="66251" y="15636"/>
                    <a:pt x="90976" y="15275"/>
                  </a:cubicBezTo>
                  <a:cubicBezTo>
                    <a:pt x="93502" y="15275"/>
                    <a:pt x="96390" y="14733"/>
                    <a:pt x="98556" y="13470"/>
                  </a:cubicBezTo>
                  <a:cubicBezTo>
                    <a:pt x="101624" y="11846"/>
                    <a:pt x="104331" y="9680"/>
                    <a:pt x="103248" y="5168"/>
                  </a:cubicBezTo>
                  <a:cubicBezTo>
                    <a:pt x="102526" y="1920"/>
                    <a:pt x="100000" y="656"/>
                    <a:pt x="97653" y="476"/>
                  </a:cubicBezTo>
                  <a:close/>
                </a:path>
              </a:pathLst>
            </a:custGeom>
            <a:solidFill>
              <a:srgbClr val="000000"/>
            </a:solidFill>
            <a:ln w="1804" cap="flat">
              <a:noFill/>
              <a:prstDash val="solid"/>
              <a:miter/>
            </a:ln>
          </p:spPr>
          <p:txBody>
            <a:bodyPr rtlCol="0" anchor="ctr"/>
            <a:lstStyle/>
            <a:p>
              <a:endParaRPr lang="en-US"/>
            </a:p>
          </p:txBody>
        </p:sp>
        <p:sp>
          <p:nvSpPr>
            <p:cNvPr id="96" name="Freeform 631">
              <a:extLst>
                <a:ext uri="{FF2B5EF4-FFF2-40B4-BE49-F238E27FC236}">
                  <a16:creationId xmlns:a16="http://schemas.microsoft.com/office/drawing/2014/main" id="{1397E6BB-3653-21BA-0803-9CF0B551FB3D}"/>
                </a:ext>
              </a:extLst>
            </p:cNvPr>
            <p:cNvSpPr/>
            <p:nvPr/>
          </p:nvSpPr>
          <p:spPr>
            <a:xfrm>
              <a:off x="4690109" y="4672599"/>
              <a:ext cx="95852" cy="17248"/>
            </a:xfrm>
            <a:custGeom>
              <a:avLst/>
              <a:gdLst>
                <a:gd name="connsiteX0" fmla="*/ 86267 w 95852"/>
                <a:gd name="connsiteY0" fmla="*/ 1669 h 17248"/>
                <a:gd name="connsiteX1" fmla="*/ 9565 w 95852"/>
                <a:gd name="connsiteY1" fmla="*/ 767 h 17248"/>
                <a:gd name="connsiteX2" fmla="*/ 0 w 95852"/>
                <a:gd name="connsiteY2" fmla="*/ 8708 h 17248"/>
                <a:gd name="connsiteX3" fmla="*/ 7941 w 95852"/>
                <a:gd name="connsiteY3" fmla="*/ 14844 h 17248"/>
                <a:gd name="connsiteX4" fmla="*/ 87169 w 95852"/>
                <a:gd name="connsiteY4" fmla="*/ 17190 h 17248"/>
                <a:gd name="connsiteX5" fmla="*/ 95831 w 95852"/>
                <a:gd name="connsiteY5" fmla="*/ 9430 h 17248"/>
                <a:gd name="connsiteX6" fmla="*/ 86267 w 95852"/>
                <a:gd name="connsiteY6" fmla="*/ 1669 h 1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52" h="17248">
                  <a:moveTo>
                    <a:pt x="86267" y="1669"/>
                  </a:moveTo>
                  <a:cubicBezTo>
                    <a:pt x="60639" y="-857"/>
                    <a:pt x="35192" y="45"/>
                    <a:pt x="9565" y="767"/>
                  </a:cubicBezTo>
                  <a:cubicBezTo>
                    <a:pt x="4873" y="948"/>
                    <a:pt x="1624" y="4015"/>
                    <a:pt x="0" y="8708"/>
                  </a:cubicBezTo>
                  <a:cubicBezTo>
                    <a:pt x="1263" y="12317"/>
                    <a:pt x="4331" y="14122"/>
                    <a:pt x="7941" y="14844"/>
                  </a:cubicBezTo>
                  <a:cubicBezTo>
                    <a:pt x="34290" y="19717"/>
                    <a:pt x="60820" y="13942"/>
                    <a:pt x="87169" y="17190"/>
                  </a:cubicBezTo>
                  <a:cubicBezTo>
                    <a:pt x="91861" y="17731"/>
                    <a:pt x="96193" y="14483"/>
                    <a:pt x="95831" y="9430"/>
                  </a:cubicBezTo>
                  <a:cubicBezTo>
                    <a:pt x="95471" y="4557"/>
                    <a:pt x="90959" y="2211"/>
                    <a:pt x="86267" y="1669"/>
                  </a:cubicBezTo>
                  <a:close/>
                </a:path>
              </a:pathLst>
            </a:custGeom>
            <a:solidFill>
              <a:srgbClr val="000000"/>
            </a:solidFill>
            <a:ln w="1804" cap="flat">
              <a:noFill/>
              <a:prstDash val="solid"/>
              <a:miter/>
            </a:ln>
          </p:spPr>
          <p:txBody>
            <a:bodyPr rtlCol="0" anchor="ctr"/>
            <a:lstStyle/>
            <a:p>
              <a:endParaRPr lang="en-US"/>
            </a:p>
          </p:txBody>
        </p:sp>
        <p:sp>
          <p:nvSpPr>
            <p:cNvPr id="97" name="Freeform 632">
              <a:extLst>
                <a:ext uri="{FF2B5EF4-FFF2-40B4-BE49-F238E27FC236}">
                  <a16:creationId xmlns:a16="http://schemas.microsoft.com/office/drawing/2014/main" id="{AD3D7BC4-7D36-1CBC-7478-D409409936CA}"/>
                </a:ext>
              </a:extLst>
            </p:cNvPr>
            <p:cNvSpPr/>
            <p:nvPr/>
          </p:nvSpPr>
          <p:spPr>
            <a:xfrm>
              <a:off x="4252957" y="3915376"/>
              <a:ext cx="26394" cy="86446"/>
            </a:xfrm>
            <a:custGeom>
              <a:avLst/>
              <a:gdLst>
                <a:gd name="connsiteX0" fmla="*/ 15385 w 26394"/>
                <a:gd name="connsiteY0" fmla="*/ 0 h 86446"/>
                <a:gd name="connsiteX1" fmla="*/ 45 w 26394"/>
                <a:gd name="connsiteY1" fmla="*/ 23281 h 86446"/>
                <a:gd name="connsiteX2" fmla="*/ 26394 w 26394"/>
                <a:gd name="connsiteY2" fmla="*/ 86447 h 86446"/>
                <a:gd name="connsiteX3" fmla="*/ 15385 w 26394"/>
                <a:gd name="connsiteY3" fmla="*/ 0 h 86446"/>
              </a:gdLst>
              <a:ahLst/>
              <a:cxnLst>
                <a:cxn ang="0">
                  <a:pos x="connsiteX0" y="connsiteY0"/>
                </a:cxn>
                <a:cxn ang="0">
                  <a:pos x="connsiteX1" y="connsiteY1"/>
                </a:cxn>
                <a:cxn ang="0">
                  <a:pos x="connsiteX2" y="connsiteY2"/>
                </a:cxn>
                <a:cxn ang="0">
                  <a:pos x="connsiteX3" y="connsiteY3"/>
                </a:cxn>
              </a:cxnLst>
              <a:rect l="l" t="t" r="r" b="b"/>
              <a:pathLst>
                <a:path w="26394" h="86446">
                  <a:moveTo>
                    <a:pt x="15385" y="0"/>
                  </a:moveTo>
                  <a:cubicBezTo>
                    <a:pt x="45" y="3790"/>
                    <a:pt x="225" y="13896"/>
                    <a:pt x="45" y="23281"/>
                  </a:cubicBezTo>
                  <a:cubicBezTo>
                    <a:pt x="-677" y="48186"/>
                    <a:pt x="7264" y="69663"/>
                    <a:pt x="26394" y="86447"/>
                  </a:cubicBezTo>
                  <a:cubicBezTo>
                    <a:pt x="17009" y="58654"/>
                    <a:pt x="8888" y="31222"/>
                    <a:pt x="15385" y="0"/>
                  </a:cubicBezTo>
                  <a:close/>
                </a:path>
              </a:pathLst>
            </a:custGeom>
            <a:solidFill>
              <a:srgbClr val="000000"/>
            </a:solidFill>
            <a:ln w="1804" cap="flat">
              <a:noFill/>
              <a:prstDash val="solid"/>
              <a:miter/>
            </a:ln>
          </p:spPr>
          <p:txBody>
            <a:bodyPr rtlCol="0" anchor="ctr"/>
            <a:lstStyle/>
            <a:p>
              <a:endParaRPr lang="en-US"/>
            </a:p>
          </p:txBody>
        </p:sp>
        <p:sp>
          <p:nvSpPr>
            <p:cNvPr id="98" name="Freeform 633">
              <a:extLst>
                <a:ext uri="{FF2B5EF4-FFF2-40B4-BE49-F238E27FC236}">
                  <a16:creationId xmlns:a16="http://schemas.microsoft.com/office/drawing/2014/main" id="{1DC6F020-77F1-3BBD-51FD-0CBF320FD09C}"/>
                </a:ext>
              </a:extLst>
            </p:cNvPr>
            <p:cNvSpPr/>
            <p:nvPr/>
          </p:nvSpPr>
          <p:spPr>
            <a:xfrm>
              <a:off x="4192302" y="4680026"/>
              <a:ext cx="64128" cy="14101"/>
            </a:xfrm>
            <a:custGeom>
              <a:avLst/>
              <a:gdLst>
                <a:gd name="connsiteX0" fmla="*/ 6016 w 64128"/>
                <a:gd name="connsiteY0" fmla="*/ 1461 h 14101"/>
                <a:gd name="connsiteX1" fmla="*/ 241 w 64128"/>
                <a:gd name="connsiteY1" fmla="*/ 8319 h 14101"/>
                <a:gd name="connsiteX2" fmla="*/ 6016 w 64128"/>
                <a:gd name="connsiteY2" fmla="*/ 13192 h 14101"/>
                <a:gd name="connsiteX3" fmla="*/ 64128 w 64128"/>
                <a:gd name="connsiteY3" fmla="*/ 3446 h 14101"/>
                <a:gd name="connsiteX4" fmla="*/ 6016 w 64128"/>
                <a:gd name="connsiteY4" fmla="*/ 1461 h 1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14101">
                  <a:moveTo>
                    <a:pt x="6016" y="1461"/>
                  </a:moveTo>
                  <a:cubicBezTo>
                    <a:pt x="2948" y="1822"/>
                    <a:pt x="-1023" y="4168"/>
                    <a:pt x="241" y="8319"/>
                  </a:cubicBezTo>
                  <a:cubicBezTo>
                    <a:pt x="963" y="10304"/>
                    <a:pt x="3850" y="13011"/>
                    <a:pt x="6016" y="13192"/>
                  </a:cubicBezTo>
                  <a:cubicBezTo>
                    <a:pt x="26048" y="14997"/>
                    <a:pt x="45901" y="15177"/>
                    <a:pt x="64128" y="3446"/>
                  </a:cubicBezTo>
                  <a:cubicBezTo>
                    <a:pt x="44457" y="-1246"/>
                    <a:pt x="25146" y="-344"/>
                    <a:pt x="6016" y="1461"/>
                  </a:cubicBezTo>
                  <a:close/>
                </a:path>
              </a:pathLst>
            </a:custGeom>
            <a:solidFill>
              <a:srgbClr val="000000"/>
            </a:solidFill>
            <a:ln w="1804" cap="flat">
              <a:noFill/>
              <a:prstDash val="solid"/>
              <a:miter/>
            </a:ln>
          </p:spPr>
          <p:txBody>
            <a:bodyPr rtlCol="0" anchor="ctr"/>
            <a:lstStyle/>
            <a:p>
              <a:endParaRPr lang="en-US"/>
            </a:p>
          </p:txBody>
        </p:sp>
        <p:sp>
          <p:nvSpPr>
            <p:cNvPr id="99" name="Freeform 634">
              <a:extLst>
                <a:ext uri="{FF2B5EF4-FFF2-40B4-BE49-F238E27FC236}">
                  <a16:creationId xmlns:a16="http://schemas.microsoft.com/office/drawing/2014/main" id="{0BFA4F00-559C-A917-D485-14710893F641}"/>
                </a:ext>
              </a:extLst>
            </p:cNvPr>
            <p:cNvSpPr/>
            <p:nvPr/>
          </p:nvSpPr>
          <p:spPr>
            <a:xfrm>
              <a:off x="3773248" y="4687350"/>
              <a:ext cx="52572" cy="16588"/>
            </a:xfrm>
            <a:custGeom>
              <a:avLst/>
              <a:gdLst>
                <a:gd name="connsiteX0" fmla="*/ 54 w 52572"/>
                <a:gd name="connsiteY0" fmla="*/ 5687 h 16588"/>
                <a:gd name="connsiteX1" fmla="*/ 6551 w 52572"/>
                <a:gd name="connsiteY1" fmla="*/ 12906 h 16588"/>
                <a:gd name="connsiteX2" fmla="*/ 52572 w 52572"/>
                <a:gd name="connsiteY2" fmla="*/ 10740 h 16588"/>
                <a:gd name="connsiteX3" fmla="*/ 10161 w 52572"/>
                <a:gd name="connsiteY3" fmla="*/ 453 h 16588"/>
                <a:gd name="connsiteX4" fmla="*/ 54 w 52572"/>
                <a:gd name="connsiteY4" fmla="*/ 5687 h 1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2" h="16588">
                  <a:moveTo>
                    <a:pt x="54" y="5687"/>
                  </a:moveTo>
                  <a:cubicBezTo>
                    <a:pt x="-487" y="9116"/>
                    <a:pt x="3122" y="11462"/>
                    <a:pt x="6551" y="12906"/>
                  </a:cubicBezTo>
                  <a:cubicBezTo>
                    <a:pt x="21170" y="19222"/>
                    <a:pt x="35607" y="16696"/>
                    <a:pt x="52572" y="10740"/>
                  </a:cubicBezTo>
                  <a:cubicBezTo>
                    <a:pt x="38134" y="2980"/>
                    <a:pt x="23516" y="4063"/>
                    <a:pt x="10161" y="453"/>
                  </a:cubicBezTo>
                  <a:cubicBezTo>
                    <a:pt x="5649" y="-810"/>
                    <a:pt x="957" y="453"/>
                    <a:pt x="54" y="568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335353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86FE7A-73AB-B546-73C5-D22695393616}"/>
              </a:ext>
            </a:extLst>
          </p:cNvPr>
          <p:cNvSpPr>
            <a:spLocks noGrp="1"/>
          </p:cNvSpPr>
          <p:nvPr>
            <p:ph type="body" sz="quarter" idx="13"/>
          </p:nvPr>
        </p:nvSpPr>
        <p:spPr>
          <a:xfrm>
            <a:off x="932668" y="283079"/>
            <a:ext cx="9939548" cy="1362455"/>
          </a:xfrm>
        </p:spPr>
        <p:txBody>
          <a:bodyPr>
            <a:normAutofit fontScale="92500"/>
          </a:bodyPr>
          <a:lstStyle/>
          <a:p>
            <a:pPr algn="ctr"/>
            <a:r>
              <a:rPr lang="en-IE" dirty="0">
                <a:solidFill>
                  <a:srgbClr val="CC6A62"/>
                </a:solidFill>
              </a:rPr>
              <a:t>Profiteren en verbeteren van gemeenschapservaringen</a:t>
            </a:r>
          </a:p>
          <a:p>
            <a:pPr algn="ctr"/>
            <a:r>
              <a:rPr lang="en-IE" sz="3000" b="0" i="1" dirty="0"/>
              <a:t>Integreren in kernbedrijfsmodel</a:t>
            </a:r>
          </a:p>
          <a:p>
            <a:pPr algn="ctr"/>
            <a:endParaRPr lang="en-IE" dirty="0"/>
          </a:p>
        </p:txBody>
      </p:sp>
      <p:sp>
        <p:nvSpPr>
          <p:cNvPr id="6" name="Text Placeholder 5">
            <a:extLst>
              <a:ext uri="{FF2B5EF4-FFF2-40B4-BE49-F238E27FC236}">
                <a16:creationId xmlns:a16="http://schemas.microsoft.com/office/drawing/2014/main" id="{E12919C0-6983-6A73-64A7-5CC96B135B2B}"/>
              </a:ext>
            </a:extLst>
          </p:cNvPr>
          <p:cNvSpPr>
            <a:spLocks noGrp="1"/>
          </p:cNvSpPr>
          <p:nvPr>
            <p:ph type="body" sz="quarter" idx="14"/>
          </p:nvPr>
        </p:nvSpPr>
        <p:spPr>
          <a:xfrm>
            <a:off x="424683" y="1609647"/>
            <a:ext cx="6854952" cy="3995320"/>
          </a:xfrm>
        </p:spPr>
        <p:txBody>
          <a:bodyPr/>
          <a:lstStyle/>
          <a:p>
            <a:pPr marL="342900" indent="-342900">
              <a:buFont typeface="Wingdings" panose="05000000000000000000" pitchFamily="2" charset="2"/>
              <a:buChar char="v"/>
            </a:pPr>
            <a:r>
              <a:rPr lang="en-US" sz="1800" dirty="0">
                <a:solidFill>
                  <a:srgbClr val="262626"/>
                </a:solidFill>
              </a:rPr>
              <a:t>Focus op het </a:t>
            </a:r>
            <a:r>
              <a:rPr lang="en-US" sz="1800" b="1" dirty="0">
                <a:solidFill>
                  <a:srgbClr val="CC6A62"/>
                </a:solidFill>
              </a:rPr>
              <a:t>creëren van lokale banen</a:t>
            </a:r>
            <a:r>
              <a:rPr lang="en-US" sz="1800" dirty="0">
                <a:solidFill>
                  <a:srgbClr val="262626"/>
                </a:solidFill>
              </a:rPr>
              <a:t>, het aannemen van personeel, het ontwikkelen van vaardigheden en het bieden van gezondheidszorg, sociale voorzieningen en andere diensten. </a:t>
            </a:r>
          </a:p>
          <a:p>
            <a:pPr marL="342900" indent="-342900">
              <a:buFont typeface="Wingdings" panose="05000000000000000000" pitchFamily="2" charset="2"/>
              <a:buChar char="v"/>
            </a:pPr>
            <a:r>
              <a:rPr lang="en-US" sz="1800" dirty="0">
                <a:solidFill>
                  <a:srgbClr val="262626"/>
                </a:solidFill>
              </a:rPr>
              <a:t>Overleg rechtstreeks met de leden van de gemeenschap voordat u </a:t>
            </a:r>
            <a:r>
              <a:rPr lang="en-US" sz="1800" b="1" dirty="0">
                <a:solidFill>
                  <a:srgbClr val="CC6A62"/>
                </a:solidFill>
              </a:rPr>
              <a:t>programma's ontwerpt</a:t>
            </a:r>
          </a:p>
          <a:p>
            <a:pPr marL="342900" indent="-342900">
              <a:buFont typeface="Wingdings" panose="05000000000000000000" pitchFamily="2" charset="2"/>
              <a:buChar char="v"/>
            </a:pPr>
            <a:r>
              <a:rPr lang="en-US" sz="1800" dirty="0">
                <a:solidFill>
                  <a:srgbClr val="262626"/>
                </a:solidFill>
              </a:rPr>
              <a:t>Wanneer u investeert in een gemeenschap, houd dan rekening met de </a:t>
            </a:r>
            <a:r>
              <a:rPr lang="en-US" sz="1800" b="1" dirty="0">
                <a:solidFill>
                  <a:srgbClr val="CC6A62"/>
                </a:solidFill>
              </a:rPr>
              <a:t>economische, sociale en milieueffecten </a:t>
            </a:r>
            <a:r>
              <a:rPr lang="en-US" sz="1800" dirty="0">
                <a:solidFill>
                  <a:srgbClr val="262626"/>
                </a:solidFill>
              </a:rPr>
              <a:t>van uw investering</a:t>
            </a:r>
          </a:p>
          <a:p>
            <a:pPr marL="342900" indent="-342900">
              <a:buFont typeface="Wingdings" panose="05000000000000000000" pitchFamily="2" charset="2"/>
              <a:buChar char="v"/>
            </a:pPr>
            <a:r>
              <a:rPr lang="en-US" sz="1800" dirty="0">
                <a:solidFill>
                  <a:srgbClr val="262626"/>
                </a:solidFill>
              </a:rPr>
              <a:t>Respecteer het </a:t>
            </a:r>
            <a:r>
              <a:rPr lang="en-US" sz="1800" b="1" dirty="0">
                <a:solidFill>
                  <a:srgbClr val="CC6A62"/>
                </a:solidFill>
              </a:rPr>
              <a:t>traditionele gebruik van natuurlijke hulpbronnen </a:t>
            </a:r>
            <a:r>
              <a:rPr lang="en-US" sz="1800" dirty="0">
                <a:solidFill>
                  <a:srgbClr val="262626"/>
                </a:solidFill>
              </a:rPr>
              <a:t>door de lokale bevolking, met name inheemse volkeren.</a:t>
            </a:r>
          </a:p>
          <a:p>
            <a:pPr marL="342900" indent="-342900">
              <a:buFont typeface="Wingdings" panose="05000000000000000000" pitchFamily="2" charset="2"/>
              <a:buChar char="v"/>
            </a:pPr>
            <a:r>
              <a:rPr lang="en-US" sz="1800" dirty="0">
                <a:solidFill>
                  <a:srgbClr val="262626"/>
                </a:solidFill>
              </a:rPr>
              <a:t>Voldoen aan </a:t>
            </a:r>
            <a:r>
              <a:rPr lang="en-US" sz="1800" b="1" dirty="0">
                <a:solidFill>
                  <a:srgbClr val="CC6A62"/>
                </a:solidFill>
              </a:rPr>
              <a:t>belasting- en andere wettelijke verplichtingen </a:t>
            </a:r>
            <a:r>
              <a:rPr lang="en-US" sz="1800" dirty="0">
                <a:solidFill>
                  <a:srgbClr val="262626"/>
                </a:solidFill>
              </a:rPr>
              <a:t>zoals beschreven in de wet, zelfs wanneer straffen onwaarschijnlijk zijn</a:t>
            </a:r>
          </a:p>
          <a:p>
            <a:pPr marL="342900" indent="-342900">
              <a:buFont typeface="Wingdings" panose="05000000000000000000" pitchFamily="2" charset="2"/>
              <a:buChar char="v"/>
            </a:pPr>
            <a:r>
              <a:rPr lang="en-US" sz="1800" dirty="0">
                <a:solidFill>
                  <a:srgbClr val="262626"/>
                </a:solidFill>
              </a:rPr>
              <a:t>Denk na over </a:t>
            </a:r>
            <a:r>
              <a:rPr lang="en-US" sz="1800" b="1" dirty="0">
                <a:solidFill>
                  <a:srgbClr val="CC6A62"/>
                </a:solidFill>
              </a:rPr>
              <a:t>"sociale investeringsprogramma's" en infrastructuur </a:t>
            </a:r>
            <a:r>
              <a:rPr lang="en-US" sz="1800" dirty="0">
                <a:solidFill>
                  <a:srgbClr val="262626"/>
                </a:solidFill>
              </a:rPr>
              <a:t>die de levenskwaliteit verbeteren en de capaciteit van de gemeenschap om zich duurzaam te ontwikkelen vergroten</a:t>
            </a:r>
          </a:p>
          <a:p>
            <a:pPr marL="342900" indent="-342900">
              <a:buFont typeface="Arial" panose="020B0604020202020204" pitchFamily="34" charset="0"/>
              <a:buChar char="•"/>
            </a:pPr>
            <a:endParaRPr lang="en-IE" sz="1800" dirty="0"/>
          </a:p>
        </p:txBody>
      </p:sp>
      <p:sp>
        <p:nvSpPr>
          <p:cNvPr id="7" name="TextBox 6">
            <a:extLst>
              <a:ext uri="{FF2B5EF4-FFF2-40B4-BE49-F238E27FC236}">
                <a16:creationId xmlns:a16="http://schemas.microsoft.com/office/drawing/2014/main" id="{FEE27733-02A2-22F4-8B55-EAEBE5B8F7B0}"/>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sp>
        <p:nvSpPr>
          <p:cNvPr id="9" name="Content Placeholder 4">
            <a:extLst>
              <a:ext uri="{FF2B5EF4-FFF2-40B4-BE49-F238E27FC236}">
                <a16:creationId xmlns:a16="http://schemas.microsoft.com/office/drawing/2014/main" id="{4DEFEF8D-C735-9BF1-06D2-9B8424C1522E}"/>
              </a:ext>
            </a:extLst>
          </p:cNvPr>
          <p:cNvSpPr txBox="1">
            <a:spLocks/>
          </p:cNvSpPr>
          <p:nvPr/>
        </p:nvSpPr>
        <p:spPr>
          <a:xfrm>
            <a:off x="6416176" y="1456019"/>
            <a:ext cx="7772400" cy="498475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endParaRPr lang="en-US" sz="2400" dirty="0">
              <a:solidFill>
                <a:srgbClr val="262626"/>
              </a:solidFill>
            </a:endParaRPr>
          </a:p>
        </p:txBody>
      </p:sp>
      <p:grpSp>
        <p:nvGrpSpPr>
          <p:cNvPr id="2" name="Graphic 4">
            <a:extLst>
              <a:ext uri="{FF2B5EF4-FFF2-40B4-BE49-F238E27FC236}">
                <a16:creationId xmlns:a16="http://schemas.microsoft.com/office/drawing/2014/main" id="{0D79F0CA-477D-8E78-4150-FAB053F2B868}"/>
              </a:ext>
            </a:extLst>
          </p:cNvPr>
          <p:cNvGrpSpPr/>
          <p:nvPr/>
        </p:nvGrpSpPr>
        <p:grpSpPr>
          <a:xfrm>
            <a:off x="7498080" y="2011681"/>
            <a:ext cx="4261104" cy="2653274"/>
            <a:chOff x="7994680" y="5442637"/>
            <a:chExt cx="1847411" cy="904813"/>
          </a:xfrm>
        </p:grpSpPr>
        <p:sp>
          <p:nvSpPr>
            <p:cNvPr id="3" name="Freeform 88">
              <a:extLst>
                <a:ext uri="{FF2B5EF4-FFF2-40B4-BE49-F238E27FC236}">
                  <a16:creationId xmlns:a16="http://schemas.microsoft.com/office/drawing/2014/main" id="{A1599FE2-9884-DCC6-2F52-7EDC51F1776D}"/>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4" name="Freeform 89">
              <a:extLst>
                <a:ext uri="{FF2B5EF4-FFF2-40B4-BE49-F238E27FC236}">
                  <a16:creationId xmlns:a16="http://schemas.microsoft.com/office/drawing/2014/main" id="{016E9308-3F4A-591E-8221-F73471AD57E8}"/>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10" name="Freeform 90">
              <a:extLst>
                <a:ext uri="{FF2B5EF4-FFF2-40B4-BE49-F238E27FC236}">
                  <a16:creationId xmlns:a16="http://schemas.microsoft.com/office/drawing/2014/main" id="{84A4EDC4-6D19-755F-55B8-2CAE31C8E556}"/>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11" name="Freeform 91">
              <a:extLst>
                <a:ext uri="{FF2B5EF4-FFF2-40B4-BE49-F238E27FC236}">
                  <a16:creationId xmlns:a16="http://schemas.microsoft.com/office/drawing/2014/main" id="{0E6DA3B2-7F63-9352-034D-C43A47F93817}"/>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12" name="Freeform 92">
              <a:extLst>
                <a:ext uri="{FF2B5EF4-FFF2-40B4-BE49-F238E27FC236}">
                  <a16:creationId xmlns:a16="http://schemas.microsoft.com/office/drawing/2014/main" id="{28015D9E-3A74-5588-22C6-5A0B895052C3}"/>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13" name="Freeform 93">
              <a:extLst>
                <a:ext uri="{FF2B5EF4-FFF2-40B4-BE49-F238E27FC236}">
                  <a16:creationId xmlns:a16="http://schemas.microsoft.com/office/drawing/2014/main" id="{8275C67B-0370-CA7F-BF3B-DB63960FFE1E}"/>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14" name="Freeform 94">
              <a:extLst>
                <a:ext uri="{FF2B5EF4-FFF2-40B4-BE49-F238E27FC236}">
                  <a16:creationId xmlns:a16="http://schemas.microsoft.com/office/drawing/2014/main" id="{8CBE8310-5A0B-4707-5463-F8DF6FA358B6}"/>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15" name="Freeform 95">
              <a:extLst>
                <a:ext uri="{FF2B5EF4-FFF2-40B4-BE49-F238E27FC236}">
                  <a16:creationId xmlns:a16="http://schemas.microsoft.com/office/drawing/2014/main" id="{ECAA9F6B-F31C-48AB-19D7-27666795DA7B}"/>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16" name="Freeform 96">
              <a:extLst>
                <a:ext uri="{FF2B5EF4-FFF2-40B4-BE49-F238E27FC236}">
                  <a16:creationId xmlns:a16="http://schemas.microsoft.com/office/drawing/2014/main" id="{01EB35CB-501D-2FE5-E7B2-4669F23ED6DE}"/>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17" name="Freeform 97">
              <a:extLst>
                <a:ext uri="{FF2B5EF4-FFF2-40B4-BE49-F238E27FC236}">
                  <a16:creationId xmlns:a16="http://schemas.microsoft.com/office/drawing/2014/main" id="{AA846849-B0E1-70A6-D9F8-9A0CF2B61EB3}"/>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18" name="Freeform 98">
              <a:extLst>
                <a:ext uri="{FF2B5EF4-FFF2-40B4-BE49-F238E27FC236}">
                  <a16:creationId xmlns:a16="http://schemas.microsoft.com/office/drawing/2014/main" id="{96D22CA8-156B-62C4-E563-C105A7CAD085}"/>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19" name="Freeform 99">
              <a:extLst>
                <a:ext uri="{FF2B5EF4-FFF2-40B4-BE49-F238E27FC236}">
                  <a16:creationId xmlns:a16="http://schemas.microsoft.com/office/drawing/2014/main" id="{8057F3AD-9A7D-901D-3720-5F7AC3B41BBF}"/>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20" name="Freeform 100">
              <a:extLst>
                <a:ext uri="{FF2B5EF4-FFF2-40B4-BE49-F238E27FC236}">
                  <a16:creationId xmlns:a16="http://schemas.microsoft.com/office/drawing/2014/main" id="{50D706FC-EBBF-E110-2BB2-3836CD1BF0F6}"/>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21" name="Freeform 101">
              <a:extLst>
                <a:ext uri="{FF2B5EF4-FFF2-40B4-BE49-F238E27FC236}">
                  <a16:creationId xmlns:a16="http://schemas.microsoft.com/office/drawing/2014/main" id="{EE503976-D6CD-C062-A514-074352E24424}"/>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22" name="Freeform 102">
              <a:extLst>
                <a:ext uri="{FF2B5EF4-FFF2-40B4-BE49-F238E27FC236}">
                  <a16:creationId xmlns:a16="http://schemas.microsoft.com/office/drawing/2014/main" id="{2288C777-704A-2A78-89C8-BA565D054A46}"/>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23" name="Freeform 103">
              <a:extLst>
                <a:ext uri="{FF2B5EF4-FFF2-40B4-BE49-F238E27FC236}">
                  <a16:creationId xmlns:a16="http://schemas.microsoft.com/office/drawing/2014/main" id="{0D5B44BA-F579-57EA-BFB2-F7B5284ADCA6}"/>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24" name="Freeform 104">
              <a:extLst>
                <a:ext uri="{FF2B5EF4-FFF2-40B4-BE49-F238E27FC236}">
                  <a16:creationId xmlns:a16="http://schemas.microsoft.com/office/drawing/2014/main" id="{E04F929D-6704-A6E8-E87D-409F2E3B3619}"/>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25" name="Freeform 105">
              <a:extLst>
                <a:ext uri="{FF2B5EF4-FFF2-40B4-BE49-F238E27FC236}">
                  <a16:creationId xmlns:a16="http://schemas.microsoft.com/office/drawing/2014/main" id="{9074A047-F48A-261B-5F74-8C26F75F1575}"/>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26" name="Freeform 106">
              <a:extLst>
                <a:ext uri="{FF2B5EF4-FFF2-40B4-BE49-F238E27FC236}">
                  <a16:creationId xmlns:a16="http://schemas.microsoft.com/office/drawing/2014/main" id="{3000883B-CFE7-3D8D-A0D2-30D20A3A5096}"/>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27" name="Freeform 107">
              <a:extLst>
                <a:ext uri="{FF2B5EF4-FFF2-40B4-BE49-F238E27FC236}">
                  <a16:creationId xmlns:a16="http://schemas.microsoft.com/office/drawing/2014/main" id="{442025CC-9056-C1FF-756C-251887D0F551}"/>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28" name="Freeform 108">
              <a:extLst>
                <a:ext uri="{FF2B5EF4-FFF2-40B4-BE49-F238E27FC236}">
                  <a16:creationId xmlns:a16="http://schemas.microsoft.com/office/drawing/2014/main" id="{CA0E8C1B-8AC5-675A-267E-F0B64C00908F}"/>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29" name="Freeform 109">
              <a:extLst>
                <a:ext uri="{FF2B5EF4-FFF2-40B4-BE49-F238E27FC236}">
                  <a16:creationId xmlns:a16="http://schemas.microsoft.com/office/drawing/2014/main" id="{50BC5448-A366-0F2C-5FCA-E8C89FDB1841}"/>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1561011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05394"/>
            <a:ext cx="6851447" cy="6536163"/>
          </a:xfrm>
        </p:spPr>
        <p:txBody>
          <a:bodyPr anchor="ctr"/>
          <a:lstStyle/>
          <a:p>
            <a:pPr algn="l" fontAlgn="base"/>
            <a:r>
              <a:rPr lang="en-GB" sz="2200" b="0" i="0" dirty="0">
                <a:solidFill>
                  <a:srgbClr val="000000"/>
                </a:solidFill>
                <a:effectLst/>
              </a:rPr>
              <a:t>CSR kan marketing- en PR-inspanningen ondersteunen, maar pas op dat je niet wordt blootgesteld aan Greenwashing, </a:t>
            </a:r>
            <a:r>
              <a:rPr lang="en-GB" sz="2200" b="0" i="1" dirty="0">
                <a:solidFill>
                  <a:srgbClr val="CC6A62"/>
                </a:solidFill>
                <a:effectLst/>
              </a:rPr>
              <a:t>'de praktijk van het overdrijven van prestaties voor eigen doeleinden'. </a:t>
            </a:r>
          </a:p>
          <a:p>
            <a:pPr algn="l" fontAlgn="base"/>
            <a:endParaRPr lang="en-GB" sz="2200" dirty="0">
              <a:solidFill>
                <a:srgbClr val="000000"/>
              </a:solidFill>
            </a:endParaRPr>
          </a:p>
          <a:p>
            <a:pPr algn="l" fontAlgn="base"/>
            <a:r>
              <a:rPr lang="en-GB" sz="2200" b="0" i="0" dirty="0">
                <a:solidFill>
                  <a:srgbClr val="000000"/>
                </a:solidFill>
                <a:effectLst/>
              </a:rPr>
              <a:t> Zoals </a:t>
            </a:r>
            <a:r>
              <a:rPr lang="en-GB" sz="2200" b="0" i="0" u="none" strike="noStrike" dirty="0" err="1">
                <a:solidFill>
                  <a:srgbClr val="BB2025"/>
                </a:solidFill>
                <a:effectLst/>
                <a:hlinkClick r:id="rId2"/>
              </a:rPr>
              <a:t>Prezly </a:t>
            </a:r>
            <a:r>
              <a:rPr lang="en-GB" sz="2200" b="0" i="0" u="none" strike="noStrike" dirty="0">
                <a:solidFill>
                  <a:srgbClr val="BB2025"/>
                </a:solidFill>
                <a:effectLst/>
                <a:hlinkClick r:id="rId2"/>
              </a:rPr>
              <a:t>stelt</a:t>
            </a:r>
            <a:r>
              <a:rPr lang="en-GB" sz="2200" b="0" i="0" dirty="0">
                <a:solidFill>
                  <a:srgbClr val="000000"/>
                </a:solidFill>
                <a:effectLst/>
              </a:rPr>
              <a:t>, is er ongetwijfeld een </a:t>
            </a:r>
            <a:r>
              <a:rPr lang="en-GB" sz="2200" b="0" i="1" dirty="0">
                <a:solidFill>
                  <a:srgbClr val="CC6A62"/>
                </a:solidFill>
                <a:effectLst/>
              </a:rPr>
              <a:t>'complexe relatie tussen maatschappelijk verantwoord ondernemen en PR'. </a:t>
            </a:r>
            <a:r>
              <a:rPr lang="en-GB" sz="2200" b="0" i="0" dirty="0" err="1">
                <a:solidFill>
                  <a:srgbClr val="000000"/>
                </a:solidFill>
                <a:effectLst/>
              </a:rPr>
              <a:t>Hoewel</a:t>
            </a:r>
            <a:r>
              <a:rPr lang="en-GB" sz="2200" b="0" i="0" dirty="0">
                <a:solidFill>
                  <a:srgbClr val="000000"/>
                </a:solidFill>
                <a:effectLst/>
              </a:rPr>
              <a:t> CSR een uitstekend verhaal is voor bedrijven die op zoek zijn naar positieve publiciteit, moet het verhaal ondergeschikt zijn aan een oprechte zorg voor ethiek en de wens om hun maatschappelijke verantwoordelijkheid te nemen.</a:t>
            </a:r>
            <a:br>
              <a:rPr lang="en-GB" sz="2200" dirty="0"/>
            </a:br>
            <a:br>
              <a:rPr lang="en-GB" sz="2200" dirty="0"/>
            </a:br>
            <a:r>
              <a:rPr lang="en-GB" sz="2200" b="0" i="0" dirty="0">
                <a:solidFill>
                  <a:srgbClr val="000000"/>
                </a:solidFill>
                <a:effectLst/>
              </a:rPr>
              <a:t>Met andere woorden, </a:t>
            </a:r>
            <a:r>
              <a:rPr lang="en-GB" sz="2200" b="0" i="1" dirty="0">
                <a:solidFill>
                  <a:srgbClr val="CC6A62"/>
                </a:solidFill>
                <a:effectLst/>
              </a:rPr>
              <a:t>"er is niets mis met het bekendmaken van je successen op het gebied van CSR, maar als je maatschappelijk verantwoord ondernemen alleen wilt 'doen' voor de PR-voordelen, of je successen wilt overdrijven voor PR-doeleinden, zal dat waarschijnlijk averechts werken omdat consumenten, investeerders en het bredere publiek je pogingen doorzien".  </a:t>
            </a: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Principe 3</a:t>
            </a:r>
          </a:p>
          <a:p>
            <a:r>
              <a:rPr lang="en-IE" b="1" dirty="0">
                <a:solidFill>
                  <a:schemeClr val="bg1"/>
                </a:solidFill>
              </a:rPr>
              <a:t>Ethisch gedrag</a:t>
            </a:r>
          </a:p>
          <a:p>
            <a:endParaRPr lang="en-IE" b="1" dirty="0">
              <a:solidFill>
                <a:srgbClr val="027354"/>
              </a:solidFill>
            </a:endParaRPr>
          </a:p>
          <a:p>
            <a:endParaRPr lang="en-IE" b="1" dirty="0">
              <a:solidFill>
                <a:srgbClr val="027354"/>
              </a:solidFill>
            </a:endParaRPr>
          </a:p>
          <a:p>
            <a:r>
              <a:rPr lang="en-US" sz="2800" dirty="0">
                <a:solidFill>
                  <a:srgbClr val="027354"/>
                </a:solidFill>
              </a:rPr>
              <a:t>Ethiek </a:t>
            </a:r>
            <a:r>
              <a:rPr lang="en-US" sz="2800" dirty="0" err="1">
                <a:solidFill>
                  <a:srgbClr val="027354"/>
                </a:solidFill>
              </a:rPr>
              <a:t>en</a:t>
            </a:r>
            <a:r>
              <a:rPr lang="en-US" sz="2800" dirty="0">
                <a:solidFill>
                  <a:srgbClr val="027354"/>
                </a:solidFill>
              </a:rPr>
              <a:t> CSR zijn een middel voor PR en positieve communicatie en reputatie, maar pas op voor Greenwash</a:t>
            </a:r>
          </a:p>
          <a:p>
            <a:endParaRPr lang="en-IE" dirty="0"/>
          </a:p>
        </p:txBody>
      </p:sp>
    </p:spTree>
    <p:extLst>
      <p:ext uri="{BB962C8B-B14F-4D97-AF65-F5344CB8AC3E}">
        <p14:creationId xmlns:p14="http://schemas.microsoft.com/office/powerpoint/2010/main" val="2195154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05394"/>
            <a:ext cx="6851447" cy="6536163"/>
          </a:xfrm>
        </p:spPr>
        <p:txBody>
          <a:bodyPr/>
          <a:lstStyle/>
          <a:p>
            <a:pPr algn="l" fontAlgn="base"/>
            <a:endParaRPr lang="en-GB" sz="2200" b="0" i="0" dirty="0">
              <a:solidFill>
                <a:srgbClr val="000000"/>
              </a:solidFill>
              <a:effectLst/>
            </a:endParaRPr>
          </a:p>
          <a:p>
            <a:pPr fontAlgn="base"/>
            <a:r>
              <a:rPr lang="en-GB" sz="2200" b="1" i="0" dirty="0">
                <a:solidFill>
                  <a:srgbClr val="222222"/>
                </a:solidFill>
                <a:effectLst/>
                <a:hlinkClick r:id="rId2"/>
              </a:rPr>
              <a:t>Lees meer Bedrijfsethiek en maatschappelijk verantwoord ondernemen</a:t>
            </a:r>
            <a:endParaRPr lang="en-GB" sz="2200" b="1" i="0" dirty="0">
              <a:solidFill>
                <a:srgbClr val="222222"/>
              </a:solidFill>
              <a:effectLst/>
            </a:endParaRPr>
          </a:p>
          <a:p>
            <a:pPr fontAlgn="base"/>
            <a:endParaRPr lang="en-GB" sz="2200" b="1" dirty="0">
              <a:solidFill>
                <a:srgbClr val="222222"/>
              </a:solidFill>
            </a:endParaRPr>
          </a:p>
          <a:p>
            <a:pPr marL="342900" indent="-342900" fontAlgn="base">
              <a:buClr>
                <a:srgbClr val="027354"/>
              </a:buClr>
              <a:buFont typeface="Arial" panose="020B0604020202020204" pitchFamily="34" charset="0"/>
              <a:buChar char="•"/>
            </a:pPr>
            <a:r>
              <a:rPr lang="en-GB" sz="2200" i="0" dirty="0">
                <a:solidFill>
                  <a:srgbClr val="222222"/>
                </a:solidFill>
                <a:effectLst/>
              </a:rPr>
              <a:t>Wat is maatschappelijk verantwoord ondernemen in de bedrijfsethiek?</a:t>
            </a:r>
          </a:p>
          <a:p>
            <a:pPr marL="342900" indent="-342900" fontAlgn="base">
              <a:buClr>
                <a:srgbClr val="027354"/>
              </a:buClr>
              <a:buFont typeface="Arial" panose="020B0604020202020204" pitchFamily="34" charset="0"/>
              <a:buChar char="•"/>
            </a:pPr>
            <a:r>
              <a:rPr lang="en-GB" sz="2200" i="0" dirty="0">
                <a:solidFill>
                  <a:srgbClr val="222222"/>
                </a:solidFill>
                <a:effectLst/>
              </a:rPr>
              <a:t>Waarin verschilt ethiek van maatschappelijk verantwoord ondernemen?</a:t>
            </a:r>
          </a:p>
          <a:p>
            <a:pPr marL="342900" indent="-342900" fontAlgn="base">
              <a:buClr>
                <a:srgbClr val="027354"/>
              </a:buClr>
              <a:buFont typeface="Arial" panose="020B0604020202020204" pitchFamily="34" charset="0"/>
              <a:buChar char="•"/>
            </a:pPr>
            <a:r>
              <a:rPr lang="en-GB" sz="2200" i="0" dirty="0">
                <a:solidFill>
                  <a:srgbClr val="222222"/>
                </a:solidFill>
                <a:effectLst/>
              </a:rPr>
              <a:t>Waarom zouden bedrijven ethisch moeten handelen?</a:t>
            </a:r>
          </a:p>
          <a:p>
            <a:pPr marL="342900" indent="-342900" fontAlgn="base">
              <a:buClr>
                <a:srgbClr val="027354"/>
              </a:buClr>
              <a:buFont typeface="Arial" panose="020B0604020202020204" pitchFamily="34" charset="0"/>
              <a:buChar char="•"/>
            </a:pPr>
            <a:r>
              <a:rPr lang="en-GB" sz="2200" i="0" dirty="0">
                <a:solidFill>
                  <a:srgbClr val="222222"/>
                </a:solidFill>
                <a:effectLst/>
              </a:rPr>
              <a:t>De principes van maatschappelijk verantwoord ondernemen en bedrijfsethiek</a:t>
            </a:r>
          </a:p>
          <a:p>
            <a:pPr marL="342900" indent="-342900" fontAlgn="base">
              <a:buClr>
                <a:srgbClr val="027354"/>
              </a:buClr>
              <a:buFont typeface="Arial" panose="020B0604020202020204" pitchFamily="34" charset="0"/>
              <a:buChar char="•"/>
            </a:pPr>
            <a:r>
              <a:rPr lang="en-GB" sz="2200" i="0" dirty="0">
                <a:solidFill>
                  <a:srgbClr val="222222"/>
                </a:solidFill>
                <a:effectLst/>
              </a:rPr>
              <a:t>Ethiek en maatschappelijk verantwoord ondernemen in strategische planning</a:t>
            </a:r>
          </a:p>
          <a:p>
            <a:pPr marL="342900" indent="-342900" fontAlgn="base">
              <a:buClr>
                <a:srgbClr val="027354"/>
              </a:buClr>
              <a:buFont typeface="Arial" panose="020B0604020202020204" pitchFamily="34" charset="0"/>
              <a:buChar char="•"/>
            </a:pPr>
            <a:r>
              <a:rPr lang="en-IE" sz="2200" i="0" dirty="0">
                <a:solidFill>
                  <a:srgbClr val="222222"/>
                </a:solidFill>
                <a:effectLst/>
              </a:rPr>
              <a:t>CSR als middel voor PR</a:t>
            </a:r>
          </a:p>
          <a:p>
            <a:pPr marL="342900" indent="-342900" fontAlgn="base">
              <a:buClr>
                <a:srgbClr val="027354"/>
              </a:buClr>
              <a:buFont typeface="Arial" panose="020B0604020202020204" pitchFamily="34" charset="0"/>
              <a:buChar char="•"/>
            </a:pPr>
            <a:r>
              <a:rPr lang="en-IE" sz="2200" i="0" dirty="0">
                <a:solidFill>
                  <a:srgbClr val="222222"/>
                </a:solidFill>
                <a:effectLst/>
              </a:rPr>
              <a:t>Transparantie: Het nieuwe normaal</a:t>
            </a:r>
          </a:p>
          <a:p>
            <a:pPr marL="342900" indent="-342900" fontAlgn="base">
              <a:buClr>
                <a:srgbClr val="027354"/>
              </a:buClr>
              <a:buFont typeface="Arial" panose="020B0604020202020204" pitchFamily="34" charset="0"/>
              <a:buChar char="•"/>
            </a:pPr>
            <a:r>
              <a:rPr lang="en-GB" sz="2200" i="0" dirty="0">
                <a:solidFill>
                  <a:srgbClr val="222222"/>
                </a:solidFill>
                <a:effectLst/>
              </a:rPr>
              <a:t>Rekening houden met stakeholders in CSR en ethiek</a:t>
            </a:r>
          </a:p>
          <a:p>
            <a:pPr marL="342900" indent="-342900" fontAlgn="base">
              <a:buClr>
                <a:srgbClr val="027354"/>
              </a:buClr>
              <a:buFont typeface="Arial" panose="020B0604020202020204" pitchFamily="34" charset="0"/>
              <a:buChar char="•"/>
            </a:pPr>
            <a:r>
              <a:rPr lang="en-IE" sz="2200" i="0" dirty="0">
                <a:solidFill>
                  <a:srgbClr val="222222"/>
                </a:solidFill>
                <a:effectLst/>
              </a:rPr>
              <a:t>Ethisch leiderschap en management</a:t>
            </a:r>
          </a:p>
          <a:p>
            <a:pPr fontAlgn="base"/>
            <a:endParaRPr lang="en-GB" sz="2200" b="1" i="0" dirty="0">
              <a:solidFill>
                <a:srgbClr val="222222"/>
              </a:solidFill>
              <a:effectLst/>
            </a:endParaRPr>
          </a:p>
          <a:p>
            <a:pPr algn="l" fontAlgn="base"/>
            <a:endParaRPr lang="en-GB" sz="2200" b="0" i="0" dirty="0">
              <a:solidFill>
                <a:srgbClr val="000000"/>
              </a:solidFill>
              <a:effectLst/>
            </a:endParaRP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Principe 3</a:t>
            </a:r>
          </a:p>
          <a:p>
            <a:r>
              <a:rPr lang="en-IE" b="1" dirty="0">
                <a:solidFill>
                  <a:schemeClr val="bg1"/>
                </a:solidFill>
              </a:rPr>
              <a:t>Ethisch gedrag</a:t>
            </a:r>
          </a:p>
          <a:p>
            <a:endParaRPr lang="en-IE" b="1" dirty="0">
              <a:solidFill>
                <a:srgbClr val="027354"/>
              </a:solidFill>
            </a:endParaRPr>
          </a:p>
          <a:p>
            <a:endParaRPr lang="en-IE" b="1" dirty="0">
              <a:solidFill>
                <a:srgbClr val="027354"/>
              </a:solidFill>
            </a:endParaRPr>
          </a:p>
          <a:p>
            <a:r>
              <a:rPr lang="en-US" sz="2800" b="1" dirty="0">
                <a:solidFill>
                  <a:srgbClr val="027354"/>
                </a:solidFill>
                <a:hlinkClick r:id="rId2">
                  <a:extLst>
                    <a:ext uri="{A12FA001-AC4F-418D-AE19-62706E023703}">
                      <ahyp:hlinkClr xmlns:ahyp="http://schemas.microsoft.com/office/drawing/2018/hyperlinkcolor" val="tx"/>
                    </a:ext>
                  </a:extLst>
                </a:hlinkClick>
              </a:rPr>
              <a:t>VERDER LEZEN</a:t>
            </a:r>
            <a:endParaRPr lang="en-US" sz="2800" b="1" dirty="0">
              <a:solidFill>
                <a:srgbClr val="027354"/>
              </a:solidFill>
            </a:endParaRPr>
          </a:p>
          <a:p>
            <a:endParaRPr lang="en-IE" dirty="0"/>
          </a:p>
        </p:txBody>
      </p:sp>
      <p:grpSp>
        <p:nvGrpSpPr>
          <p:cNvPr id="5" name="Graphic 2">
            <a:extLst>
              <a:ext uri="{FF2B5EF4-FFF2-40B4-BE49-F238E27FC236}">
                <a16:creationId xmlns:a16="http://schemas.microsoft.com/office/drawing/2014/main" id="{DB2D4AA9-DCDA-16C0-EA48-1AB8239B9A8C}"/>
              </a:ext>
            </a:extLst>
          </p:cNvPr>
          <p:cNvGrpSpPr/>
          <p:nvPr/>
        </p:nvGrpSpPr>
        <p:grpSpPr>
          <a:xfrm>
            <a:off x="815828" y="4041723"/>
            <a:ext cx="2662266" cy="2209101"/>
            <a:chOff x="7903196" y="4237101"/>
            <a:chExt cx="1261886" cy="1055032"/>
          </a:xfrm>
        </p:grpSpPr>
        <p:sp>
          <p:nvSpPr>
            <p:cNvPr id="6" name="Freeform 926">
              <a:extLst>
                <a:ext uri="{FF2B5EF4-FFF2-40B4-BE49-F238E27FC236}">
                  <a16:creationId xmlns:a16="http://schemas.microsoft.com/office/drawing/2014/main" id="{C29398F8-E5F5-9348-2CB1-151D2AC95EA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7" name="Freeform 927">
              <a:extLst>
                <a:ext uri="{FF2B5EF4-FFF2-40B4-BE49-F238E27FC236}">
                  <a16:creationId xmlns:a16="http://schemas.microsoft.com/office/drawing/2014/main" id="{15FF171B-1A4A-D229-F7DE-FE999A060CF0}"/>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8" name="Freeform 928">
              <a:extLst>
                <a:ext uri="{FF2B5EF4-FFF2-40B4-BE49-F238E27FC236}">
                  <a16:creationId xmlns:a16="http://schemas.microsoft.com/office/drawing/2014/main" id="{CBE4D9ED-008B-CCD1-7916-C0F5C4CC01F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 name="Freeform 929">
              <a:extLst>
                <a:ext uri="{FF2B5EF4-FFF2-40B4-BE49-F238E27FC236}">
                  <a16:creationId xmlns:a16="http://schemas.microsoft.com/office/drawing/2014/main" id="{26F10143-C579-E326-8622-E0801C6B32A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0" name="Freeform 930">
              <a:extLst>
                <a:ext uri="{FF2B5EF4-FFF2-40B4-BE49-F238E27FC236}">
                  <a16:creationId xmlns:a16="http://schemas.microsoft.com/office/drawing/2014/main" id="{1D9B2BB8-61A8-DC8A-CBFF-F981DA88C352}"/>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1" name="Freeform 931">
              <a:extLst>
                <a:ext uri="{FF2B5EF4-FFF2-40B4-BE49-F238E27FC236}">
                  <a16:creationId xmlns:a16="http://schemas.microsoft.com/office/drawing/2014/main" id="{A14233AC-5F60-08D9-633D-AC5296C634D1}"/>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2" name="Freeform 932">
              <a:extLst>
                <a:ext uri="{FF2B5EF4-FFF2-40B4-BE49-F238E27FC236}">
                  <a16:creationId xmlns:a16="http://schemas.microsoft.com/office/drawing/2014/main" id="{EE2DFDAF-65AE-BB88-D9A6-EE222A17ABE8}"/>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3" name="Freeform 933">
              <a:extLst>
                <a:ext uri="{FF2B5EF4-FFF2-40B4-BE49-F238E27FC236}">
                  <a16:creationId xmlns:a16="http://schemas.microsoft.com/office/drawing/2014/main" id="{EFBAAAD6-FF9B-AF14-52AB-BCF0B8B09DCF}"/>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4" name="Freeform 934">
              <a:extLst>
                <a:ext uri="{FF2B5EF4-FFF2-40B4-BE49-F238E27FC236}">
                  <a16:creationId xmlns:a16="http://schemas.microsoft.com/office/drawing/2014/main" id="{C1EB4B7C-6842-4016-F98B-7E7C82022259}"/>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5" name="Freeform 935">
              <a:extLst>
                <a:ext uri="{FF2B5EF4-FFF2-40B4-BE49-F238E27FC236}">
                  <a16:creationId xmlns:a16="http://schemas.microsoft.com/office/drawing/2014/main" id="{003C5F6B-9FC8-BB74-C40D-E1466F7C1975}"/>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6" name="Freeform 936">
              <a:extLst>
                <a:ext uri="{FF2B5EF4-FFF2-40B4-BE49-F238E27FC236}">
                  <a16:creationId xmlns:a16="http://schemas.microsoft.com/office/drawing/2014/main" id="{4545209C-36A6-9637-3AA5-9341B13EF0AA}"/>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17" name="Freeform 937">
              <a:extLst>
                <a:ext uri="{FF2B5EF4-FFF2-40B4-BE49-F238E27FC236}">
                  <a16:creationId xmlns:a16="http://schemas.microsoft.com/office/drawing/2014/main" id="{D34C98E7-E40E-029F-140B-D7F1C0D5032D}"/>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8">
              <a:extLst>
                <a:ext uri="{FF2B5EF4-FFF2-40B4-BE49-F238E27FC236}">
                  <a16:creationId xmlns:a16="http://schemas.microsoft.com/office/drawing/2014/main" id="{2B789FF7-6AC9-8EAF-3B9B-88EE86AA2A01}"/>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19" name="Freeform 939">
              <a:extLst>
                <a:ext uri="{FF2B5EF4-FFF2-40B4-BE49-F238E27FC236}">
                  <a16:creationId xmlns:a16="http://schemas.microsoft.com/office/drawing/2014/main" id="{E3B85DCC-3E66-A1A1-D350-4D84606ACE67}"/>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0" name="Freeform 940">
              <a:extLst>
                <a:ext uri="{FF2B5EF4-FFF2-40B4-BE49-F238E27FC236}">
                  <a16:creationId xmlns:a16="http://schemas.microsoft.com/office/drawing/2014/main" id="{2535D8F1-BAE7-6EBE-D2EC-4804BC5CC7FD}"/>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1" name="Freeform 941">
              <a:extLst>
                <a:ext uri="{FF2B5EF4-FFF2-40B4-BE49-F238E27FC236}">
                  <a16:creationId xmlns:a16="http://schemas.microsoft.com/office/drawing/2014/main" id="{D91DD7F3-0DCF-DB9D-BEDD-152987DE7DCF}"/>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 name="Freeform 942">
              <a:extLst>
                <a:ext uri="{FF2B5EF4-FFF2-40B4-BE49-F238E27FC236}">
                  <a16:creationId xmlns:a16="http://schemas.microsoft.com/office/drawing/2014/main" id="{5E22A588-DB0D-2F4A-CCA6-D0060C50D523}"/>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3">
              <a:extLst>
                <a:ext uri="{FF2B5EF4-FFF2-40B4-BE49-F238E27FC236}">
                  <a16:creationId xmlns:a16="http://schemas.microsoft.com/office/drawing/2014/main" id="{CC3A189C-6AA5-8D1B-613D-DD8C3580E3DD}"/>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4">
              <a:extLst>
                <a:ext uri="{FF2B5EF4-FFF2-40B4-BE49-F238E27FC236}">
                  <a16:creationId xmlns:a16="http://schemas.microsoft.com/office/drawing/2014/main" id="{91EDE24B-D8D3-95D0-90CD-9CB9523CBE43}"/>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5">
              <a:extLst>
                <a:ext uri="{FF2B5EF4-FFF2-40B4-BE49-F238E27FC236}">
                  <a16:creationId xmlns:a16="http://schemas.microsoft.com/office/drawing/2014/main" id="{104C4468-8969-A919-1449-248AE6971C9D}"/>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6">
              <a:extLst>
                <a:ext uri="{FF2B5EF4-FFF2-40B4-BE49-F238E27FC236}">
                  <a16:creationId xmlns:a16="http://schemas.microsoft.com/office/drawing/2014/main" id="{398BF207-01B8-16D8-D2D7-5C811B64C355}"/>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7">
              <a:extLst>
                <a:ext uri="{FF2B5EF4-FFF2-40B4-BE49-F238E27FC236}">
                  <a16:creationId xmlns:a16="http://schemas.microsoft.com/office/drawing/2014/main" id="{19CB296F-3F22-6BCB-6D0A-4E548B8FF270}"/>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8">
              <a:extLst>
                <a:ext uri="{FF2B5EF4-FFF2-40B4-BE49-F238E27FC236}">
                  <a16:creationId xmlns:a16="http://schemas.microsoft.com/office/drawing/2014/main" id="{D5A93D80-BD10-B069-A5C4-60135FAD2C87}"/>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9" name="Freeform 949">
              <a:extLst>
                <a:ext uri="{FF2B5EF4-FFF2-40B4-BE49-F238E27FC236}">
                  <a16:creationId xmlns:a16="http://schemas.microsoft.com/office/drawing/2014/main" id="{68788597-402D-5ECC-3BC4-88A9300CDB27}"/>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0" name="Freeform 950">
              <a:extLst>
                <a:ext uri="{FF2B5EF4-FFF2-40B4-BE49-F238E27FC236}">
                  <a16:creationId xmlns:a16="http://schemas.microsoft.com/office/drawing/2014/main" id="{5BEB1E7E-9EA3-5CB9-825E-1C6C766B2FF4}"/>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1" name="Freeform 951">
              <a:extLst>
                <a:ext uri="{FF2B5EF4-FFF2-40B4-BE49-F238E27FC236}">
                  <a16:creationId xmlns:a16="http://schemas.microsoft.com/office/drawing/2014/main" id="{752E8403-F0B5-931D-A075-B27C20A331FE}"/>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2" name="Freeform 952">
              <a:extLst>
                <a:ext uri="{FF2B5EF4-FFF2-40B4-BE49-F238E27FC236}">
                  <a16:creationId xmlns:a16="http://schemas.microsoft.com/office/drawing/2014/main" id="{24FF7A6B-9531-B0FB-006C-0BE5FF4B026C}"/>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3" name="Freeform 953">
              <a:extLst>
                <a:ext uri="{FF2B5EF4-FFF2-40B4-BE49-F238E27FC236}">
                  <a16:creationId xmlns:a16="http://schemas.microsoft.com/office/drawing/2014/main" id="{81C97164-06F2-5BA8-D3CF-1AB42870408A}"/>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4" name="Freeform 954">
              <a:extLst>
                <a:ext uri="{FF2B5EF4-FFF2-40B4-BE49-F238E27FC236}">
                  <a16:creationId xmlns:a16="http://schemas.microsoft.com/office/drawing/2014/main" id="{00B0E2E0-AD88-3C31-6D4A-0CBDF9D40952}"/>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5" name="Freeform 955">
              <a:extLst>
                <a:ext uri="{FF2B5EF4-FFF2-40B4-BE49-F238E27FC236}">
                  <a16:creationId xmlns:a16="http://schemas.microsoft.com/office/drawing/2014/main" id="{9DB257EC-09DF-04B3-7579-1AD658F3EE96}"/>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6" name="Freeform 956">
              <a:extLst>
                <a:ext uri="{FF2B5EF4-FFF2-40B4-BE49-F238E27FC236}">
                  <a16:creationId xmlns:a16="http://schemas.microsoft.com/office/drawing/2014/main" id="{B4FCF94F-BF37-0CE4-8C51-0810F3CE297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37" name="Freeform 957">
              <a:extLst>
                <a:ext uri="{FF2B5EF4-FFF2-40B4-BE49-F238E27FC236}">
                  <a16:creationId xmlns:a16="http://schemas.microsoft.com/office/drawing/2014/main" id="{2CB68943-3ABB-3D82-72B7-F4657C8D75B2}"/>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38" name="Freeform 958">
              <a:extLst>
                <a:ext uri="{FF2B5EF4-FFF2-40B4-BE49-F238E27FC236}">
                  <a16:creationId xmlns:a16="http://schemas.microsoft.com/office/drawing/2014/main" id="{0E8D31A7-F3F4-3F96-F35A-FF6B5658D1BE}"/>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39" name="Freeform 959">
              <a:extLst>
                <a:ext uri="{FF2B5EF4-FFF2-40B4-BE49-F238E27FC236}">
                  <a16:creationId xmlns:a16="http://schemas.microsoft.com/office/drawing/2014/main" id="{DE4CBA56-B142-1ADF-E6CB-F07430D5736A}"/>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0" name="Freeform 960">
              <a:extLst>
                <a:ext uri="{FF2B5EF4-FFF2-40B4-BE49-F238E27FC236}">
                  <a16:creationId xmlns:a16="http://schemas.microsoft.com/office/drawing/2014/main" id="{42B78CD9-407B-47BF-A9C3-97FC0866A313}"/>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1" name="Freeform 961">
              <a:extLst>
                <a:ext uri="{FF2B5EF4-FFF2-40B4-BE49-F238E27FC236}">
                  <a16:creationId xmlns:a16="http://schemas.microsoft.com/office/drawing/2014/main" id="{18FE5E65-06F3-96F9-68D4-26FBED45D9CA}"/>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62">
              <a:extLst>
                <a:ext uri="{FF2B5EF4-FFF2-40B4-BE49-F238E27FC236}">
                  <a16:creationId xmlns:a16="http://schemas.microsoft.com/office/drawing/2014/main" id="{ED66EC66-FEF0-0A97-89A1-327846951C99}"/>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3">
              <a:extLst>
                <a:ext uri="{FF2B5EF4-FFF2-40B4-BE49-F238E27FC236}">
                  <a16:creationId xmlns:a16="http://schemas.microsoft.com/office/drawing/2014/main" id="{6D60EA48-BE88-2AD6-80FE-57524512903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4">
              <a:extLst>
                <a:ext uri="{FF2B5EF4-FFF2-40B4-BE49-F238E27FC236}">
                  <a16:creationId xmlns:a16="http://schemas.microsoft.com/office/drawing/2014/main" id="{9BB4CB68-4FA9-0C3D-B720-B7C21145F91E}"/>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5" name="Freeform 965">
              <a:extLst>
                <a:ext uri="{FF2B5EF4-FFF2-40B4-BE49-F238E27FC236}">
                  <a16:creationId xmlns:a16="http://schemas.microsoft.com/office/drawing/2014/main" id="{024F3178-F6DF-52A7-2CCA-11B752371BBE}"/>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6">
              <a:extLst>
                <a:ext uri="{FF2B5EF4-FFF2-40B4-BE49-F238E27FC236}">
                  <a16:creationId xmlns:a16="http://schemas.microsoft.com/office/drawing/2014/main" id="{C0B3C5BD-910E-3618-9E1C-2A3BC941FD2C}"/>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7">
              <a:extLst>
                <a:ext uri="{FF2B5EF4-FFF2-40B4-BE49-F238E27FC236}">
                  <a16:creationId xmlns:a16="http://schemas.microsoft.com/office/drawing/2014/main" id="{D36A741B-706A-18B6-2F5A-4F4529DC3CD2}"/>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48" name="Freeform 968">
              <a:extLst>
                <a:ext uri="{FF2B5EF4-FFF2-40B4-BE49-F238E27FC236}">
                  <a16:creationId xmlns:a16="http://schemas.microsoft.com/office/drawing/2014/main" id="{A0C053AD-5A47-7D30-2657-D7F876ECB63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9">
              <a:extLst>
                <a:ext uri="{FF2B5EF4-FFF2-40B4-BE49-F238E27FC236}">
                  <a16:creationId xmlns:a16="http://schemas.microsoft.com/office/drawing/2014/main" id="{A9C4B124-3925-9D5B-B113-ED31C3580665}"/>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70">
              <a:extLst>
                <a:ext uri="{FF2B5EF4-FFF2-40B4-BE49-F238E27FC236}">
                  <a16:creationId xmlns:a16="http://schemas.microsoft.com/office/drawing/2014/main" id="{8DDC6D79-9CCA-FCCF-3D6B-DFEF89E61172}"/>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1" name="Freeform 971">
              <a:extLst>
                <a:ext uri="{FF2B5EF4-FFF2-40B4-BE49-F238E27FC236}">
                  <a16:creationId xmlns:a16="http://schemas.microsoft.com/office/drawing/2014/main" id="{2F399A45-C5E1-EA9D-A530-21504308FF50}"/>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2" name="Freeform 972">
              <a:extLst>
                <a:ext uri="{FF2B5EF4-FFF2-40B4-BE49-F238E27FC236}">
                  <a16:creationId xmlns:a16="http://schemas.microsoft.com/office/drawing/2014/main" id="{77D3382B-FDA7-A702-3C99-0D7EC7A55CFC}"/>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3" name="Freeform 973">
              <a:extLst>
                <a:ext uri="{FF2B5EF4-FFF2-40B4-BE49-F238E27FC236}">
                  <a16:creationId xmlns:a16="http://schemas.microsoft.com/office/drawing/2014/main" id="{2A8BB49D-8B54-D226-9465-04E4BE20754C}"/>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4" name="Freeform 974">
              <a:extLst>
                <a:ext uri="{FF2B5EF4-FFF2-40B4-BE49-F238E27FC236}">
                  <a16:creationId xmlns:a16="http://schemas.microsoft.com/office/drawing/2014/main" id="{89254D57-3831-A483-B030-5B56C5FCAFAB}"/>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5" name="Freeform 975">
              <a:extLst>
                <a:ext uri="{FF2B5EF4-FFF2-40B4-BE49-F238E27FC236}">
                  <a16:creationId xmlns:a16="http://schemas.microsoft.com/office/drawing/2014/main" id="{FBF45FC9-E9F4-73D9-1162-BBDA606BB32F}"/>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6" name="Freeform 976">
              <a:extLst>
                <a:ext uri="{FF2B5EF4-FFF2-40B4-BE49-F238E27FC236}">
                  <a16:creationId xmlns:a16="http://schemas.microsoft.com/office/drawing/2014/main" id="{B0F584C6-E5A9-CA19-4FF0-3337BDEF73E4}"/>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57" name="Freeform 977">
              <a:extLst>
                <a:ext uri="{FF2B5EF4-FFF2-40B4-BE49-F238E27FC236}">
                  <a16:creationId xmlns:a16="http://schemas.microsoft.com/office/drawing/2014/main" id="{F72A44FE-EC7F-FD3B-94D5-424153C1B409}"/>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58" name="Freeform 978">
              <a:extLst>
                <a:ext uri="{FF2B5EF4-FFF2-40B4-BE49-F238E27FC236}">
                  <a16:creationId xmlns:a16="http://schemas.microsoft.com/office/drawing/2014/main" id="{CC75510A-55E2-B891-EB81-F5030EA40B28}"/>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59" name="Freeform 979">
              <a:extLst>
                <a:ext uri="{FF2B5EF4-FFF2-40B4-BE49-F238E27FC236}">
                  <a16:creationId xmlns:a16="http://schemas.microsoft.com/office/drawing/2014/main" id="{1CF02842-DC4F-FFC2-928E-80FD3F6F8596}"/>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0" name="Freeform 980">
              <a:extLst>
                <a:ext uri="{FF2B5EF4-FFF2-40B4-BE49-F238E27FC236}">
                  <a16:creationId xmlns:a16="http://schemas.microsoft.com/office/drawing/2014/main" id="{D13F682C-413F-F7AA-2958-A7AD689C46C1}"/>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1" name="Freeform 981">
              <a:extLst>
                <a:ext uri="{FF2B5EF4-FFF2-40B4-BE49-F238E27FC236}">
                  <a16:creationId xmlns:a16="http://schemas.microsoft.com/office/drawing/2014/main" id="{20D2738A-ADCB-0393-849E-BD85000324E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2" name="Freeform 982">
              <a:extLst>
                <a:ext uri="{FF2B5EF4-FFF2-40B4-BE49-F238E27FC236}">
                  <a16:creationId xmlns:a16="http://schemas.microsoft.com/office/drawing/2014/main" id="{E264345A-2BD1-6433-7CD8-D29BF3F738F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4765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AC6C78-A964-F45E-0D72-BD02056E46C9}"/>
              </a:ext>
            </a:extLst>
          </p:cNvPr>
          <p:cNvSpPr>
            <a:spLocks noGrp="1"/>
          </p:cNvSpPr>
          <p:nvPr>
            <p:ph type="body" sz="quarter" idx="13"/>
          </p:nvPr>
        </p:nvSpPr>
        <p:spPr>
          <a:xfrm>
            <a:off x="1086578" y="406967"/>
            <a:ext cx="10600546" cy="953429"/>
          </a:xfrm>
        </p:spPr>
        <p:txBody>
          <a:bodyPr>
            <a:normAutofit fontScale="92500" lnSpcReduction="10000"/>
          </a:bodyPr>
          <a:lstStyle/>
          <a:p>
            <a:r>
              <a:rPr lang="en-IE" dirty="0">
                <a:solidFill>
                  <a:srgbClr val="027354"/>
                </a:solidFill>
              </a:rPr>
              <a:t>Ethische risico's, gevolgen en verantwoordelijkheden beheren</a:t>
            </a:r>
          </a:p>
        </p:txBody>
      </p:sp>
      <p:sp>
        <p:nvSpPr>
          <p:cNvPr id="8" name="Text Placeholder 7">
            <a:extLst>
              <a:ext uri="{FF2B5EF4-FFF2-40B4-BE49-F238E27FC236}">
                <a16:creationId xmlns:a16="http://schemas.microsoft.com/office/drawing/2014/main" id="{FD524BDB-8D39-E38C-932F-804770E27A3F}"/>
              </a:ext>
            </a:extLst>
          </p:cNvPr>
          <p:cNvSpPr>
            <a:spLocks noGrp="1"/>
          </p:cNvSpPr>
          <p:nvPr>
            <p:ph type="body" sz="quarter" idx="14"/>
          </p:nvPr>
        </p:nvSpPr>
        <p:spPr>
          <a:xfrm>
            <a:off x="1085850" y="1360396"/>
            <a:ext cx="10587038" cy="3995320"/>
          </a:xfrm>
        </p:spPr>
        <p:txBody>
          <a:bodyPr/>
          <a:lstStyle/>
          <a:p>
            <a:pPr algn="l"/>
            <a:r>
              <a:rPr lang="en-GB" sz="2000" b="0" i="0" dirty="0">
                <a:solidFill>
                  <a:srgbClr val="111111"/>
                </a:solidFill>
                <a:effectLst/>
                <a:latin typeface="SourceSansPro"/>
              </a:rPr>
              <a:t>Ethische verantwoordelijkheid is de pijler van maatschappelijk verantwoord ondernemen die geworteld is in eerlijk en ethisch handelen. Bedrijven bepalen vaak hun eigen normen, maar externe krachten of eisen van klanten kunnen ethische doelen vormgeven. Voorbeelden van ethische verantwoordelijkheid zijn:</a:t>
            </a:r>
          </a:p>
          <a:p>
            <a:pPr algn="l"/>
            <a:endParaRPr lang="en-GB" sz="2000" b="0" i="0" dirty="0">
              <a:solidFill>
                <a:srgbClr val="111111"/>
              </a:solidFill>
              <a:effectLst/>
              <a:latin typeface="SourceSansPro"/>
            </a:endParaRPr>
          </a:p>
          <a:p>
            <a:pPr marL="342900" indent="-342900" algn="l">
              <a:buFont typeface="Arial" panose="020B0604020202020204" pitchFamily="34" charset="0"/>
              <a:buChar char="•"/>
            </a:pPr>
            <a:r>
              <a:rPr lang="en-GB" sz="2000" b="1" i="0" dirty="0">
                <a:solidFill>
                  <a:srgbClr val="027354"/>
                </a:solidFill>
                <a:effectLst/>
                <a:latin typeface="SourceSansPro"/>
              </a:rPr>
              <a:t>Eerlijke behandeling </a:t>
            </a:r>
            <a:r>
              <a:rPr lang="en-GB" sz="2000" b="0" i="0" dirty="0">
                <a:solidFill>
                  <a:srgbClr val="111111"/>
                </a:solidFill>
                <a:effectLst/>
                <a:latin typeface="SourceSansPro"/>
              </a:rPr>
              <a:t>van </a:t>
            </a:r>
            <a:r>
              <a:rPr lang="en-GB" sz="2000" b="1" i="0" dirty="0">
                <a:solidFill>
                  <a:srgbClr val="027354"/>
                </a:solidFill>
                <a:effectLst/>
                <a:latin typeface="SourceSansPro"/>
              </a:rPr>
              <a:t>alle soorten </a:t>
            </a:r>
            <a:r>
              <a:rPr lang="en-GB" sz="2000" b="1" i="0" u="sng" dirty="0">
                <a:solidFill>
                  <a:srgbClr val="027354"/>
                </a:solidFill>
                <a:effectLst/>
                <a:latin typeface="SourceSansPro"/>
                <a:hlinkClick r:id="rId2">
                  <a:extLst>
                    <a:ext uri="{A12FA001-AC4F-418D-AE19-62706E023703}">
                      <ahyp:hlinkClr xmlns:ahyp="http://schemas.microsoft.com/office/drawing/2018/hyperlinkcolor" val="tx"/>
                    </a:ext>
                  </a:extLst>
                </a:hlinkClick>
              </a:rPr>
              <a:t>klanten</a:t>
            </a:r>
            <a:r>
              <a:rPr lang="en-GB" sz="2000" b="0" i="0" dirty="0">
                <a:solidFill>
                  <a:srgbClr val="111111"/>
                </a:solidFill>
                <a:effectLst/>
                <a:latin typeface="SourceSansPro"/>
              </a:rPr>
              <a:t>, ongeacht leeftijd, ras, cultuur of seksuele geaardheid.</a:t>
            </a:r>
          </a:p>
          <a:p>
            <a:pPr marL="342900" indent="-342900" algn="l">
              <a:buFont typeface="Arial" panose="020B0604020202020204" pitchFamily="34" charset="0"/>
              <a:buChar char="•"/>
            </a:pPr>
            <a:r>
              <a:rPr lang="en-GB" sz="2000" b="1" i="0" dirty="0">
                <a:solidFill>
                  <a:srgbClr val="027354"/>
                </a:solidFill>
                <a:effectLst/>
                <a:latin typeface="SourceSansPro"/>
              </a:rPr>
              <a:t>Positieve behandeling </a:t>
            </a:r>
            <a:r>
              <a:rPr lang="en-GB" sz="2000" b="0" i="0" dirty="0">
                <a:solidFill>
                  <a:srgbClr val="111111"/>
                </a:solidFill>
                <a:effectLst/>
                <a:latin typeface="SourceSansPro"/>
              </a:rPr>
              <a:t>van </a:t>
            </a:r>
            <a:r>
              <a:rPr lang="en-GB" sz="2000" b="1" i="0" dirty="0">
                <a:solidFill>
                  <a:srgbClr val="027354"/>
                </a:solidFill>
                <a:effectLst/>
                <a:latin typeface="SourceSansPro"/>
              </a:rPr>
              <a:t>alle werknemers</a:t>
            </a:r>
            <a:r>
              <a:rPr lang="en-GB" sz="2000" b="0" i="0" dirty="0">
                <a:solidFill>
                  <a:srgbClr val="111111"/>
                </a:solidFill>
                <a:effectLst/>
                <a:latin typeface="SourceSansPro"/>
              </a:rPr>
              <a:t>, met inbegrip van gunstige salarissen en voordelen die boven de voorgeschreven minima liggen. Dit omvat een eerlijke behandeling van alle werknemers, ongeacht persoonlijke verschillen.</a:t>
            </a:r>
          </a:p>
          <a:p>
            <a:pPr marL="342900" indent="-342900" algn="l">
              <a:buFont typeface="Arial" panose="020B0604020202020204" pitchFamily="34" charset="0"/>
              <a:buChar char="•"/>
            </a:pPr>
            <a:r>
              <a:rPr lang="en-GB" sz="2000" b="1" i="0" dirty="0">
                <a:solidFill>
                  <a:srgbClr val="027354"/>
                </a:solidFill>
                <a:effectLst/>
                <a:latin typeface="SourceSansPro"/>
              </a:rPr>
              <a:t>Uitbreiding van </a:t>
            </a:r>
            <a:r>
              <a:rPr lang="en-GB" sz="2000" b="1" i="0" u="sng" dirty="0">
                <a:solidFill>
                  <a:srgbClr val="027354"/>
                </a:solidFill>
                <a:effectLst/>
                <a:latin typeface="SourceSansPro"/>
                <a:hlinkClick r:id="rId3">
                  <a:extLst>
                    <a:ext uri="{A12FA001-AC4F-418D-AE19-62706E023703}">
                      <ahyp:hlinkClr xmlns:ahyp="http://schemas.microsoft.com/office/drawing/2018/hyperlinkcolor" val="tx"/>
                    </a:ext>
                  </a:extLst>
                </a:hlinkClick>
              </a:rPr>
              <a:t>leverancier </a:t>
            </a:r>
            <a:r>
              <a:rPr lang="en-GB" sz="2000" b="0" i="0" dirty="0">
                <a:solidFill>
                  <a:srgbClr val="111111"/>
                </a:solidFill>
                <a:effectLst/>
                <a:latin typeface="SourceSansPro"/>
              </a:rPr>
              <a:t>om gebruik te maken van verschillende leveranciers van verschillende rassen, geslachten, Veteranenstatus of economische status.</a:t>
            </a:r>
          </a:p>
          <a:p>
            <a:pPr marL="342900" indent="-342900" algn="l">
              <a:buFont typeface="Arial" panose="020B0604020202020204" pitchFamily="34" charset="0"/>
              <a:buChar char="•"/>
            </a:pPr>
            <a:r>
              <a:rPr lang="en-GB" sz="2000" b="1" i="0" dirty="0">
                <a:solidFill>
                  <a:srgbClr val="027354"/>
                </a:solidFill>
                <a:effectLst/>
                <a:latin typeface="SourceSansPro"/>
              </a:rPr>
              <a:t>Eerlijke bekendmaking van bedrijfskwesties </a:t>
            </a:r>
            <a:r>
              <a:rPr lang="en-GB" sz="2000" b="0" i="0" dirty="0">
                <a:solidFill>
                  <a:srgbClr val="111111"/>
                </a:solidFill>
                <a:effectLst/>
                <a:latin typeface="SourceSansPro"/>
              </a:rPr>
              <a:t>aan investeerders op een tijdige en respectvolle manier. Hoewel dit niet altijd verplicht is, kan een bedrijf ervoor kiezen om de relatie met externe belanghebbenden verder te beheren dan wat wettelijk verplicht is.</a:t>
            </a:r>
          </a:p>
          <a:p>
            <a:endParaRPr lang="en-IE" sz="2000" dirty="0"/>
          </a:p>
        </p:txBody>
      </p:sp>
      <p:sp>
        <p:nvSpPr>
          <p:cNvPr id="9" name="TextBox 8">
            <a:extLst>
              <a:ext uri="{FF2B5EF4-FFF2-40B4-BE49-F238E27FC236}">
                <a16:creationId xmlns:a16="http://schemas.microsoft.com/office/drawing/2014/main" id="{7C4E9D40-8574-32B3-8974-AE76F3994BC9}"/>
              </a:ext>
            </a:extLst>
          </p:cNvPr>
          <p:cNvSpPr txBox="1"/>
          <p:nvPr/>
        </p:nvSpPr>
        <p:spPr>
          <a:xfrm>
            <a:off x="9705315" y="6432927"/>
            <a:ext cx="2076338" cy="369332"/>
          </a:xfrm>
          <a:prstGeom prst="rect">
            <a:avLst/>
          </a:prstGeom>
          <a:noFill/>
        </p:spPr>
        <p:txBody>
          <a:bodyPr wrap="none" rtlCol="0">
            <a:spAutoFit/>
          </a:bodyPr>
          <a:lstStyle/>
          <a:p>
            <a:r>
              <a:rPr lang="en-IE" dirty="0">
                <a:hlinkClick r:id="rId4"/>
              </a:rPr>
              <a:t>Bron Investopedia</a:t>
            </a:r>
            <a:endParaRPr lang="en-IE" dirty="0"/>
          </a:p>
        </p:txBody>
      </p:sp>
    </p:spTree>
    <p:extLst>
      <p:ext uri="{BB962C8B-B14F-4D97-AF65-F5344CB8AC3E}">
        <p14:creationId xmlns:p14="http://schemas.microsoft.com/office/powerpoint/2010/main" val="118205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fontScale="92500"/>
          </a:bodyPr>
          <a:lstStyle/>
          <a:p>
            <a:r>
              <a:rPr lang="en-US" dirty="0"/>
              <a:t>Overzicht van module 6</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7" y="657506"/>
            <a:ext cx="5737843" cy="4442769"/>
          </a:xfrm>
        </p:spPr>
        <p:txBody>
          <a:bodyPr/>
          <a:lstStyle/>
          <a:p>
            <a:pPr>
              <a:lnSpc>
                <a:spcPct val="107000"/>
              </a:lnSpc>
              <a:spcAft>
                <a:spcPts val="865"/>
              </a:spcAft>
            </a:pPr>
            <a:r>
              <a:rPr lang="en-GB" sz="2000" dirty="0">
                <a:latin typeface="Calibri" panose="020F0502020204030204" pitchFamily="34" charset="0"/>
                <a:ea typeface="Calibri" panose="020F0502020204030204" pitchFamily="34" charset="0"/>
                <a:cs typeface="Times New Roman" panose="02020603050405020304" pitchFamily="18" charset="0"/>
              </a:rPr>
              <a:t>Deze module </a:t>
            </a:r>
            <a:r>
              <a:rPr lang="en-GB" sz="2000" dirty="0" err="1">
                <a:latin typeface="Calibri" panose="020F0502020204030204" pitchFamily="34" charset="0"/>
                <a:ea typeface="Calibri" panose="020F0502020204030204" pitchFamily="34" charset="0"/>
                <a:cs typeface="Times New Roman" panose="02020603050405020304" pitchFamily="18" charset="0"/>
              </a:rPr>
              <a:t>behandelt</a:t>
            </a:r>
            <a:r>
              <a:rPr lang="en-GB" sz="2000" dirty="0">
                <a:latin typeface="Calibri" panose="020F0502020204030204" pitchFamily="34" charset="0"/>
                <a:ea typeface="Calibri" panose="020F0502020204030204" pitchFamily="34" charset="0"/>
                <a:cs typeface="Times New Roman" panose="02020603050405020304" pitchFamily="18" charset="0"/>
              </a:rPr>
              <a:t> CSR als een kritische factor in het vermogen van een bedrijf om effectief te blijven opereren met minimale impact en risico's. </a:t>
            </a:r>
            <a:r>
              <a:rPr lang="en-IE" sz="2000" dirty="0">
                <a:effectLst/>
                <a:latin typeface="Calibri" panose="020F0502020204030204" pitchFamily="34" charset="0"/>
                <a:ea typeface="Calibri" panose="020F0502020204030204" pitchFamily="34" charset="0"/>
                <a:cs typeface="Times New Roman" panose="02020603050405020304" pitchFamily="18" charset="0"/>
              </a:rPr>
              <a:t>De module laat zien hoe CSR een duurzame bedrijfsbenadering is die zorgt voor </a:t>
            </a:r>
            <a:r>
              <a:rPr lang="en-IE" sz="2000" b="1" dirty="0">
                <a:effectLst/>
                <a:latin typeface="Calibri" panose="020F0502020204030204" pitchFamily="34" charset="0"/>
                <a:ea typeface="Calibri" panose="020F0502020204030204" pitchFamily="34" charset="0"/>
                <a:cs typeface="Times New Roman" panose="02020603050405020304" pitchFamily="18" charset="0"/>
              </a:rPr>
              <a:t>tipple bottom outcomes </a:t>
            </a:r>
            <a:r>
              <a:rPr lang="en-IE" sz="2000" dirty="0">
                <a:effectLst/>
                <a:latin typeface="Calibri" panose="020F0502020204030204" pitchFamily="34" charset="0"/>
                <a:ea typeface="Calibri" panose="020F0502020204030204" pitchFamily="34" charset="0"/>
                <a:cs typeface="Times New Roman" panose="02020603050405020304" pitchFamily="18" charset="0"/>
              </a:rPr>
              <a:t>- mensen, winst en de planeet. Het </a:t>
            </a:r>
            <a:r>
              <a:rPr lang="en-IE" sz="2000" dirty="0">
                <a:latin typeface="Calibri" panose="020F0502020204030204" pitchFamily="34" charset="0"/>
                <a:ea typeface="Calibri" panose="020F0502020204030204" pitchFamily="34" charset="0"/>
                <a:cs typeface="Times New Roman" panose="02020603050405020304" pitchFamily="18" charset="0"/>
              </a:rPr>
              <a:t>behandelt hoe KMO's CSR in hun bedrijf kunnen implementeren via een internationaal erkend normenstelsel ISO26000. Leer de 7 kernonderwerpen en 7 principes van sociale verantwoordelijkheid en implementeer ze in hetzelfde kader. Krijg toegang tot nuttige hulpmiddelen, gidsen en video's over hoe een MKB-bedrijf in de praktijk een betere </a:t>
            </a:r>
            <a:r>
              <a:rPr lang="en-GB" sz="2000" dirty="0">
                <a:latin typeface="Calibri" panose="020F0502020204030204" pitchFamily="34" charset="0"/>
                <a:ea typeface="Calibri" panose="020F0502020204030204" pitchFamily="34" charset="0"/>
                <a:cs typeface="Times New Roman" panose="02020603050405020304" pitchFamily="18" charset="0"/>
              </a:rPr>
              <a:t>manier kan </a:t>
            </a:r>
            <a:r>
              <a:rPr lang="en-IE" sz="2000" dirty="0">
                <a:latin typeface="Calibri" panose="020F0502020204030204" pitchFamily="34" charset="0"/>
                <a:ea typeface="Calibri" panose="020F0502020204030204" pitchFamily="34" charset="0"/>
                <a:cs typeface="Times New Roman" panose="02020603050405020304" pitchFamily="18" charset="0"/>
              </a:rPr>
              <a:t>implementeren </a:t>
            </a:r>
            <a:r>
              <a:rPr lang="en-GB" sz="2000" dirty="0">
                <a:latin typeface="Calibri" panose="020F0502020204030204" pitchFamily="34" charset="0"/>
                <a:ea typeface="Calibri" panose="020F0502020204030204" pitchFamily="34" charset="0"/>
                <a:cs typeface="Times New Roman" panose="02020603050405020304" pitchFamily="18" charset="0"/>
              </a:rPr>
              <a:t>om samen te werken met de maatschappij en het milieu waarin het actief is. Module 7 Behandelt het tweede deel van module 6.</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512952" y="1109473"/>
            <a:ext cx="511077" cy="635000"/>
          </a:xfrm>
        </p:spPr>
        <p:txBody>
          <a:bodyPr/>
          <a:lstStyle/>
          <a:p>
            <a:r>
              <a:rPr lang="en-US" b="1" dirty="0">
                <a:solidFill>
                  <a:srgbClr val="027354"/>
                </a:solidFill>
              </a:rPr>
              <a:t>1</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8411" y="1367727"/>
            <a:ext cx="4718277" cy="822373"/>
          </a:xfrm>
        </p:spPr>
        <p:txBody>
          <a:bodyPr/>
          <a:lstStyle/>
          <a:p>
            <a:r>
              <a:rPr lang="en-US" dirty="0"/>
              <a:t>De voordelen, groeikansen en voordelen van een wereldwijd </a:t>
            </a:r>
            <a:r>
              <a:rPr lang="en-US" dirty="0" err="1"/>
              <a:t>erkend</a:t>
            </a:r>
            <a:r>
              <a:rPr lang="en-US" dirty="0"/>
              <a:t> CSR-</a:t>
            </a:r>
            <a:r>
              <a:rPr lang="en-US" dirty="0" err="1"/>
              <a:t>raamwerk</a:t>
            </a:r>
            <a:r>
              <a:rPr lang="en-US" dirty="0"/>
              <a:t> realiseren (met ISO 26000)</a:t>
            </a:r>
          </a:p>
          <a:p>
            <a:endParaRPr lang="en-US" sz="24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609986" y="240461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219834" y="454753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C55A11"/>
                </a:solidFill>
              </a:rPr>
              <a:t>Wordt behandeld in module 7 </a:t>
            </a:r>
            <a:r>
              <a:rPr lang="en-IE" dirty="0"/>
              <a:t>De routekaart voor de implementatie van </a:t>
            </a:r>
            <a:r>
              <a:rPr lang="en-IE" dirty="0" err="1"/>
              <a:t>duurzaam</a:t>
            </a:r>
            <a:r>
              <a:rPr lang="en-IE" dirty="0"/>
              <a:t> CSR en ISO 26000-strategieën goedkeuren. </a:t>
            </a:r>
          </a:p>
        </p:txBody>
      </p:sp>
      <p:sp>
        <p:nvSpPr>
          <p:cNvPr id="9" name="Text Placeholder 14">
            <a:extLst>
              <a:ext uri="{FF2B5EF4-FFF2-40B4-BE49-F238E27FC236}">
                <a16:creationId xmlns:a16="http://schemas.microsoft.com/office/drawing/2014/main" id="{AFA416FF-5BDD-18C6-CD8A-A1292475553D}"/>
              </a:ext>
            </a:extLst>
          </p:cNvPr>
          <p:cNvSpPr txBox="1">
            <a:spLocks/>
          </p:cNvSpPr>
          <p:nvPr/>
        </p:nvSpPr>
        <p:spPr>
          <a:xfrm>
            <a:off x="6512952" y="150374"/>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027354"/>
                </a:solidFill>
              </a:rPr>
              <a:t>Inhoud</a:t>
            </a:r>
          </a:p>
        </p:txBody>
      </p:sp>
      <p:sp>
        <p:nvSpPr>
          <p:cNvPr id="22" name="Text Placeholder 22">
            <a:extLst>
              <a:ext uri="{FF2B5EF4-FFF2-40B4-BE49-F238E27FC236}">
                <a16:creationId xmlns:a16="http://schemas.microsoft.com/office/drawing/2014/main" id="{7DB5F7B3-9121-512F-3800-11DB607D136A}"/>
              </a:ext>
            </a:extLst>
          </p:cNvPr>
          <p:cNvSpPr txBox="1">
            <a:spLocks/>
          </p:cNvSpPr>
          <p:nvPr/>
        </p:nvSpPr>
        <p:spPr>
          <a:xfrm>
            <a:off x="7178412" y="1899743"/>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p:txBody>
      </p:sp>
      <p:sp>
        <p:nvSpPr>
          <p:cNvPr id="4" name="Text Placeholder 22">
            <a:extLst>
              <a:ext uri="{FF2B5EF4-FFF2-40B4-BE49-F238E27FC236}">
                <a16:creationId xmlns:a16="http://schemas.microsoft.com/office/drawing/2014/main" id="{962CBA74-32C8-BC41-0BD6-DB21D52A8AC9}"/>
              </a:ext>
            </a:extLst>
          </p:cNvPr>
          <p:cNvSpPr txBox="1">
            <a:spLocks/>
          </p:cNvSpPr>
          <p:nvPr/>
        </p:nvSpPr>
        <p:spPr>
          <a:xfrm>
            <a:off x="7219834" y="234656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ISO 26000 7 CSR-</a:t>
            </a:r>
            <a:r>
              <a:rPr lang="en-IE" dirty="0" err="1"/>
              <a:t>kernthema's</a:t>
            </a:r>
            <a:r>
              <a:rPr lang="en-IE" dirty="0"/>
              <a:t> met de belangrijkste uitdagingen voor het mkb</a:t>
            </a:r>
          </a:p>
        </p:txBody>
      </p:sp>
      <p:sp>
        <p:nvSpPr>
          <p:cNvPr id="5" name="Text Placeholder 21">
            <a:extLst>
              <a:ext uri="{FF2B5EF4-FFF2-40B4-BE49-F238E27FC236}">
                <a16:creationId xmlns:a16="http://schemas.microsoft.com/office/drawing/2014/main" id="{29FCF4D0-F859-53A4-5987-A3F94B6555FA}"/>
              </a:ext>
            </a:extLst>
          </p:cNvPr>
          <p:cNvSpPr txBox="1">
            <a:spLocks/>
          </p:cNvSpPr>
          <p:nvPr/>
        </p:nvSpPr>
        <p:spPr>
          <a:xfrm>
            <a:off x="6651239" y="358951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3</a:t>
            </a:r>
          </a:p>
        </p:txBody>
      </p:sp>
      <p:sp>
        <p:nvSpPr>
          <p:cNvPr id="6" name="Text Placeholder 22">
            <a:extLst>
              <a:ext uri="{FF2B5EF4-FFF2-40B4-BE49-F238E27FC236}">
                <a16:creationId xmlns:a16="http://schemas.microsoft.com/office/drawing/2014/main" id="{5E83B176-2D19-0F74-3EA7-23288F3391CB}"/>
              </a:ext>
            </a:extLst>
          </p:cNvPr>
          <p:cNvSpPr txBox="1">
            <a:spLocks/>
          </p:cNvSpPr>
          <p:nvPr/>
        </p:nvSpPr>
        <p:spPr>
          <a:xfrm>
            <a:off x="7219834" y="3495828"/>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ISO 26000 7 CSR-</a:t>
            </a:r>
            <a:r>
              <a:rPr lang="en-IE" dirty="0" err="1"/>
              <a:t>kernprincipes</a:t>
            </a:r>
            <a:r>
              <a:rPr lang="en-IE" dirty="0"/>
              <a:t> waar mkb-bedrijven rekening mee moeten houden bij het vormgeven van </a:t>
            </a:r>
            <a:r>
              <a:rPr lang="en-IE" dirty="0" err="1"/>
              <a:t>hun</a:t>
            </a:r>
            <a:r>
              <a:rPr lang="en-IE" dirty="0"/>
              <a:t> CSR</a:t>
            </a:r>
          </a:p>
        </p:txBody>
      </p:sp>
      <p:sp>
        <p:nvSpPr>
          <p:cNvPr id="7" name="Text Placeholder 21">
            <a:extLst>
              <a:ext uri="{FF2B5EF4-FFF2-40B4-BE49-F238E27FC236}">
                <a16:creationId xmlns:a16="http://schemas.microsoft.com/office/drawing/2014/main" id="{87D15A81-3269-C44B-772F-574CA9055EFA}"/>
              </a:ext>
            </a:extLst>
          </p:cNvPr>
          <p:cNvSpPr txBox="1">
            <a:spLocks/>
          </p:cNvSpPr>
          <p:nvPr/>
        </p:nvSpPr>
        <p:spPr>
          <a:xfrm>
            <a:off x="6651238" y="464122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4</a:t>
            </a:r>
          </a:p>
        </p:txBody>
      </p:sp>
    </p:spTree>
    <p:extLst>
      <p:ext uri="{BB962C8B-B14F-4D97-AF65-F5344CB8AC3E}">
        <p14:creationId xmlns:p14="http://schemas.microsoft.com/office/powerpoint/2010/main" val="518529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AC6C78-A964-F45E-0D72-BD02056E46C9}"/>
              </a:ext>
            </a:extLst>
          </p:cNvPr>
          <p:cNvSpPr>
            <a:spLocks noGrp="1"/>
          </p:cNvSpPr>
          <p:nvPr>
            <p:ph type="body" sz="quarter" idx="13"/>
          </p:nvPr>
        </p:nvSpPr>
        <p:spPr>
          <a:xfrm>
            <a:off x="1086578" y="406967"/>
            <a:ext cx="10600546" cy="953429"/>
          </a:xfrm>
        </p:spPr>
        <p:txBody>
          <a:bodyPr>
            <a:normAutofit fontScale="92500" lnSpcReduction="10000"/>
          </a:bodyPr>
          <a:lstStyle/>
          <a:p>
            <a:r>
              <a:rPr lang="en-IE" dirty="0">
                <a:solidFill>
                  <a:srgbClr val="027354"/>
                </a:solidFill>
              </a:rPr>
              <a:t>Ethische risico's, gevolgen en verantwoordelijkheden beheren</a:t>
            </a:r>
          </a:p>
        </p:txBody>
      </p:sp>
      <p:sp>
        <p:nvSpPr>
          <p:cNvPr id="8" name="Text Placeholder 7">
            <a:extLst>
              <a:ext uri="{FF2B5EF4-FFF2-40B4-BE49-F238E27FC236}">
                <a16:creationId xmlns:a16="http://schemas.microsoft.com/office/drawing/2014/main" id="{FD524BDB-8D39-E38C-932F-804770E27A3F}"/>
              </a:ext>
            </a:extLst>
          </p:cNvPr>
          <p:cNvSpPr>
            <a:spLocks noGrp="1"/>
          </p:cNvSpPr>
          <p:nvPr>
            <p:ph type="body" sz="quarter" idx="14"/>
          </p:nvPr>
        </p:nvSpPr>
        <p:spPr>
          <a:xfrm>
            <a:off x="1085850" y="1360396"/>
            <a:ext cx="10587038" cy="3995320"/>
          </a:xfrm>
        </p:spPr>
        <p:txBody>
          <a:bodyPr/>
          <a:lstStyle/>
          <a:p>
            <a:r>
              <a:rPr lang="en-US" sz="2000" dirty="0"/>
              <a:t>Iedereen moet een leefbaar loon kunnen verdienen met vrij gekozen werk (geen dwangarbeid of slavernij). Alle werknemers moeten rechtvaardige en gunstige arbeidsomstandigheden ervaren. Verantwoordelijkheid gaat verder dan werkplekken die een bedrijf bezit of rechtstreeks controleert</a:t>
            </a:r>
          </a:p>
          <a:p>
            <a:pPr marL="342900" indent="-342900">
              <a:buFont typeface="Wingdings" panose="05000000000000000000" pitchFamily="2" charset="2"/>
              <a:buChar char="v"/>
            </a:pPr>
            <a:r>
              <a:rPr lang="en-US" sz="2000" dirty="0"/>
              <a:t>Kinderarbeid en dwangarbeid uitbannen </a:t>
            </a:r>
          </a:p>
          <a:p>
            <a:pPr marL="342900" indent="-342900">
              <a:buFont typeface="Wingdings" panose="05000000000000000000" pitchFamily="2" charset="2"/>
              <a:buChar char="v"/>
            </a:pPr>
            <a:r>
              <a:rPr lang="en-US" sz="2000" dirty="0"/>
              <a:t>Voldoen aan wet- en regelgeving inzake vakbondsrechten en collectieve onderhandelingen, en sociale bescherming (medische dekking, arbeidsongeschiktheidsverlof, enz. </a:t>
            </a:r>
          </a:p>
          <a:p>
            <a:pPr marL="342900" indent="-342900">
              <a:buFont typeface="Wingdings" panose="05000000000000000000" pitchFamily="2" charset="2"/>
              <a:buChar char="v"/>
            </a:pPr>
            <a:r>
              <a:rPr lang="en-US" sz="2000" dirty="0"/>
              <a:t>Discriminatie bij aanwerving en ontslag uitbannen </a:t>
            </a:r>
          </a:p>
          <a:p>
            <a:r>
              <a:rPr lang="en-US" sz="2000" b="1" i="1" dirty="0">
                <a:solidFill>
                  <a:srgbClr val="027354"/>
                </a:solidFill>
              </a:rPr>
              <a:t>Deze worden erkend als fundamentele mensenrechten (ISO 26000:2010, 6.3)</a:t>
            </a:r>
          </a:p>
          <a:p>
            <a:pPr marL="342900" indent="-342900">
              <a:buFont typeface="Wingdings" panose="05000000000000000000" pitchFamily="2" charset="2"/>
              <a:buChar char="v"/>
            </a:pPr>
            <a:r>
              <a:rPr lang="en-US" sz="2000" dirty="0"/>
              <a:t>Begrijp en beheers de gezondheids- en veiligheidsrisico's van activiteiten; zorg voor veiligheidsuitrusting en training</a:t>
            </a:r>
          </a:p>
          <a:p>
            <a:pPr marL="342900" indent="-342900">
              <a:buFont typeface="Wingdings" panose="05000000000000000000" pitchFamily="2" charset="2"/>
              <a:buChar char="v"/>
            </a:pPr>
            <a:r>
              <a:rPr lang="en-US" sz="2000" dirty="0"/>
              <a:t>Houd bij het maken van beslissingen over roosters rekening met de gevolgen voor het gezinsleven van werknemers</a:t>
            </a:r>
          </a:p>
          <a:p>
            <a:pPr marL="342900" indent="-342900">
              <a:buFont typeface="Wingdings" panose="05000000000000000000" pitchFamily="2" charset="2"/>
              <a:buChar char="v"/>
            </a:pPr>
            <a:r>
              <a:rPr lang="en-US" sz="2000" dirty="0"/>
              <a:t>Vermijd contracten met leveranciers of onderaannemers die oneerlijke of onrechtmatige arbeidspraktijken gebruiken, inclusief kinderarbeid</a:t>
            </a:r>
            <a:endParaRPr lang="en-US" sz="2000" dirty="0">
              <a:solidFill>
                <a:schemeClr val="tx2">
                  <a:lumMod val="50000"/>
                </a:schemeClr>
              </a:solidFill>
            </a:endParaRPr>
          </a:p>
          <a:p>
            <a:endParaRPr lang="en-IE" sz="2000" dirty="0"/>
          </a:p>
        </p:txBody>
      </p:sp>
      <p:sp>
        <p:nvSpPr>
          <p:cNvPr id="2" name="TextBox 1">
            <a:extLst>
              <a:ext uri="{FF2B5EF4-FFF2-40B4-BE49-F238E27FC236}">
                <a16:creationId xmlns:a16="http://schemas.microsoft.com/office/drawing/2014/main" id="{4CF1648D-8881-75F7-D76C-1C31C6ACF0B4}"/>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spTree>
    <p:extLst>
      <p:ext uri="{BB962C8B-B14F-4D97-AF65-F5344CB8AC3E}">
        <p14:creationId xmlns:p14="http://schemas.microsoft.com/office/powerpoint/2010/main" val="260536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looking at a computer&#10;&#10;Description automatically generated">
            <a:extLst>
              <a:ext uri="{FF2B5EF4-FFF2-40B4-BE49-F238E27FC236}">
                <a16:creationId xmlns:a16="http://schemas.microsoft.com/office/drawing/2014/main" id="{46C1AE1B-A215-DC2A-F255-0B81E739F2B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689" r="24689"/>
          <a:stretch>
            <a:fillRect/>
          </a:stretch>
        </p:blipFill>
        <p:spPr/>
      </p:pic>
      <p:sp>
        <p:nvSpPr>
          <p:cNvPr id="4" name="Text Placeholder 3">
            <a:extLst>
              <a:ext uri="{FF2B5EF4-FFF2-40B4-BE49-F238E27FC236}">
                <a16:creationId xmlns:a16="http://schemas.microsoft.com/office/drawing/2014/main" id="{31A63DC4-BF1F-37D3-3B43-D0D353366C35}"/>
              </a:ext>
            </a:extLst>
          </p:cNvPr>
          <p:cNvSpPr>
            <a:spLocks noGrp="1"/>
          </p:cNvSpPr>
          <p:nvPr>
            <p:ph type="body" sz="quarter" idx="13"/>
          </p:nvPr>
        </p:nvSpPr>
        <p:spPr>
          <a:xfrm>
            <a:off x="415387" y="570394"/>
            <a:ext cx="5680614" cy="953429"/>
          </a:xfrm>
        </p:spPr>
        <p:txBody>
          <a:bodyPr>
            <a:normAutofit fontScale="92500" lnSpcReduction="10000"/>
          </a:bodyPr>
          <a:lstStyle/>
          <a:p>
            <a:pPr algn="ctr"/>
            <a:r>
              <a:rPr lang="en-IE" b="0" dirty="0"/>
              <a:t>Eerlijke ethische bedrijfspraktijken</a:t>
            </a:r>
          </a:p>
        </p:txBody>
      </p:sp>
      <p:sp>
        <p:nvSpPr>
          <p:cNvPr id="5" name="Text Placeholder 4">
            <a:extLst>
              <a:ext uri="{FF2B5EF4-FFF2-40B4-BE49-F238E27FC236}">
                <a16:creationId xmlns:a16="http://schemas.microsoft.com/office/drawing/2014/main" id="{EA5C2F9D-0B4F-0F69-FA2A-4E57C926E008}"/>
              </a:ext>
            </a:extLst>
          </p:cNvPr>
          <p:cNvSpPr>
            <a:spLocks noGrp="1"/>
          </p:cNvSpPr>
          <p:nvPr>
            <p:ph type="body" sz="quarter" idx="14"/>
          </p:nvPr>
        </p:nvSpPr>
        <p:spPr>
          <a:xfrm>
            <a:off x="511956" y="1179301"/>
            <a:ext cx="5680614" cy="3079983"/>
          </a:xfrm>
        </p:spPr>
        <p:txBody>
          <a:bodyPr/>
          <a:lstStyle/>
          <a:p>
            <a:pPr marL="342900" indent="-342900">
              <a:buFont typeface="Wingdings" panose="05000000000000000000" pitchFamily="2" charset="2"/>
              <a:buChar char="v"/>
            </a:pPr>
            <a:r>
              <a:rPr lang="en-US" sz="2000" b="1" dirty="0"/>
              <a:t>Wees eerlijk </a:t>
            </a:r>
            <a:r>
              <a:rPr lang="en-US" sz="2000" dirty="0"/>
              <a:t>- vraag of accepteer geen steekpenningen; probeer geen wetten te overtreden door politieke invloed te gebruiken</a:t>
            </a:r>
          </a:p>
          <a:p>
            <a:pPr marL="342900" indent="-342900">
              <a:buFont typeface="Wingdings" panose="05000000000000000000" pitchFamily="2" charset="2"/>
              <a:buChar char="v"/>
            </a:pPr>
            <a:r>
              <a:rPr lang="en-US" sz="2000" b="1" dirty="0"/>
              <a:t>Respecteer eigendomsrechten</a:t>
            </a:r>
            <a:r>
              <a:rPr lang="en-US" sz="2000" dirty="0"/>
              <a:t>; betaal een eerlijke vergoeding voor eigendom dat u verwerft of gebruikt</a:t>
            </a:r>
          </a:p>
          <a:p>
            <a:pPr marL="342900" indent="-342900">
              <a:buFont typeface="Wingdings" panose="05000000000000000000" pitchFamily="2" charset="2"/>
              <a:buChar char="v"/>
            </a:pPr>
            <a:r>
              <a:rPr lang="en-US" sz="2000" b="1" dirty="0"/>
              <a:t>Leveranciers en klanten/consumenten eerlijk behandelen, </a:t>
            </a:r>
            <a:r>
              <a:rPr lang="en-US" sz="2000" dirty="0"/>
              <a:t>inclusief prompte betaling van rekeningen en prompte aandacht voor problemen</a:t>
            </a:r>
          </a:p>
          <a:p>
            <a:pPr marL="342900" indent="-342900">
              <a:buFont typeface="Wingdings" panose="05000000000000000000" pitchFamily="2" charset="2"/>
              <a:buChar char="v"/>
            </a:pPr>
            <a:r>
              <a:rPr lang="en-US" sz="2000" b="1" dirty="0"/>
              <a:t>Onderzoek uw waardeketen/leveringsketen </a:t>
            </a:r>
            <a:r>
              <a:rPr lang="en-US" sz="2000" dirty="0"/>
              <a:t>en zorg ervoor dat u genoeg betaalt om uw leveranciers in staat te stellen hun eigen sociale verantwoordelijkheden na te komen.</a:t>
            </a:r>
          </a:p>
          <a:p>
            <a:endParaRPr lang="en-IE" sz="2000" dirty="0"/>
          </a:p>
        </p:txBody>
      </p:sp>
      <p:sp>
        <p:nvSpPr>
          <p:cNvPr id="7" name="TextBox 6">
            <a:extLst>
              <a:ext uri="{FF2B5EF4-FFF2-40B4-BE49-F238E27FC236}">
                <a16:creationId xmlns:a16="http://schemas.microsoft.com/office/drawing/2014/main" id="{BD12AAEB-95A5-0634-1309-1FBF19290556}"/>
              </a:ext>
            </a:extLst>
          </p:cNvPr>
          <p:cNvSpPr txBox="1"/>
          <p:nvPr/>
        </p:nvSpPr>
        <p:spPr>
          <a:xfrm>
            <a:off x="8109324" y="6319478"/>
            <a:ext cx="3314502"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Bron ISO Maatschappelijke verantwoordelijkheid</a:t>
            </a:r>
            <a:endParaRPr lang="en-IE" dirty="0">
              <a:solidFill>
                <a:schemeClr val="bg1"/>
              </a:solidFill>
            </a:endParaRPr>
          </a:p>
        </p:txBody>
      </p:sp>
    </p:spTree>
    <p:extLst>
      <p:ext uri="{BB962C8B-B14F-4D97-AF65-F5344CB8AC3E}">
        <p14:creationId xmlns:p14="http://schemas.microsoft.com/office/powerpoint/2010/main" val="575790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621407" y="509821"/>
            <a:ext cx="7097915" cy="4188673"/>
          </a:xfrm>
        </p:spPr>
        <p:txBody>
          <a:bodyPr/>
          <a:lstStyle/>
          <a:p>
            <a:r>
              <a:rPr lang="en-US" sz="2000" dirty="0"/>
              <a:t>Dit houdt in dat je groepen belanghebbenden moet identificeren. Dat zijn degenen die de gevolgen ondervinden van uw beslissingen en acties - en reageren op hun zorgen. </a:t>
            </a:r>
            <a:r>
              <a:rPr lang="en-US" sz="2000" dirty="0">
                <a:solidFill>
                  <a:srgbClr val="027354"/>
                </a:solidFill>
              </a:rPr>
              <a:t>Het betekent </a:t>
            </a:r>
            <a:r>
              <a:rPr lang="en-US" sz="2000" u="sng" dirty="0">
                <a:solidFill>
                  <a:srgbClr val="027354"/>
                </a:solidFill>
              </a:rPr>
              <a:t>niet dat u </a:t>
            </a:r>
            <a:r>
              <a:rPr lang="en-US" sz="2000" dirty="0">
                <a:solidFill>
                  <a:srgbClr val="027354"/>
                </a:solidFill>
              </a:rPr>
              <a:t>hen uw beslissingen laat nemen.</a:t>
            </a:r>
          </a:p>
          <a:p>
            <a:endParaRPr lang="en-US" sz="2000" dirty="0"/>
          </a:p>
          <a:p>
            <a:pPr>
              <a:buNone/>
            </a:pPr>
            <a:r>
              <a:rPr lang="en-US" sz="2000" dirty="0"/>
              <a:t>Merk op dat </a:t>
            </a:r>
            <a:r>
              <a:rPr lang="en-US" sz="2000" i="1" dirty="0">
                <a:solidFill>
                  <a:srgbClr val="027354"/>
                </a:solidFill>
              </a:rPr>
              <a:t>"sociale verantwoordelijkheid" </a:t>
            </a:r>
            <a:r>
              <a:rPr lang="en-US" sz="2000" dirty="0"/>
              <a:t>per definitie altijd een verwijzing naar de basisprincipes inhoudt en een bewustzijn van de gevolgen voor anderen.</a:t>
            </a:r>
          </a:p>
          <a:p>
            <a:pPr>
              <a:buNone/>
            </a:pPr>
            <a:endParaRPr lang="en-US" sz="2000" dirty="0"/>
          </a:p>
          <a:p>
            <a:pPr>
              <a:buClr>
                <a:srgbClr val="027354"/>
              </a:buClr>
            </a:pPr>
            <a:r>
              <a:rPr lang="en-US" sz="2000" dirty="0">
                <a:solidFill>
                  <a:srgbClr val="111111"/>
                </a:solidFill>
              </a:rPr>
              <a:t>Het identificeren van belanghebbenden en </a:t>
            </a:r>
            <a:r>
              <a:rPr lang="en-US" sz="2000" b="1" dirty="0">
                <a:solidFill>
                  <a:srgbClr val="027354"/>
                </a:solidFill>
              </a:rPr>
              <a:t>het ontwikkelen van communicatiekanalen </a:t>
            </a:r>
            <a:r>
              <a:rPr lang="en-US" sz="2000" dirty="0">
                <a:solidFill>
                  <a:srgbClr val="111111"/>
                </a:solidFill>
              </a:rPr>
              <a:t>met hen is een van de meest lonende en kan ook het meest uitdagende onderdeel van Maatschappelijk Verantwoord Ondernemen zijn. Dit is fantastisch voor het uitwisselen van kennis, suggesties, klachten en ideeën voor oplossingen. Begin met het communiceren van respect en de bereidheid om mee te doen voordat er een crisis ontstaat. Het doel is om vertrouwen en geloofwaardigheid op te bouwen voor de lange termijn, niet om "snelle oplossingen" voor problemen te vinden.</a:t>
            </a:r>
          </a:p>
          <a:p>
            <a:pPr marL="457200" indent="-457200">
              <a:buClr>
                <a:srgbClr val="027354"/>
              </a:buClr>
              <a:buFont typeface="+mj-lt"/>
              <a:buAutoNum type="arabicPeriod"/>
            </a:pPr>
            <a:endParaRPr lang="en-IE" sz="20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589390"/>
            <a:ext cx="3539904" cy="5616451"/>
          </a:xfrm>
        </p:spPr>
        <p:txBody>
          <a:bodyPr>
            <a:normAutofit/>
          </a:bodyPr>
          <a:lstStyle/>
          <a:p>
            <a:r>
              <a:rPr lang="en-IE" dirty="0">
                <a:solidFill>
                  <a:schemeClr val="bg1"/>
                </a:solidFill>
              </a:rPr>
              <a:t>Principe 4</a:t>
            </a:r>
          </a:p>
          <a:p>
            <a:r>
              <a:rPr lang="en-IE" b="1" dirty="0">
                <a:solidFill>
                  <a:schemeClr val="bg1"/>
                </a:solidFill>
              </a:rPr>
              <a:t>Respect voor belangen van belanghebbenden</a:t>
            </a:r>
          </a:p>
          <a:p>
            <a:endParaRPr lang="en-IE" sz="2400" b="1" dirty="0">
              <a:solidFill>
                <a:srgbClr val="027354"/>
              </a:solidFill>
            </a:endParaRPr>
          </a:p>
          <a:p>
            <a:r>
              <a:rPr lang="en-US" sz="2800" dirty="0">
                <a:solidFill>
                  <a:srgbClr val="F08B10"/>
                </a:solidFill>
              </a:rPr>
              <a:t>Bewustzijn van de impact op anderen</a:t>
            </a:r>
          </a:p>
          <a:p>
            <a:endParaRPr lang="en-IE" dirty="0"/>
          </a:p>
        </p:txBody>
      </p:sp>
      <p:grpSp>
        <p:nvGrpSpPr>
          <p:cNvPr id="7" name="Graphic 4">
            <a:extLst>
              <a:ext uri="{FF2B5EF4-FFF2-40B4-BE49-F238E27FC236}">
                <a16:creationId xmlns:a16="http://schemas.microsoft.com/office/drawing/2014/main" id="{6ADD3F5C-6689-5C04-ADDA-559409F6D635}"/>
              </a:ext>
            </a:extLst>
          </p:cNvPr>
          <p:cNvGrpSpPr/>
          <p:nvPr/>
        </p:nvGrpSpPr>
        <p:grpSpPr>
          <a:xfrm>
            <a:off x="832794" y="4418091"/>
            <a:ext cx="2725217" cy="2018374"/>
            <a:chOff x="5594918" y="3386579"/>
            <a:chExt cx="1695226" cy="1318674"/>
          </a:xfrm>
        </p:grpSpPr>
        <p:sp>
          <p:nvSpPr>
            <p:cNvPr id="8" name="Freeform 1082">
              <a:extLst>
                <a:ext uri="{FF2B5EF4-FFF2-40B4-BE49-F238E27FC236}">
                  <a16:creationId xmlns:a16="http://schemas.microsoft.com/office/drawing/2014/main" id="{6C35A081-59F2-9D10-9D6D-8651155F281B}"/>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a:p>
          </p:txBody>
        </p:sp>
        <p:sp>
          <p:nvSpPr>
            <p:cNvPr id="9" name="Freeform 1083">
              <a:extLst>
                <a:ext uri="{FF2B5EF4-FFF2-40B4-BE49-F238E27FC236}">
                  <a16:creationId xmlns:a16="http://schemas.microsoft.com/office/drawing/2014/main" id="{F5CCE4B4-54D6-A898-328E-24A2DC5793E3}"/>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a:p>
          </p:txBody>
        </p:sp>
        <p:sp>
          <p:nvSpPr>
            <p:cNvPr id="10" name="Freeform 1084">
              <a:extLst>
                <a:ext uri="{FF2B5EF4-FFF2-40B4-BE49-F238E27FC236}">
                  <a16:creationId xmlns:a16="http://schemas.microsoft.com/office/drawing/2014/main" id="{435DD771-3D53-FD9B-EEB2-9B4AB4D41E08}"/>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a:p>
          </p:txBody>
        </p:sp>
        <p:sp>
          <p:nvSpPr>
            <p:cNvPr id="11" name="Freeform 1085">
              <a:extLst>
                <a:ext uri="{FF2B5EF4-FFF2-40B4-BE49-F238E27FC236}">
                  <a16:creationId xmlns:a16="http://schemas.microsoft.com/office/drawing/2014/main" id="{3CEEA5E5-DA0C-6BD4-C8B6-F516C4367FC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a:p>
          </p:txBody>
        </p:sp>
        <p:sp>
          <p:nvSpPr>
            <p:cNvPr id="12" name="Freeform 1086">
              <a:extLst>
                <a:ext uri="{FF2B5EF4-FFF2-40B4-BE49-F238E27FC236}">
                  <a16:creationId xmlns:a16="http://schemas.microsoft.com/office/drawing/2014/main" id="{CBF7E7EC-C180-4E31-A2B2-E47E16545CED}"/>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a:p>
          </p:txBody>
        </p:sp>
        <p:sp>
          <p:nvSpPr>
            <p:cNvPr id="13" name="Freeform 1087">
              <a:extLst>
                <a:ext uri="{FF2B5EF4-FFF2-40B4-BE49-F238E27FC236}">
                  <a16:creationId xmlns:a16="http://schemas.microsoft.com/office/drawing/2014/main" id="{7AE72935-B3DD-6D57-0143-117BDFEB34C6}"/>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a:p>
          </p:txBody>
        </p:sp>
        <p:sp>
          <p:nvSpPr>
            <p:cNvPr id="14" name="Freeform 1088">
              <a:extLst>
                <a:ext uri="{FF2B5EF4-FFF2-40B4-BE49-F238E27FC236}">
                  <a16:creationId xmlns:a16="http://schemas.microsoft.com/office/drawing/2014/main" id="{2D718E71-8144-B804-D591-B85F00129353}"/>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a:p>
          </p:txBody>
        </p:sp>
        <p:sp>
          <p:nvSpPr>
            <p:cNvPr id="15" name="Freeform 1089">
              <a:extLst>
                <a:ext uri="{FF2B5EF4-FFF2-40B4-BE49-F238E27FC236}">
                  <a16:creationId xmlns:a16="http://schemas.microsoft.com/office/drawing/2014/main" id="{FA5BA1AC-6738-0730-699C-763462DDF20F}"/>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a:p>
          </p:txBody>
        </p:sp>
        <p:sp>
          <p:nvSpPr>
            <p:cNvPr id="16" name="Freeform 1090">
              <a:extLst>
                <a:ext uri="{FF2B5EF4-FFF2-40B4-BE49-F238E27FC236}">
                  <a16:creationId xmlns:a16="http://schemas.microsoft.com/office/drawing/2014/main" id="{4C90B0C0-2AC8-C1DD-6D54-912F27B2BEF3}"/>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a:p>
          </p:txBody>
        </p:sp>
        <p:sp>
          <p:nvSpPr>
            <p:cNvPr id="17" name="Freeform 1091">
              <a:extLst>
                <a:ext uri="{FF2B5EF4-FFF2-40B4-BE49-F238E27FC236}">
                  <a16:creationId xmlns:a16="http://schemas.microsoft.com/office/drawing/2014/main" id="{CFF1AB2B-9439-CE87-DCBA-FA352AB6054A}"/>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a:p>
          </p:txBody>
        </p:sp>
        <p:sp>
          <p:nvSpPr>
            <p:cNvPr id="18" name="Freeform 1092">
              <a:extLst>
                <a:ext uri="{FF2B5EF4-FFF2-40B4-BE49-F238E27FC236}">
                  <a16:creationId xmlns:a16="http://schemas.microsoft.com/office/drawing/2014/main" id="{A659F78B-72B2-FD32-C198-A2A13FA1A9E5}"/>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a:p>
          </p:txBody>
        </p:sp>
        <p:sp>
          <p:nvSpPr>
            <p:cNvPr id="19" name="Freeform 1093">
              <a:extLst>
                <a:ext uri="{FF2B5EF4-FFF2-40B4-BE49-F238E27FC236}">
                  <a16:creationId xmlns:a16="http://schemas.microsoft.com/office/drawing/2014/main" id="{2DFFA63C-8D93-B009-F6A1-C79639D53579}"/>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a:p>
          </p:txBody>
        </p:sp>
        <p:sp>
          <p:nvSpPr>
            <p:cNvPr id="20" name="Freeform 1094">
              <a:extLst>
                <a:ext uri="{FF2B5EF4-FFF2-40B4-BE49-F238E27FC236}">
                  <a16:creationId xmlns:a16="http://schemas.microsoft.com/office/drawing/2014/main" id="{2F50CF09-726B-F264-27C7-C8D7CAAE931A}"/>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a:p>
          </p:txBody>
        </p:sp>
        <p:sp>
          <p:nvSpPr>
            <p:cNvPr id="21" name="Freeform 1095">
              <a:extLst>
                <a:ext uri="{FF2B5EF4-FFF2-40B4-BE49-F238E27FC236}">
                  <a16:creationId xmlns:a16="http://schemas.microsoft.com/office/drawing/2014/main" id="{0C843F41-AEFC-D217-1EB4-D88A5E53F9A5}"/>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a:p>
          </p:txBody>
        </p:sp>
        <p:sp>
          <p:nvSpPr>
            <p:cNvPr id="22" name="Freeform 1096">
              <a:extLst>
                <a:ext uri="{FF2B5EF4-FFF2-40B4-BE49-F238E27FC236}">
                  <a16:creationId xmlns:a16="http://schemas.microsoft.com/office/drawing/2014/main" id="{E17003A0-FB83-6A05-D622-A02B6F57B864}"/>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a:p>
          </p:txBody>
        </p:sp>
        <p:sp>
          <p:nvSpPr>
            <p:cNvPr id="23" name="Freeform 1097">
              <a:extLst>
                <a:ext uri="{FF2B5EF4-FFF2-40B4-BE49-F238E27FC236}">
                  <a16:creationId xmlns:a16="http://schemas.microsoft.com/office/drawing/2014/main" id="{1DEBC80A-8FC7-FBBA-A10B-85F8A237E75D}"/>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a:p>
          </p:txBody>
        </p:sp>
        <p:sp>
          <p:nvSpPr>
            <p:cNvPr id="24" name="Freeform 1098">
              <a:extLst>
                <a:ext uri="{FF2B5EF4-FFF2-40B4-BE49-F238E27FC236}">
                  <a16:creationId xmlns:a16="http://schemas.microsoft.com/office/drawing/2014/main" id="{015DF321-DE95-8868-4440-0CD4E61F6BE3}"/>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a:p>
          </p:txBody>
        </p:sp>
        <p:sp>
          <p:nvSpPr>
            <p:cNvPr id="25" name="Freeform 1099">
              <a:extLst>
                <a:ext uri="{FF2B5EF4-FFF2-40B4-BE49-F238E27FC236}">
                  <a16:creationId xmlns:a16="http://schemas.microsoft.com/office/drawing/2014/main" id="{F32618BE-EF52-43B4-E5FF-033FF35914C4}"/>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a:p>
          </p:txBody>
        </p:sp>
        <p:sp>
          <p:nvSpPr>
            <p:cNvPr id="26" name="Freeform 1100">
              <a:extLst>
                <a:ext uri="{FF2B5EF4-FFF2-40B4-BE49-F238E27FC236}">
                  <a16:creationId xmlns:a16="http://schemas.microsoft.com/office/drawing/2014/main" id="{31531640-1C9E-AC20-6381-0B22809DB22F}"/>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a:p>
          </p:txBody>
        </p:sp>
        <p:sp>
          <p:nvSpPr>
            <p:cNvPr id="27" name="Freeform 1101">
              <a:extLst>
                <a:ext uri="{FF2B5EF4-FFF2-40B4-BE49-F238E27FC236}">
                  <a16:creationId xmlns:a16="http://schemas.microsoft.com/office/drawing/2014/main" id="{EF82CAF8-BFB1-0C12-97D7-686CA7C6D55B}"/>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a:p>
          </p:txBody>
        </p:sp>
        <p:sp>
          <p:nvSpPr>
            <p:cNvPr id="28" name="Freeform 1102">
              <a:extLst>
                <a:ext uri="{FF2B5EF4-FFF2-40B4-BE49-F238E27FC236}">
                  <a16:creationId xmlns:a16="http://schemas.microsoft.com/office/drawing/2014/main" id="{4E4D1791-9AE4-E6ED-F26E-65336E5A9C3D}"/>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a:p>
          </p:txBody>
        </p:sp>
        <p:sp>
          <p:nvSpPr>
            <p:cNvPr id="29" name="Freeform 1103">
              <a:extLst>
                <a:ext uri="{FF2B5EF4-FFF2-40B4-BE49-F238E27FC236}">
                  <a16:creationId xmlns:a16="http://schemas.microsoft.com/office/drawing/2014/main" id="{F179B43A-BAE6-63FA-F229-C4EB4A23D4F9}"/>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a:p>
          </p:txBody>
        </p:sp>
        <p:sp>
          <p:nvSpPr>
            <p:cNvPr id="30" name="Freeform 1104">
              <a:extLst>
                <a:ext uri="{FF2B5EF4-FFF2-40B4-BE49-F238E27FC236}">
                  <a16:creationId xmlns:a16="http://schemas.microsoft.com/office/drawing/2014/main" id="{5572543F-16C5-9082-DF2E-77A200E7905D}"/>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a:p>
          </p:txBody>
        </p:sp>
        <p:sp>
          <p:nvSpPr>
            <p:cNvPr id="31" name="Freeform 1105">
              <a:extLst>
                <a:ext uri="{FF2B5EF4-FFF2-40B4-BE49-F238E27FC236}">
                  <a16:creationId xmlns:a16="http://schemas.microsoft.com/office/drawing/2014/main" id="{B457A581-ECB6-C8F2-D0F3-D4CE3F81C462}"/>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a:p>
          </p:txBody>
        </p:sp>
        <p:sp>
          <p:nvSpPr>
            <p:cNvPr id="32" name="Freeform 1106">
              <a:extLst>
                <a:ext uri="{FF2B5EF4-FFF2-40B4-BE49-F238E27FC236}">
                  <a16:creationId xmlns:a16="http://schemas.microsoft.com/office/drawing/2014/main" id="{CA6EB0F0-20A8-4D80-BFD7-CB9FD55557E4}"/>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72774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07590" y="589390"/>
            <a:ext cx="7311060" cy="4188673"/>
          </a:xfrm>
        </p:spPr>
        <p:txBody>
          <a:bodyPr/>
          <a:lstStyle/>
          <a:p>
            <a:r>
              <a:rPr lang="en-GB" b="1" i="0" dirty="0">
                <a:solidFill>
                  <a:srgbClr val="F08B10"/>
                </a:solidFill>
                <a:effectLst/>
              </a:rPr>
              <a:t>Een bedrijf moet:</a:t>
            </a:r>
          </a:p>
          <a:p>
            <a:endParaRPr lang="en-GB" sz="2000" b="0" i="0" dirty="0">
              <a:solidFill>
                <a:srgbClr val="000000"/>
              </a:solidFill>
              <a:effectLst/>
            </a:endParaRPr>
          </a:p>
          <a:p>
            <a:pPr marL="342900" indent="-342900">
              <a:buFont typeface="Wingdings" panose="05000000000000000000" pitchFamily="2" charset="2"/>
              <a:buChar char="v"/>
            </a:pPr>
            <a:r>
              <a:rPr lang="en-GB" sz="2000" b="0" i="0" dirty="0">
                <a:solidFill>
                  <a:srgbClr val="000000"/>
                </a:solidFill>
                <a:effectLst/>
              </a:rPr>
              <a:t>De belanghebbenden identificeren en hun belangen en wettelijke rechten erkennen en in acht nemen en </a:t>
            </a:r>
            <a:r>
              <a:rPr lang="en-GB" sz="2000" b="1" i="0" dirty="0">
                <a:solidFill>
                  <a:srgbClr val="027354"/>
                </a:solidFill>
                <a:effectLst/>
              </a:rPr>
              <a:t>reageren op hun geuite zorgen;</a:t>
            </a:r>
          </a:p>
          <a:p>
            <a:pPr marL="342900" indent="-342900">
              <a:buFont typeface="Wingdings" panose="05000000000000000000" pitchFamily="2" charset="2"/>
              <a:buChar char="v"/>
            </a:pPr>
            <a:r>
              <a:rPr lang="en-GB" sz="2000" b="0" i="0" dirty="0">
                <a:solidFill>
                  <a:srgbClr val="000000"/>
                </a:solidFill>
                <a:effectLst/>
              </a:rPr>
              <a:t>Erkennen dat sommige belanghebbenden </a:t>
            </a:r>
            <a:r>
              <a:rPr lang="en-GB" sz="2000" b="1" i="0" dirty="0">
                <a:solidFill>
                  <a:srgbClr val="027354"/>
                </a:solidFill>
                <a:effectLst/>
              </a:rPr>
              <a:t>de activiteiten </a:t>
            </a:r>
            <a:r>
              <a:rPr lang="en-GB" sz="2000" b="0" i="0" dirty="0">
                <a:solidFill>
                  <a:srgbClr val="000000"/>
                </a:solidFill>
                <a:effectLst/>
              </a:rPr>
              <a:t>van een bedrijf aanzienlijk kunnen </a:t>
            </a:r>
            <a:r>
              <a:rPr lang="en-GB" sz="2000" b="1" i="0" dirty="0">
                <a:solidFill>
                  <a:srgbClr val="027354"/>
                </a:solidFill>
                <a:effectLst/>
              </a:rPr>
              <a:t>beïnvloeden</a:t>
            </a:r>
            <a:r>
              <a:rPr lang="en-GB" sz="2000" b="0" i="0" dirty="0">
                <a:solidFill>
                  <a:srgbClr val="000000"/>
                </a:solidFill>
                <a:effectLst/>
              </a:rPr>
              <a:t>;</a:t>
            </a:r>
          </a:p>
          <a:p>
            <a:pPr marL="342900" indent="-342900">
              <a:buFont typeface="Wingdings" panose="05000000000000000000" pitchFamily="2" charset="2"/>
              <a:buChar char="v"/>
            </a:pPr>
            <a:r>
              <a:rPr lang="en-GB" sz="2000" b="0" i="0" dirty="0">
                <a:solidFill>
                  <a:srgbClr val="000000"/>
                </a:solidFill>
                <a:effectLst/>
              </a:rPr>
              <a:t>Beoordeel en houd rekening met het relatieve vermogen van belanghebbenden om een bedrijf </a:t>
            </a:r>
            <a:r>
              <a:rPr lang="en-GB" sz="2000" b="1" i="0" dirty="0">
                <a:solidFill>
                  <a:srgbClr val="027354"/>
                </a:solidFill>
                <a:effectLst/>
              </a:rPr>
              <a:t>positief te betrekken </a:t>
            </a:r>
            <a:r>
              <a:rPr lang="en-GB" sz="2000" b="0" i="0" dirty="0">
                <a:solidFill>
                  <a:srgbClr val="000000"/>
                </a:solidFill>
                <a:effectLst/>
              </a:rPr>
              <a:t>en te beïnvloeden;</a:t>
            </a:r>
          </a:p>
          <a:p>
            <a:pPr marL="342900" indent="-342900">
              <a:buFont typeface="Wingdings" panose="05000000000000000000" pitchFamily="2" charset="2"/>
              <a:buChar char="v"/>
            </a:pPr>
            <a:r>
              <a:rPr lang="en-GB" sz="2000" b="0" i="0" dirty="0">
                <a:solidFill>
                  <a:srgbClr val="000000"/>
                </a:solidFill>
                <a:effectLst/>
              </a:rPr>
              <a:t>Rekening houden met de relatie van de belangen van haar belanghebbenden tot de bredere verwachtingen van de samenleving en tot duurzame ontwikkeling, en met de manier waarop zij mogelijk kunnen samenwerken voor het grotere collectieve goed;</a:t>
            </a:r>
            <a:endParaRPr lang="en-GB" sz="2000" dirty="0">
              <a:solidFill>
                <a:srgbClr val="000000"/>
              </a:solidFill>
            </a:endParaRPr>
          </a:p>
          <a:p>
            <a:pPr marL="342900" indent="-342900">
              <a:buFont typeface="Wingdings" panose="05000000000000000000" pitchFamily="2" charset="2"/>
              <a:buChar char="v"/>
            </a:pPr>
            <a:endParaRPr lang="en-GB" sz="2000" b="0" i="0" dirty="0">
              <a:solidFill>
                <a:srgbClr val="000000"/>
              </a:solidFill>
              <a:effectLst/>
            </a:endParaRPr>
          </a:p>
          <a:p>
            <a:r>
              <a:rPr lang="en-GB" sz="2000" b="0" i="0" dirty="0">
                <a:solidFill>
                  <a:srgbClr val="000000"/>
                </a:solidFill>
                <a:effectLst/>
              </a:rPr>
              <a:t>(</a:t>
            </a:r>
            <a:r>
              <a:rPr lang="en-GB" sz="2000" b="0" i="0" dirty="0">
                <a:solidFill>
                  <a:srgbClr val="000000"/>
                </a:solidFill>
                <a:effectLst/>
                <a:hlinkClick r:id="rId2"/>
              </a:rPr>
              <a:t>Bron</a:t>
            </a:r>
            <a:r>
              <a:rPr lang="en-GB" sz="2000" b="0" i="0" dirty="0">
                <a:solidFill>
                  <a:srgbClr val="000000"/>
                </a:solidFill>
                <a:effectLst/>
              </a:rPr>
              <a:t>)</a:t>
            </a:r>
            <a:endParaRPr lang="en-IE" sz="20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589390"/>
            <a:ext cx="3539904" cy="5616451"/>
          </a:xfrm>
        </p:spPr>
        <p:txBody>
          <a:bodyPr>
            <a:normAutofit/>
          </a:bodyPr>
          <a:lstStyle/>
          <a:p>
            <a:r>
              <a:rPr lang="en-IE" dirty="0">
                <a:solidFill>
                  <a:schemeClr val="bg1"/>
                </a:solidFill>
              </a:rPr>
              <a:t>Principe 4</a:t>
            </a:r>
          </a:p>
          <a:p>
            <a:r>
              <a:rPr lang="en-IE" b="1" dirty="0">
                <a:solidFill>
                  <a:schemeClr val="bg1"/>
                </a:solidFill>
              </a:rPr>
              <a:t>Respect voor belangen van belanghebbenden</a:t>
            </a:r>
          </a:p>
          <a:p>
            <a:endParaRPr lang="en-IE" sz="1000" b="1" dirty="0">
              <a:solidFill>
                <a:srgbClr val="027354"/>
              </a:solidFill>
            </a:endParaRPr>
          </a:p>
          <a:p>
            <a:r>
              <a:rPr lang="en-US" sz="2800" dirty="0">
                <a:solidFill>
                  <a:srgbClr val="F08B10"/>
                </a:solidFill>
              </a:rPr>
              <a:t>De belangen van belanghebbenden respecteren, in overweging nemen en erop reageren</a:t>
            </a:r>
          </a:p>
          <a:p>
            <a:endParaRPr lang="en-IE" dirty="0"/>
          </a:p>
        </p:txBody>
      </p:sp>
      <p:grpSp>
        <p:nvGrpSpPr>
          <p:cNvPr id="7" name="Graphic 4">
            <a:extLst>
              <a:ext uri="{FF2B5EF4-FFF2-40B4-BE49-F238E27FC236}">
                <a16:creationId xmlns:a16="http://schemas.microsoft.com/office/drawing/2014/main" id="{6ADD3F5C-6689-5C04-ADDA-559409F6D635}"/>
              </a:ext>
            </a:extLst>
          </p:cNvPr>
          <p:cNvGrpSpPr/>
          <p:nvPr/>
        </p:nvGrpSpPr>
        <p:grpSpPr>
          <a:xfrm>
            <a:off x="832794" y="4885492"/>
            <a:ext cx="2598469" cy="1737971"/>
            <a:chOff x="5594918" y="3386579"/>
            <a:chExt cx="1695226" cy="1318674"/>
          </a:xfrm>
        </p:grpSpPr>
        <p:sp>
          <p:nvSpPr>
            <p:cNvPr id="8" name="Freeform 1082">
              <a:extLst>
                <a:ext uri="{FF2B5EF4-FFF2-40B4-BE49-F238E27FC236}">
                  <a16:creationId xmlns:a16="http://schemas.microsoft.com/office/drawing/2014/main" id="{6C35A081-59F2-9D10-9D6D-8651155F281B}"/>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a:p>
          </p:txBody>
        </p:sp>
        <p:sp>
          <p:nvSpPr>
            <p:cNvPr id="9" name="Freeform 1083">
              <a:extLst>
                <a:ext uri="{FF2B5EF4-FFF2-40B4-BE49-F238E27FC236}">
                  <a16:creationId xmlns:a16="http://schemas.microsoft.com/office/drawing/2014/main" id="{F5CCE4B4-54D6-A898-328E-24A2DC5793E3}"/>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a:p>
          </p:txBody>
        </p:sp>
        <p:sp>
          <p:nvSpPr>
            <p:cNvPr id="10" name="Freeform 1084">
              <a:extLst>
                <a:ext uri="{FF2B5EF4-FFF2-40B4-BE49-F238E27FC236}">
                  <a16:creationId xmlns:a16="http://schemas.microsoft.com/office/drawing/2014/main" id="{435DD771-3D53-FD9B-EEB2-9B4AB4D41E08}"/>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a:p>
          </p:txBody>
        </p:sp>
        <p:sp>
          <p:nvSpPr>
            <p:cNvPr id="11" name="Freeform 1085">
              <a:extLst>
                <a:ext uri="{FF2B5EF4-FFF2-40B4-BE49-F238E27FC236}">
                  <a16:creationId xmlns:a16="http://schemas.microsoft.com/office/drawing/2014/main" id="{3CEEA5E5-DA0C-6BD4-C8B6-F516C4367FC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a:p>
          </p:txBody>
        </p:sp>
        <p:sp>
          <p:nvSpPr>
            <p:cNvPr id="12" name="Freeform 1086">
              <a:extLst>
                <a:ext uri="{FF2B5EF4-FFF2-40B4-BE49-F238E27FC236}">
                  <a16:creationId xmlns:a16="http://schemas.microsoft.com/office/drawing/2014/main" id="{CBF7E7EC-C180-4E31-A2B2-E47E16545CED}"/>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a:p>
          </p:txBody>
        </p:sp>
        <p:sp>
          <p:nvSpPr>
            <p:cNvPr id="13" name="Freeform 1087">
              <a:extLst>
                <a:ext uri="{FF2B5EF4-FFF2-40B4-BE49-F238E27FC236}">
                  <a16:creationId xmlns:a16="http://schemas.microsoft.com/office/drawing/2014/main" id="{7AE72935-B3DD-6D57-0143-117BDFEB34C6}"/>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a:p>
          </p:txBody>
        </p:sp>
        <p:sp>
          <p:nvSpPr>
            <p:cNvPr id="14" name="Freeform 1088">
              <a:extLst>
                <a:ext uri="{FF2B5EF4-FFF2-40B4-BE49-F238E27FC236}">
                  <a16:creationId xmlns:a16="http://schemas.microsoft.com/office/drawing/2014/main" id="{2D718E71-8144-B804-D591-B85F00129353}"/>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a:p>
          </p:txBody>
        </p:sp>
        <p:sp>
          <p:nvSpPr>
            <p:cNvPr id="15" name="Freeform 1089">
              <a:extLst>
                <a:ext uri="{FF2B5EF4-FFF2-40B4-BE49-F238E27FC236}">
                  <a16:creationId xmlns:a16="http://schemas.microsoft.com/office/drawing/2014/main" id="{FA5BA1AC-6738-0730-699C-763462DDF20F}"/>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a:p>
          </p:txBody>
        </p:sp>
        <p:sp>
          <p:nvSpPr>
            <p:cNvPr id="16" name="Freeform 1090">
              <a:extLst>
                <a:ext uri="{FF2B5EF4-FFF2-40B4-BE49-F238E27FC236}">
                  <a16:creationId xmlns:a16="http://schemas.microsoft.com/office/drawing/2014/main" id="{4C90B0C0-2AC8-C1DD-6D54-912F27B2BEF3}"/>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a:p>
          </p:txBody>
        </p:sp>
        <p:sp>
          <p:nvSpPr>
            <p:cNvPr id="17" name="Freeform 1091">
              <a:extLst>
                <a:ext uri="{FF2B5EF4-FFF2-40B4-BE49-F238E27FC236}">
                  <a16:creationId xmlns:a16="http://schemas.microsoft.com/office/drawing/2014/main" id="{CFF1AB2B-9439-CE87-DCBA-FA352AB6054A}"/>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a:p>
          </p:txBody>
        </p:sp>
        <p:sp>
          <p:nvSpPr>
            <p:cNvPr id="18" name="Freeform 1092">
              <a:extLst>
                <a:ext uri="{FF2B5EF4-FFF2-40B4-BE49-F238E27FC236}">
                  <a16:creationId xmlns:a16="http://schemas.microsoft.com/office/drawing/2014/main" id="{A659F78B-72B2-FD32-C198-A2A13FA1A9E5}"/>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a:p>
          </p:txBody>
        </p:sp>
        <p:sp>
          <p:nvSpPr>
            <p:cNvPr id="19" name="Freeform 1093">
              <a:extLst>
                <a:ext uri="{FF2B5EF4-FFF2-40B4-BE49-F238E27FC236}">
                  <a16:creationId xmlns:a16="http://schemas.microsoft.com/office/drawing/2014/main" id="{2DFFA63C-8D93-B009-F6A1-C79639D53579}"/>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a:p>
          </p:txBody>
        </p:sp>
        <p:sp>
          <p:nvSpPr>
            <p:cNvPr id="20" name="Freeform 1094">
              <a:extLst>
                <a:ext uri="{FF2B5EF4-FFF2-40B4-BE49-F238E27FC236}">
                  <a16:creationId xmlns:a16="http://schemas.microsoft.com/office/drawing/2014/main" id="{2F50CF09-726B-F264-27C7-C8D7CAAE931A}"/>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a:p>
          </p:txBody>
        </p:sp>
        <p:sp>
          <p:nvSpPr>
            <p:cNvPr id="21" name="Freeform 1095">
              <a:extLst>
                <a:ext uri="{FF2B5EF4-FFF2-40B4-BE49-F238E27FC236}">
                  <a16:creationId xmlns:a16="http://schemas.microsoft.com/office/drawing/2014/main" id="{0C843F41-AEFC-D217-1EB4-D88A5E53F9A5}"/>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a:p>
          </p:txBody>
        </p:sp>
        <p:sp>
          <p:nvSpPr>
            <p:cNvPr id="22" name="Freeform 1096">
              <a:extLst>
                <a:ext uri="{FF2B5EF4-FFF2-40B4-BE49-F238E27FC236}">
                  <a16:creationId xmlns:a16="http://schemas.microsoft.com/office/drawing/2014/main" id="{E17003A0-FB83-6A05-D622-A02B6F57B864}"/>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a:p>
          </p:txBody>
        </p:sp>
        <p:sp>
          <p:nvSpPr>
            <p:cNvPr id="23" name="Freeform 1097">
              <a:extLst>
                <a:ext uri="{FF2B5EF4-FFF2-40B4-BE49-F238E27FC236}">
                  <a16:creationId xmlns:a16="http://schemas.microsoft.com/office/drawing/2014/main" id="{1DEBC80A-8FC7-FBBA-A10B-85F8A237E75D}"/>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a:p>
          </p:txBody>
        </p:sp>
        <p:sp>
          <p:nvSpPr>
            <p:cNvPr id="24" name="Freeform 1098">
              <a:extLst>
                <a:ext uri="{FF2B5EF4-FFF2-40B4-BE49-F238E27FC236}">
                  <a16:creationId xmlns:a16="http://schemas.microsoft.com/office/drawing/2014/main" id="{015DF321-DE95-8868-4440-0CD4E61F6BE3}"/>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a:p>
          </p:txBody>
        </p:sp>
        <p:sp>
          <p:nvSpPr>
            <p:cNvPr id="25" name="Freeform 1099">
              <a:extLst>
                <a:ext uri="{FF2B5EF4-FFF2-40B4-BE49-F238E27FC236}">
                  <a16:creationId xmlns:a16="http://schemas.microsoft.com/office/drawing/2014/main" id="{F32618BE-EF52-43B4-E5FF-033FF35914C4}"/>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a:p>
          </p:txBody>
        </p:sp>
        <p:sp>
          <p:nvSpPr>
            <p:cNvPr id="26" name="Freeform 1100">
              <a:extLst>
                <a:ext uri="{FF2B5EF4-FFF2-40B4-BE49-F238E27FC236}">
                  <a16:creationId xmlns:a16="http://schemas.microsoft.com/office/drawing/2014/main" id="{31531640-1C9E-AC20-6381-0B22809DB22F}"/>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a:p>
          </p:txBody>
        </p:sp>
        <p:sp>
          <p:nvSpPr>
            <p:cNvPr id="27" name="Freeform 1101">
              <a:extLst>
                <a:ext uri="{FF2B5EF4-FFF2-40B4-BE49-F238E27FC236}">
                  <a16:creationId xmlns:a16="http://schemas.microsoft.com/office/drawing/2014/main" id="{EF82CAF8-BFB1-0C12-97D7-686CA7C6D55B}"/>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a:p>
          </p:txBody>
        </p:sp>
        <p:sp>
          <p:nvSpPr>
            <p:cNvPr id="28" name="Freeform 1102">
              <a:extLst>
                <a:ext uri="{FF2B5EF4-FFF2-40B4-BE49-F238E27FC236}">
                  <a16:creationId xmlns:a16="http://schemas.microsoft.com/office/drawing/2014/main" id="{4E4D1791-9AE4-E6ED-F26E-65336E5A9C3D}"/>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a:p>
          </p:txBody>
        </p:sp>
        <p:sp>
          <p:nvSpPr>
            <p:cNvPr id="29" name="Freeform 1103">
              <a:extLst>
                <a:ext uri="{FF2B5EF4-FFF2-40B4-BE49-F238E27FC236}">
                  <a16:creationId xmlns:a16="http://schemas.microsoft.com/office/drawing/2014/main" id="{F179B43A-BAE6-63FA-F229-C4EB4A23D4F9}"/>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a:p>
          </p:txBody>
        </p:sp>
        <p:sp>
          <p:nvSpPr>
            <p:cNvPr id="30" name="Freeform 1104">
              <a:extLst>
                <a:ext uri="{FF2B5EF4-FFF2-40B4-BE49-F238E27FC236}">
                  <a16:creationId xmlns:a16="http://schemas.microsoft.com/office/drawing/2014/main" id="{5572543F-16C5-9082-DF2E-77A200E7905D}"/>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a:p>
          </p:txBody>
        </p:sp>
        <p:sp>
          <p:nvSpPr>
            <p:cNvPr id="31" name="Freeform 1105">
              <a:extLst>
                <a:ext uri="{FF2B5EF4-FFF2-40B4-BE49-F238E27FC236}">
                  <a16:creationId xmlns:a16="http://schemas.microsoft.com/office/drawing/2014/main" id="{B457A581-ECB6-C8F2-D0F3-D4CE3F81C462}"/>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a:p>
          </p:txBody>
        </p:sp>
        <p:sp>
          <p:nvSpPr>
            <p:cNvPr id="32" name="Freeform 1106">
              <a:extLst>
                <a:ext uri="{FF2B5EF4-FFF2-40B4-BE49-F238E27FC236}">
                  <a16:creationId xmlns:a16="http://schemas.microsoft.com/office/drawing/2014/main" id="{CA6EB0F0-20A8-4D80-BFD7-CB9FD55557E4}"/>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EB93FE1D-DFE2-A995-1968-093D81D93022}"/>
              </a:ext>
            </a:extLst>
          </p:cNvPr>
          <p:cNvSpPr txBox="1"/>
          <p:nvPr/>
        </p:nvSpPr>
        <p:spPr>
          <a:xfrm>
            <a:off x="5709721" y="5806945"/>
            <a:ext cx="6102034" cy="923330"/>
          </a:xfrm>
          <a:prstGeom prst="rect">
            <a:avLst/>
          </a:prstGeom>
          <a:noFill/>
        </p:spPr>
        <p:txBody>
          <a:bodyPr wrap="square">
            <a:spAutoFit/>
          </a:bodyPr>
          <a:lstStyle/>
          <a:p>
            <a:pPr>
              <a:buNone/>
            </a:pPr>
            <a:r>
              <a:rPr lang="en-US" sz="1800" dirty="0">
                <a:hlinkClick r:id="rId3"/>
              </a:rPr>
              <a:t>Stakeholders en waarom het belangrijk is om hun belangen in kaart te brengen </a:t>
            </a:r>
            <a:r>
              <a:rPr lang="en-IE" sz="1800" dirty="0"/>
              <a:t>Een ander perspectief krijgen, meer steun krijgen en de slagingskans van een bedrijf verbeteren</a:t>
            </a:r>
          </a:p>
        </p:txBody>
      </p:sp>
    </p:spTree>
    <p:extLst>
      <p:ext uri="{BB962C8B-B14F-4D97-AF65-F5344CB8AC3E}">
        <p14:creationId xmlns:p14="http://schemas.microsoft.com/office/powerpoint/2010/main" val="2095238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07589" y="263466"/>
            <a:ext cx="7470145" cy="4188673"/>
          </a:xfrm>
        </p:spPr>
        <p:txBody>
          <a:bodyPr/>
          <a:lstStyle/>
          <a:p>
            <a:r>
              <a:rPr lang="en-GB" sz="2800" i="0" dirty="0">
                <a:solidFill>
                  <a:srgbClr val="F08B10"/>
                </a:solidFill>
                <a:effectLst/>
              </a:rPr>
              <a:t>Leer effectief en respectvol communiceren met belanghebbenden om hun waarden te respecteren</a:t>
            </a:r>
          </a:p>
          <a:p>
            <a:endParaRPr lang="en-GB" sz="2000" b="0" i="0" dirty="0">
              <a:solidFill>
                <a:srgbClr val="000000"/>
              </a:solidFill>
              <a:effectLst/>
            </a:endParaRPr>
          </a:p>
          <a:p>
            <a:r>
              <a:rPr lang="en-GB" sz="2000" dirty="0">
                <a:solidFill>
                  <a:srgbClr val="000000"/>
                </a:solidFill>
              </a:rPr>
              <a:t>Overleg en onderhandeling met belanghebbenden zijn belangrijke onderdelen van veel bedrijven.  Het kan gaan om ontwikkelingsvoorstellen, het beheer van natuurgebieden, producten, beleid en wetgeving.  Er kunnen veel redenen zijn waarom bedrijven of instanties contact zoeken met hun belanghebbenden.  Voor sommigen kan het simpelweg zijn 'omdat het moet', terwijl het voor anderen kan zijn om een eerlijk begrip te krijgen van de factoren waar stakeholders het meest in geïnteresseerd zijn of waar ze zich het meest zorgen over maken en om op basis daarvan te werken.  Ongeacht de reden zal het succes van het project waarschijnlijk worden beïnvloed door de effectiviteit van de betrokkenheid van belanghebbenden.</a:t>
            </a:r>
          </a:p>
          <a:p>
            <a:endParaRPr lang="en-GB" sz="2000" b="0" i="0" dirty="0">
              <a:solidFill>
                <a:srgbClr val="000000"/>
              </a:solidFill>
              <a:effectLst/>
            </a:endParaRPr>
          </a:p>
          <a:p>
            <a:r>
              <a:rPr lang="en-GB" sz="2000" b="0" i="0" dirty="0">
                <a:solidFill>
                  <a:srgbClr val="000000"/>
                </a:solidFill>
                <a:effectLst/>
              </a:rPr>
              <a:t>(Lees meer Hoe dit te doen </a:t>
            </a:r>
            <a:r>
              <a:rPr lang="en-GB" sz="2000" b="0" i="0" dirty="0">
                <a:solidFill>
                  <a:srgbClr val="000000"/>
                </a:solidFill>
                <a:effectLst/>
                <a:hlinkClick r:id="rId2"/>
              </a:rPr>
              <a:t>- </a:t>
            </a:r>
            <a:r>
              <a:rPr lang="en-GB" sz="2000" dirty="0">
                <a:solidFill>
                  <a:srgbClr val="000000"/>
                </a:solidFill>
              </a:rPr>
              <a:t>Waarden van belanghebbenden respecteren </a:t>
            </a:r>
            <a:r>
              <a:rPr lang="en-GB" sz="2000" b="0" i="0" dirty="0">
                <a:solidFill>
                  <a:srgbClr val="000000"/>
                </a:solidFill>
                <a:effectLst/>
                <a:hlinkClick r:id="rId2"/>
              </a:rPr>
              <a:t>Bron</a:t>
            </a:r>
            <a:r>
              <a:rPr lang="en-GB" sz="2000" b="0" i="0" dirty="0">
                <a:solidFill>
                  <a:srgbClr val="000000"/>
                </a:solidFill>
                <a:effectLst/>
              </a:rPr>
              <a:t>)</a:t>
            </a:r>
            <a:endParaRPr lang="en-IE" sz="20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589390"/>
            <a:ext cx="3539904" cy="5616451"/>
          </a:xfrm>
        </p:spPr>
        <p:txBody>
          <a:bodyPr>
            <a:normAutofit/>
          </a:bodyPr>
          <a:lstStyle/>
          <a:p>
            <a:r>
              <a:rPr lang="en-IE" dirty="0">
                <a:solidFill>
                  <a:schemeClr val="bg1"/>
                </a:solidFill>
              </a:rPr>
              <a:t>Principe 4</a:t>
            </a:r>
          </a:p>
          <a:p>
            <a:r>
              <a:rPr lang="en-IE" b="1" dirty="0">
                <a:solidFill>
                  <a:schemeClr val="bg1"/>
                </a:solidFill>
              </a:rPr>
              <a:t>Respect voor belangen van belanghebbenden</a:t>
            </a:r>
          </a:p>
          <a:p>
            <a:endParaRPr lang="en-IE" sz="1000" b="1" dirty="0">
              <a:solidFill>
                <a:srgbClr val="027354"/>
              </a:solidFill>
            </a:endParaRPr>
          </a:p>
          <a:p>
            <a:r>
              <a:rPr lang="en-US" sz="2800" dirty="0">
                <a:solidFill>
                  <a:srgbClr val="F08B10"/>
                </a:solidFill>
              </a:rPr>
              <a:t>Duurzaamheid integreren Milieu, veiligheid en gemeenschap via belanghebbenden</a:t>
            </a:r>
          </a:p>
          <a:p>
            <a:endParaRPr lang="en-IE" dirty="0"/>
          </a:p>
        </p:txBody>
      </p:sp>
      <p:pic>
        <p:nvPicPr>
          <p:cNvPr id="1026" name="Picture 2">
            <a:hlinkClick r:id="rId2"/>
            <a:extLst>
              <a:ext uri="{FF2B5EF4-FFF2-40B4-BE49-F238E27FC236}">
                <a16:creationId xmlns:a16="http://schemas.microsoft.com/office/drawing/2014/main" id="{47FF87E5-6205-2664-0707-48E897EFD9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42" y="4778063"/>
            <a:ext cx="3532360" cy="17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58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B785B64-3BB0-F0E4-C646-6B802E7CF628}"/>
              </a:ext>
            </a:extLst>
          </p:cNvPr>
          <p:cNvSpPr>
            <a:spLocks noGrp="1"/>
          </p:cNvSpPr>
          <p:nvPr>
            <p:ph type="pic" sz="quarter" idx="15"/>
          </p:nvPr>
        </p:nvSpPr>
        <p:spPr/>
      </p:sp>
      <p:sp>
        <p:nvSpPr>
          <p:cNvPr id="5" name="Text Placeholder 4">
            <a:extLst>
              <a:ext uri="{FF2B5EF4-FFF2-40B4-BE49-F238E27FC236}">
                <a16:creationId xmlns:a16="http://schemas.microsoft.com/office/drawing/2014/main" id="{1279E769-1A59-F103-1C63-89D93121A6DC}"/>
              </a:ext>
            </a:extLst>
          </p:cNvPr>
          <p:cNvSpPr>
            <a:spLocks noGrp="1"/>
          </p:cNvSpPr>
          <p:nvPr>
            <p:ph type="body" sz="quarter" idx="13"/>
          </p:nvPr>
        </p:nvSpPr>
        <p:spPr>
          <a:xfrm>
            <a:off x="7639" y="0"/>
            <a:ext cx="5120198" cy="6738300"/>
          </a:xfrm>
          <a:solidFill>
            <a:srgbClr val="027354"/>
          </a:solidFill>
        </p:spPr>
        <p:txBody>
          <a:bodyPr>
            <a:normAutofit fontScale="40000" lnSpcReduction="20000"/>
          </a:bodyPr>
          <a:lstStyle/>
          <a:p>
            <a:pPr algn="ctr">
              <a:lnSpc>
                <a:spcPct val="120000"/>
              </a:lnSpc>
              <a:spcBef>
                <a:spcPts val="0"/>
              </a:spcBef>
            </a:pPr>
            <a:r>
              <a:rPr lang="en-GB" sz="6500" b="1" i="0" dirty="0">
                <a:effectLst/>
              </a:rPr>
              <a:t>Duurzame toeleveringsketens door risicobeheer op het gebied van CSR</a:t>
            </a:r>
          </a:p>
          <a:p>
            <a:pPr algn="ctr">
              <a:lnSpc>
                <a:spcPct val="120000"/>
              </a:lnSpc>
              <a:spcBef>
                <a:spcPts val="0"/>
              </a:spcBef>
            </a:pPr>
            <a:endParaRPr lang="en-GB" dirty="0"/>
          </a:p>
          <a:p>
            <a:pPr algn="ctr">
              <a:lnSpc>
                <a:spcPct val="120000"/>
              </a:lnSpc>
              <a:spcBef>
                <a:spcPts val="0"/>
              </a:spcBef>
            </a:pPr>
            <a:r>
              <a:rPr lang="en-GB" sz="4200" b="0" i="0" dirty="0">
                <a:effectLst/>
              </a:rPr>
              <a:t>Europese SDG-top 2020-Impactvolle partnerschappen om beter terug te bouwen. </a:t>
            </a:r>
          </a:p>
          <a:p>
            <a:pPr algn="ctr">
              <a:lnSpc>
                <a:spcPct val="120000"/>
              </a:lnSpc>
              <a:spcBef>
                <a:spcPts val="0"/>
              </a:spcBef>
            </a:pPr>
            <a:endParaRPr lang="en-GB" sz="4200" b="0" dirty="0"/>
          </a:p>
          <a:p>
            <a:pPr algn="ctr">
              <a:lnSpc>
                <a:spcPct val="120000"/>
              </a:lnSpc>
              <a:spcBef>
                <a:spcPts val="0"/>
              </a:spcBef>
            </a:pPr>
            <a:r>
              <a:rPr lang="en-GB" sz="4200" b="0" i="0" dirty="0">
                <a:effectLst/>
              </a:rPr>
              <a:t>Hoe kunnen bedrijven de risico's en bedreigingen op het gebied van maatschappelijk verantwoord </a:t>
            </a:r>
            <a:r>
              <a:rPr lang="en-GB" sz="4200" b="0" i="0" dirty="0" err="1">
                <a:effectLst/>
              </a:rPr>
              <a:t>ondernemen</a:t>
            </a:r>
            <a:r>
              <a:rPr lang="en-GB" sz="4200" b="0" i="0" dirty="0">
                <a:effectLst/>
              </a:rPr>
              <a:t> (CSR) aanpakken en bijdragen aan het behalen van de SDG's? </a:t>
            </a:r>
          </a:p>
          <a:p>
            <a:pPr algn="ctr">
              <a:lnSpc>
                <a:spcPct val="120000"/>
              </a:lnSpc>
              <a:spcBef>
                <a:spcPts val="0"/>
              </a:spcBef>
            </a:pPr>
            <a:endParaRPr lang="en-GB" sz="4200" b="0" dirty="0"/>
          </a:p>
          <a:p>
            <a:pPr algn="ctr">
              <a:lnSpc>
                <a:spcPct val="120000"/>
              </a:lnSpc>
              <a:spcBef>
                <a:spcPts val="0"/>
              </a:spcBef>
            </a:pPr>
            <a:r>
              <a:rPr lang="en-GB" sz="4200" b="0" i="0" dirty="0">
                <a:effectLst/>
              </a:rPr>
              <a:t>Bevat praktische voorbeelden met Tony </a:t>
            </a:r>
            <a:r>
              <a:rPr lang="en-GB" sz="4200" b="0" i="0" dirty="0" err="1">
                <a:effectLst/>
              </a:rPr>
              <a:t>Chocolonely</a:t>
            </a:r>
            <a:r>
              <a:rPr lang="en-GB" sz="4200" b="0" i="0" dirty="0">
                <a:effectLst/>
              </a:rPr>
              <a:t> en </a:t>
            </a:r>
            <a:r>
              <a:rPr lang="en-GB" sz="4200" b="0" i="0" dirty="0" err="1">
                <a:effectLst/>
              </a:rPr>
              <a:t>Hakro</a:t>
            </a:r>
            <a:r>
              <a:rPr lang="en-GB" sz="4200" b="0" i="0" dirty="0">
                <a:effectLst/>
              </a:rPr>
              <a:t> om uit te leggen hoe je CSR-</a:t>
            </a:r>
            <a:r>
              <a:rPr lang="en-GB" sz="4200" b="0" i="0" dirty="0" err="1">
                <a:effectLst/>
              </a:rPr>
              <a:t>risico's</a:t>
            </a:r>
            <a:r>
              <a:rPr lang="en-GB" sz="4200" b="0" i="0" dirty="0">
                <a:effectLst/>
              </a:rPr>
              <a:t> succesvol kunt aanpakken en de SDG-impact kunt bereiken.</a:t>
            </a:r>
          </a:p>
          <a:p>
            <a:pPr algn="ctr">
              <a:lnSpc>
                <a:spcPct val="120000"/>
              </a:lnSpc>
              <a:spcBef>
                <a:spcPts val="0"/>
              </a:spcBef>
            </a:pPr>
            <a:endParaRPr lang="en-GB" sz="3800" b="0" dirty="0"/>
          </a:p>
          <a:p>
            <a:pPr algn="ctr">
              <a:lnSpc>
                <a:spcPct val="120000"/>
              </a:lnSpc>
              <a:spcBef>
                <a:spcPts val="0"/>
              </a:spcBef>
            </a:pPr>
            <a:r>
              <a:rPr lang="en-GB" sz="3800" b="0" i="0" dirty="0">
                <a:effectLst/>
              </a:rPr>
              <a:t>Bekijk agenda: </a:t>
            </a:r>
            <a:r>
              <a:rPr lang="en-GB" sz="3800" b="0" i="0" dirty="0">
                <a:effectLst/>
                <a:hlinkClick r:id="rId2">
                  <a:extLst>
                    <a:ext uri="{A12FA001-AC4F-418D-AE19-62706E023703}">
                      <ahyp:hlinkClr xmlns:ahyp="http://schemas.microsoft.com/office/drawing/2018/hyperlinkcolor" val="tx"/>
                    </a:ext>
                  </a:extLst>
                </a:hlinkClick>
              </a:rPr>
              <a:t>https:</a:t>
            </a:r>
            <a:r>
              <a:rPr lang="en-GB" sz="3800" b="0" i="0" dirty="0">
                <a:effectLst/>
              </a:rPr>
              <a:t>//bit.ly/35VQx5Z </a:t>
            </a:r>
          </a:p>
          <a:p>
            <a:pPr algn="ctr">
              <a:lnSpc>
                <a:spcPct val="120000"/>
              </a:lnSpc>
              <a:spcBef>
                <a:spcPts val="0"/>
              </a:spcBef>
            </a:pPr>
            <a:r>
              <a:rPr lang="en-GB" sz="3800" b="0" i="0" dirty="0">
                <a:effectLst/>
              </a:rPr>
              <a:t>Voor meer informatie: </a:t>
            </a:r>
            <a:r>
              <a:rPr lang="en-GB" sz="3800" b="0" i="0" dirty="0">
                <a:effectLst/>
                <a:hlinkClick r:id="rId3">
                  <a:extLst>
                    <a:ext uri="{A12FA001-AC4F-418D-AE19-62706E023703}">
                      <ahyp:hlinkClr xmlns:ahyp="http://schemas.microsoft.com/office/drawing/2018/hyperlinkcolor" val="tx"/>
                    </a:ext>
                  </a:extLst>
                </a:hlinkClick>
              </a:rPr>
              <a:t>https://www.csreurope.org/european-sd..</a:t>
            </a:r>
            <a:endParaRPr lang="en-GB" sz="3800" b="1" i="0" dirty="0">
              <a:effectLst/>
            </a:endParaRPr>
          </a:p>
          <a:p>
            <a:pPr algn="ctr">
              <a:lnSpc>
                <a:spcPct val="120000"/>
              </a:lnSpc>
              <a:spcBef>
                <a:spcPts val="0"/>
              </a:spcBef>
            </a:pPr>
            <a:endParaRPr lang="en-IE" dirty="0"/>
          </a:p>
        </p:txBody>
      </p:sp>
      <p:pic>
        <p:nvPicPr>
          <p:cNvPr id="8" name="Picture 7">
            <a:extLst>
              <a:ext uri="{FF2B5EF4-FFF2-40B4-BE49-F238E27FC236}">
                <a16:creationId xmlns:a16="http://schemas.microsoft.com/office/drawing/2014/main" id="{16A8E088-BA17-F75E-80DF-5E28AD019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2598" y="1403721"/>
            <a:ext cx="5810549" cy="3594285"/>
          </a:xfrm>
          <a:prstGeom prst="rect">
            <a:avLst/>
          </a:prstGeom>
        </p:spPr>
      </p:pic>
      <p:sp>
        <p:nvSpPr>
          <p:cNvPr id="9" name="TextBox 8">
            <a:extLst>
              <a:ext uri="{FF2B5EF4-FFF2-40B4-BE49-F238E27FC236}">
                <a16:creationId xmlns:a16="http://schemas.microsoft.com/office/drawing/2014/main" id="{70F83496-DD38-2730-91A0-2648278758B7}"/>
              </a:ext>
            </a:extLst>
          </p:cNvPr>
          <p:cNvSpPr txBox="1"/>
          <p:nvPr/>
        </p:nvSpPr>
        <p:spPr>
          <a:xfrm>
            <a:off x="5272598" y="5600700"/>
            <a:ext cx="5223952" cy="369332"/>
          </a:xfrm>
          <a:prstGeom prst="rect">
            <a:avLst/>
          </a:prstGeom>
          <a:noFill/>
        </p:spPr>
        <p:txBody>
          <a:bodyPr wrap="square" rtlCol="0">
            <a:spAutoFit/>
          </a:bodyPr>
          <a:lstStyle/>
          <a:p>
            <a:pPr algn="ctr"/>
            <a:r>
              <a:rPr lang="en-IE" dirty="0">
                <a:hlinkClick r:id="rId5"/>
              </a:rPr>
              <a:t>https://www.youtube.com/watch?v=BPtoDVGFEFI </a:t>
            </a:r>
          </a:p>
        </p:txBody>
      </p:sp>
      <p:sp>
        <p:nvSpPr>
          <p:cNvPr id="2" name="Teardrop 1">
            <a:extLst>
              <a:ext uri="{FF2B5EF4-FFF2-40B4-BE49-F238E27FC236}">
                <a16:creationId xmlns:a16="http://schemas.microsoft.com/office/drawing/2014/main" id="{1B086C4A-57BF-E2AE-F3AB-081D809FDA65}"/>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00C227C8-CB6D-B687-9DB4-8F9880922DCE}"/>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Video bekijken</a:t>
            </a:r>
          </a:p>
        </p:txBody>
      </p:sp>
    </p:spTree>
    <p:extLst>
      <p:ext uri="{BB962C8B-B14F-4D97-AF65-F5344CB8AC3E}">
        <p14:creationId xmlns:p14="http://schemas.microsoft.com/office/powerpoint/2010/main" val="194139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36F435-1F06-7AFB-1CAA-E37FAD26A114}"/>
              </a:ext>
            </a:extLst>
          </p:cNvPr>
          <p:cNvSpPr>
            <a:spLocks noGrp="1"/>
          </p:cNvSpPr>
          <p:nvPr>
            <p:ph type="body" sz="quarter" idx="13"/>
          </p:nvPr>
        </p:nvSpPr>
        <p:spPr/>
        <p:txBody>
          <a:bodyPr>
            <a:normAutofit fontScale="92500" lnSpcReduction="10000"/>
          </a:bodyPr>
          <a:lstStyle/>
          <a:p>
            <a:r>
              <a:rPr lang="en-IE" dirty="0">
                <a:solidFill>
                  <a:srgbClr val="F08B10"/>
                </a:solidFill>
              </a:rPr>
              <a:t>Filantropie gebruiken om impact en risico's te beheren met belanghebbenden in de samenleving</a:t>
            </a:r>
          </a:p>
        </p:txBody>
      </p:sp>
      <p:sp>
        <p:nvSpPr>
          <p:cNvPr id="6" name="Text Placeholder 5">
            <a:extLst>
              <a:ext uri="{FF2B5EF4-FFF2-40B4-BE49-F238E27FC236}">
                <a16:creationId xmlns:a16="http://schemas.microsoft.com/office/drawing/2014/main" id="{997691D5-F854-AD80-B255-D8E5E2734DE3}"/>
              </a:ext>
            </a:extLst>
          </p:cNvPr>
          <p:cNvSpPr>
            <a:spLocks noGrp="1"/>
          </p:cNvSpPr>
          <p:nvPr>
            <p:ph type="body" sz="quarter" idx="14"/>
          </p:nvPr>
        </p:nvSpPr>
        <p:spPr/>
        <p:txBody>
          <a:bodyPr/>
          <a:lstStyle/>
          <a:p>
            <a:pPr algn="l"/>
            <a:r>
              <a:rPr lang="en-GB" b="0" i="0" dirty="0">
                <a:solidFill>
                  <a:srgbClr val="111111"/>
                </a:solidFill>
                <a:effectLst/>
              </a:rPr>
              <a:t>Filantropische verantwoordelijkheid is de pijler van maatschappelijk verantwoord ondernemen die uitdaagt hoe een bedrijf handelt en hoe het bijdraagt aan de maatschappij. In zijn eenvoudigste vorm verwijst filantropische verantwoordelijkheid naar de manier waarop een bedrijf zijn middelen besteedt om de wereld een betere plek te maken. Dit omvat:</a:t>
            </a:r>
          </a:p>
          <a:p>
            <a:pPr algn="l"/>
            <a:endParaRPr lang="en-GB" b="0" i="0" dirty="0">
              <a:solidFill>
                <a:srgbClr val="111111"/>
              </a:solidFill>
              <a:effectLst/>
            </a:endParaRPr>
          </a:p>
          <a:p>
            <a:pPr marL="342900" indent="-342900" algn="l">
              <a:buFont typeface="Arial" panose="020B0604020202020204" pitchFamily="34" charset="0"/>
              <a:buChar char="•"/>
            </a:pPr>
            <a:r>
              <a:rPr lang="en-GB" b="0" i="0" dirty="0">
                <a:solidFill>
                  <a:srgbClr val="111111"/>
                </a:solidFill>
                <a:effectLst/>
              </a:rPr>
              <a:t>Of een bedrijf </a:t>
            </a:r>
            <a:r>
              <a:rPr lang="en-GB" b="1" i="0" dirty="0">
                <a:solidFill>
                  <a:srgbClr val="F08B10"/>
                </a:solidFill>
                <a:effectLst/>
              </a:rPr>
              <a:t>winst doneert aan goede doelen </a:t>
            </a:r>
            <a:r>
              <a:rPr lang="en-GB" b="0" i="0" dirty="0">
                <a:solidFill>
                  <a:srgbClr val="111111"/>
                </a:solidFill>
                <a:effectLst/>
              </a:rPr>
              <a:t>of doelen waarin het gelooft</a:t>
            </a:r>
          </a:p>
          <a:p>
            <a:pPr marL="342900" indent="-342900" algn="l">
              <a:buFont typeface="Arial" panose="020B0604020202020204" pitchFamily="34" charset="0"/>
              <a:buChar char="•"/>
            </a:pPr>
            <a:r>
              <a:rPr lang="en-GB" b="0" i="0" dirty="0">
                <a:solidFill>
                  <a:srgbClr val="111111"/>
                </a:solidFill>
                <a:effectLst/>
              </a:rPr>
              <a:t>Of een bedrijf alleen </a:t>
            </a:r>
            <a:r>
              <a:rPr lang="en-GB" b="1" i="0" u="sng" dirty="0">
                <a:solidFill>
                  <a:srgbClr val="F08B10"/>
                </a:solidFill>
                <a:effectLst/>
                <a:hlinkClick r:id="rId2">
                  <a:extLst>
                    <a:ext uri="{A12FA001-AC4F-418D-AE19-62706E023703}">
                      <ahyp:hlinkClr xmlns:ahyp="http://schemas.microsoft.com/office/drawing/2018/hyperlinkcolor" val="tx"/>
                    </a:ext>
                  </a:extLst>
                </a:hlinkClick>
              </a:rPr>
              <a:t>transacties aangaat </a:t>
            </a:r>
            <a:r>
              <a:rPr lang="en-GB" b="1" i="0" dirty="0">
                <a:solidFill>
                  <a:srgbClr val="F08B10"/>
                </a:solidFill>
                <a:effectLst/>
              </a:rPr>
              <a:t>met leveranciers of verkopers </a:t>
            </a:r>
            <a:r>
              <a:rPr lang="en-GB" b="0" i="0" dirty="0">
                <a:solidFill>
                  <a:srgbClr val="111111"/>
                </a:solidFill>
                <a:effectLst/>
              </a:rPr>
              <a:t>die filantropisch op één lijn zitten met het bedrijf</a:t>
            </a:r>
          </a:p>
          <a:p>
            <a:pPr marL="342900" indent="-342900" algn="l">
              <a:buFont typeface="Arial" panose="020B0604020202020204" pitchFamily="34" charset="0"/>
              <a:buChar char="•"/>
            </a:pPr>
            <a:r>
              <a:rPr lang="en-GB" b="0" i="0" dirty="0">
                <a:solidFill>
                  <a:srgbClr val="111111"/>
                </a:solidFill>
                <a:effectLst/>
              </a:rPr>
              <a:t>Of een bedrijf de </a:t>
            </a:r>
            <a:r>
              <a:rPr lang="en-GB" b="1" i="0" dirty="0">
                <a:solidFill>
                  <a:srgbClr val="F08B10"/>
                </a:solidFill>
                <a:effectLst/>
              </a:rPr>
              <a:t>filantropische inspanningen van werknemers </a:t>
            </a:r>
            <a:r>
              <a:rPr lang="en-GB" b="0" i="0" dirty="0">
                <a:solidFill>
                  <a:srgbClr val="111111"/>
                </a:solidFill>
                <a:effectLst/>
              </a:rPr>
              <a:t>steunt door vrije tijd of gelijke bijdragen</a:t>
            </a:r>
          </a:p>
          <a:p>
            <a:pPr marL="342900" indent="-342900" algn="l">
              <a:buFont typeface="Arial" panose="020B0604020202020204" pitchFamily="34" charset="0"/>
              <a:buChar char="•"/>
            </a:pPr>
            <a:r>
              <a:rPr lang="en-GB" b="0" i="0" dirty="0">
                <a:solidFill>
                  <a:srgbClr val="111111"/>
                </a:solidFill>
                <a:effectLst/>
              </a:rPr>
              <a:t>Of een bedrijf </a:t>
            </a:r>
            <a:r>
              <a:rPr lang="en-GB" b="1" i="0" dirty="0">
                <a:solidFill>
                  <a:srgbClr val="F08B10"/>
                </a:solidFill>
                <a:effectLst/>
              </a:rPr>
              <a:t>geldinzamelingsacties sponsort </a:t>
            </a:r>
            <a:r>
              <a:rPr lang="en-GB" b="0" i="0" dirty="0">
                <a:solidFill>
                  <a:srgbClr val="111111"/>
                </a:solidFill>
                <a:effectLst/>
              </a:rPr>
              <a:t>of aanwezig is in de gemeenschap voor gerelateerde </a:t>
            </a:r>
            <a:r>
              <a:rPr lang="en-US" dirty="0">
                <a:solidFill>
                  <a:srgbClr val="111111"/>
                </a:solidFill>
              </a:rPr>
              <a:t>evenementen </a:t>
            </a:r>
          </a:p>
          <a:p>
            <a:pPr marL="342900" indent="-342900" algn="l">
              <a:buFont typeface="Arial" panose="020B0604020202020204" pitchFamily="34" charset="0"/>
              <a:buChar char="•"/>
            </a:pPr>
            <a:endParaRPr lang="en-GB" b="0" i="0" dirty="0">
              <a:solidFill>
                <a:srgbClr val="111111"/>
              </a:solidFill>
              <a:effectLst/>
            </a:endParaRPr>
          </a:p>
          <a:p>
            <a:endParaRPr lang="en-IE" dirty="0"/>
          </a:p>
        </p:txBody>
      </p:sp>
      <p:sp>
        <p:nvSpPr>
          <p:cNvPr id="7" name="TextBox 6">
            <a:extLst>
              <a:ext uri="{FF2B5EF4-FFF2-40B4-BE49-F238E27FC236}">
                <a16:creationId xmlns:a16="http://schemas.microsoft.com/office/drawing/2014/main" id="{61DAA6AB-20BD-BA9B-CE24-3D3277F36A09}"/>
              </a:ext>
            </a:extLst>
          </p:cNvPr>
          <p:cNvSpPr txBox="1"/>
          <p:nvPr/>
        </p:nvSpPr>
        <p:spPr>
          <a:xfrm>
            <a:off x="9406551" y="6275912"/>
            <a:ext cx="2076338" cy="369332"/>
          </a:xfrm>
          <a:prstGeom prst="rect">
            <a:avLst/>
          </a:prstGeom>
          <a:noFill/>
        </p:spPr>
        <p:txBody>
          <a:bodyPr wrap="none" rtlCol="0">
            <a:spAutoFit/>
          </a:bodyPr>
          <a:lstStyle/>
          <a:p>
            <a:r>
              <a:rPr lang="en-IE" dirty="0">
                <a:hlinkClick r:id="rId3"/>
              </a:rPr>
              <a:t>Bron Investopedia</a:t>
            </a:r>
            <a:endParaRPr lang="en-IE" dirty="0"/>
          </a:p>
        </p:txBody>
      </p:sp>
    </p:spTree>
    <p:extLst>
      <p:ext uri="{BB962C8B-B14F-4D97-AF65-F5344CB8AC3E}">
        <p14:creationId xmlns:p14="http://schemas.microsoft.com/office/powerpoint/2010/main" val="1308059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908168" y="620601"/>
            <a:ext cx="6787704" cy="4188673"/>
          </a:xfrm>
        </p:spPr>
        <p:txBody>
          <a:bodyPr/>
          <a:lstStyle/>
          <a:p>
            <a:r>
              <a:rPr lang="en-US" sz="2000" i="1" dirty="0">
                <a:solidFill>
                  <a:srgbClr val="CC6A62"/>
                </a:solidFill>
              </a:rPr>
              <a:t>"In de context van sociale verantwoordelijkheid betekent respect voor de rechtsstaat dat een bedrijf alle toepasselijke wetten en regels naleeft....zelfs als ze niet adequaat worden gehandhaafd."</a:t>
            </a:r>
          </a:p>
          <a:p>
            <a:endParaRPr lang="en-US" sz="2000" dirty="0"/>
          </a:p>
          <a:p>
            <a:r>
              <a:rPr lang="en-GB" sz="2000" b="0" i="0" dirty="0">
                <a:solidFill>
                  <a:srgbClr val="000000"/>
                </a:solidFill>
                <a:effectLst/>
              </a:rPr>
              <a:t>De rechtsstaat verwijst naar de suprematie van het recht en naar het idee dat </a:t>
            </a:r>
            <a:r>
              <a:rPr lang="en-GB" sz="2000" b="1" i="0" dirty="0">
                <a:solidFill>
                  <a:srgbClr val="027354"/>
                </a:solidFill>
                <a:effectLst/>
              </a:rPr>
              <a:t>geen enkel individu of bedrijf boven de wet staat </a:t>
            </a:r>
            <a:r>
              <a:rPr lang="en-GB" sz="2000" b="0" i="0" dirty="0">
                <a:solidFill>
                  <a:srgbClr val="000000"/>
                </a:solidFill>
                <a:effectLst/>
              </a:rPr>
              <a:t>en dat ook de overheid onderworpen is aan de wet. De rechtsstaat staat in contrast met de willekeurige uitoefening van macht. Het is over het algemeen impliciet in de rechtsstaat dat wetten en regels worden geschreven, openbaar worden gemaakt en eerlijk worden gehandhaafd volgens vastgestelde procedures. (</a:t>
            </a:r>
            <a:r>
              <a:rPr lang="en-GB" sz="2000" b="0" i="0" dirty="0">
                <a:solidFill>
                  <a:srgbClr val="000000"/>
                </a:solidFill>
                <a:effectLst/>
                <a:hlinkClick r:id="rId2"/>
              </a:rPr>
              <a:t>Bron</a:t>
            </a:r>
            <a:r>
              <a:rPr lang="en-GB" sz="2000" b="0" i="0" dirty="0">
                <a:solidFill>
                  <a:srgbClr val="000000"/>
                </a:solidFill>
                <a:effectLst/>
              </a:rPr>
              <a:t>)</a:t>
            </a:r>
          </a:p>
          <a:p>
            <a:endParaRPr lang="en-US" sz="2000" dirty="0"/>
          </a:p>
          <a:p>
            <a:r>
              <a:rPr lang="en-US" sz="2000" dirty="0"/>
              <a:t>Bron:  ISO 26000:2010 Clausule 4.6</a:t>
            </a:r>
          </a:p>
          <a:p>
            <a:endParaRPr lang="en-US" sz="2000" dirty="0"/>
          </a:p>
          <a:p>
            <a:endParaRPr lang="en-IE" sz="20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dirty="0">
                <a:solidFill>
                  <a:schemeClr val="bg1"/>
                </a:solidFill>
              </a:rPr>
              <a:t>Principe 5</a:t>
            </a:r>
          </a:p>
          <a:p>
            <a:r>
              <a:rPr lang="en-IE" b="1" dirty="0">
                <a:solidFill>
                  <a:schemeClr val="bg1"/>
                </a:solidFill>
              </a:rPr>
              <a:t>Respect voor de rechtsstaat</a:t>
            </a:r>
          </a:p>
          <a:p>
            <a:endParaRPr lang="en-IE" b="1" dirty="0">
              <a:solidFill>
                <a:srgbClr val="027354"/>
              </a:solidFill>
            </a:endParaRPr>
          </a:p>
          <a:p>
            <a:r>
              <a:rPr lang="en-IE" sz="2800" dirty="0">
                <a:solidFill>
                  <a:srgbClr val="CC6A62"/>
                </a:solidFill>
              </a:rPr>
              <a:t>Voldoen aan wet- en regelgeving en vastgestelde procedures hebben</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D9233ACB-A7D6-1817-EF0B-BF34B47B1D49}"/>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3"/>
              </a:rPr>
              <a:t>Bron ISO Maatschappelijke verantwoordelijkheid</a:t>
            </a:r>
            <a:endParaRPr lang="en-IE" dirty="0"/>
          </a:p>
        </p:txBody>
      </p:sp>
    </p:spTree>
    <p:extLst>
      <p:ext uri="{BB962C8B-B14F-4D97-AF65-F5344CB8AC3E}">
        <p14:creationId xmlns:p14="http://schemas.microsoft.com/office/powerpoint/2010/main" val="1413722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05776" y="460106"/>
            <a:ext cx="7435745" cy="4188673"/>
          </a:xfrm>
        </p:spPr>
        <p:txBody>
          <a:bodyPr/>
          <a:lstStyle/>
          <a:p>
            <a:pPr algn="l"/>
            <a:r>
              <a:rPr lang="en-GB" sz="2000" b="0" i="0" dirty="0">
                <a:solidFill>
                  <a:srgbClr val="3F3F3F"/>
                </a:solidFill>
                <a:effectLst/>
              </a:rPr>
              <a:t>Dit concept wordt de "rechtsstaat" genoemd en beïnvloedt alles over waar mensen werken en hoe ze leven. Door een sterke rechtsstaat te hebben, geven overheden bedrijven en de samenleving de stabiliteit van de wetenschap dat alle rechten worden gerespecteerd en beschermd. Een sterke rechtsstaat houdt in dat een bedrijf:</a:t>
            </a:r>
          </a:p>
          <a:p>
            <a:pPr algn="l"/>
            <a:endParaRPr lang="en-GB" sz="900" b="0" i="0" dirty="0">
              <a:solidFill>
                <a:srgbClr val="3F3F3F"/>
              </a:solidFill>
              <a:effectLst/>
            </a:endParaRPr>
          </a:p>
          <a:p>
            <a:pPr marL="457200" indent="-457200" algn="l">
              <a:buFont typeface="+mj-lt"/>
              <a:buAutoNum type="arabicPeriod"/>
            </a:pPr>
            <a:r>
              <a:rPr lang="en-GB" sz="2000" b="1" i="0" dirty="0">
                <a:solidFill>
                  <a:srgbClr val="027354"/>
                </a:solidFill>
                <a:effectLst/>
              </a:rPr>
              <a:t>Duidelijk geschreven en gemakkelijk toegankelijke </a:t>
            </a:r>
            <a:r>
              <a:rPr lang="en-GB" sz="2000" b="0" i="0" dirty="0">
                <a:solidFill>
                  <a:srgbClr val="3F3F3F"/>
                </a:solidFill>
                <a:effectLst/>
              </a:rPr>
              <a:t>wetten die zekerheid en afdwingbaarheid van wettelijke rechten creëren</a:t>
            </a:r>
          </a:p>
          <a:p>
            <a:pPr marL="457200" indent="-457200" algn="l">
              <a:buFont typeface="+mj-lt"/>
              <a:buAutoNum type="arabicPeriod"/>
            </a:pPr>
            <a:r>
              <a:rPr lang="en-GB" sz="2000" b="0" i="0" dirty="0">
                <a:solidFill>
                  <a:srgbClr val="3F3F3F"/>
                </a:solidFill>
                <a:effectLst/>
              </a:rPr>
              <a:t>Een onafhankelijke en onpartijdige rechterlijke macht of auditor die </a:t>
            </a:r>
            <a:r>
              <a:rPr lang="en-GB" sz="2000" b="1" i="0" dirty="0">
                <a:solidFill>
                  <a:srgbClr val="027354"/>
                </a:solidFill>
                <a:effectLst/>
              </a:rPr>
              <a:t>eerlijkheid bevordert </a:t>
            </a:r>
            <a:r>
              <a:rPr lang="en-GB" sz="2000" b="0" i="0" dirty="0">
                <a:solidFill>
                  <a:srgbClr val="3F3F3F"/>
                </a:solidFill>
                <a:effectLst/>
              </a:rPr>
              <a:t>en zorgt voor een transparante, tijdige en voorspelbare </a:t>
            </a:r>
            <a:r>
              <a:rPr lang="en-GB" sz="2000" b="1" i="0" dirty="0">
                <a:solidFill>
                  <a:srgbClr val="027354"/>
                </a:solidFill>
                <a:effectLst/>
              </a:rPr>
              <a:t>beslechting van geschillen</a:t>
            </a:r>
          </a:p>
          <a:p>
            <a:pPr algn="l"/>
            <a:endParaRPr lang="en-GB" sz="900" b="0" i="0" dirty="0">
              <a:solidFill>
                <a:srgbClr val="3F3F3F"/>
              </a:solidFill>
              <a:effectLst/>
            </a:endParaRPr>
          </a:p>
          <a:p>
            <a:pPr algn="l"/>
            <a:r>
              <a:rPr lang="en-GB" sz="2000" b="0" i="0" dirty="0">
                <a:solidFill>
                  <a:srgbClr val="3F3F3F"/>
                </a:solidFill>
                <a:effectLst/>
              </a:rPr>
              <a:t>Er zijn grote voordelen voor bedrijven en andere belanghebbenden om de rechtsstaat te respecteren en te ondersteunen. Waar de rechtsstaat zwak is, is het moeilijker voor verantwoordelijke bedrijven om te functioneren, hun wettelijke verplichtingen na te komen en hun wettelijke rechten te beschermen.</a:t>
            </a:r>
          </a:p>
          <a:p>
            <a:pPr marL="342900" indent="-342900">
              <a:buFont typeface="Wingdings" panose="05000000000000000000" pitchFamily="2" charset="2"/>
              <a:buChar char="ü"/>
            </a:pPr>
            <a:endParaRPr lang="en-GB" sz="1800" dirty="0">
              <a:solidFill>
                <a:srgbClr val="000000"/>
              </a:solidFill>
            </a:endParaRPr>
          </a:p>
          <a:p>
            <a:r>
              <a:rPr lang="en-GB" sz="1800" i="0" dirty="0">
                <a:solidFill>
                  <a:srgbClr val="3F3F3F"/>
                </a:solidFill>
                <a:effectLst/>
                <a:hlinkClick r:id="rId2"/>
              </a:rPr>
              <a:t>Verenigde Naties bevorderen de rechtsstaat om burgers en bedrijven te beschermen</a:t>
            </a:r>
            <a:endParaRPr lang="en-GB" sz="1800" i="0" dirty="0">
              <a:solidFill>
                <a:srgbClr val="3F3F3F"/>
              </a:solidFill>
              <a:effectLst/>
            </a:endParaRPr>
          </a:p>
          <a:p>
            <a:pPr marL="342900" indent="-342900">
              <a:buFont typeface="Wingdings" panose="05000000000000000000" pitchFamily="2" charset="2"/>
              <a:buChar char="ü"/>
            </a:pPr>
            <a:endParaRPr lang="en-US" sz="2000" dirty="0"/>
          </a:p>
          <a:p>
            <a:endParaRPr lang="en-IE" sz="20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dirty="0">
                <a:solidFill>
                  <a:schemeClr val="bg1"/>
                </a:solidFill>
              </a:rPr>
              <a:t>Principe 5</a:t>
            </a:r>
          </a:p>
          <a:p>
            <a:r>
              <a:rPr lang="en-IE" b="1" dirty="0">
                <a:solidFill>
                  <a:schemeClr val="bg1"/>
                </a:solidFill>
              </a:rPr>
              <a:t>Respect voor de rechtsstaat</a:t>
            </a:r>
          </a:p>
          <a:p>
            <a:endParaRPr lang="en-IE" b="1" dirty="0">
              <a:solidFill>
                <a:srgbClr val="027354"/>
              </a:solidFill>
            </a:endParaRPr>
          </a:p>
          <a:p>
            <a:r>
              <a:rPr lang="en-IE" sz="2800" dirty="0">
                <a:solidFill>
                  <a:srgbClr val="CC6A62"/>
                </a:solidFill>
              </a:rPr>
              <a:t>Beschermt burgers en bedrijven. Het is moeilijker om te functioneren in bedrijven waar 'de wet zwak' is.</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23082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908168" y="203473"/>
            <a:ext cx="6787704" cy="4188673"/>
          </a:xfrm>
        </p:spPr>
        <p:txBody>
          <a:bodyPr/>
          <a:lstStyle/>
          <a:p>
            <a:endParaRPr lang="en-US" sz="2000" dirty="0"/>
          </a:p>
          <a:p>
            <a:r>
              <a:rPr lang="en-GB" sz="2000" b="0" i="0" dirty="0">
                <a:solidFill>
                  <a:srgbClr val="000000"/>
                </a:solidFill>
                <a:effectLst/>
              </a:rPr>
              <a:t>Een bedrijf moet;</a:t>
            </a:r>
          </a:p>
          <a:p>
            <a:endParaRPr lang="en-GB" sz="2000" b="0" i="0" dirty="0">
              <a:solidFill>
                <a:srgbClr val="000000"/>
              </a:solidFill>
              <a:effectLst/>
            </a:endParaRPr>
          </a:p>
          <a:p>
            <a:pPr marL="342900" indent="-342900">
              <a:buFont typeface="Wingdings" panose="05000000000000000000" pitchFamily="2" charset="2"/>
              <a:buChar char="ü"/>
            </a:pPr>
            <a:r>
              <a:rPr lang="en-GB" sz="2000" b="0" i="0" dirty="0">
                <a:solidFill>
                  <a:srgbClr val="000000"/>
                </a:solidFill>
                <a:effectLst/>
              </a:rPr>
              <a:t>Voldoen aan wettelijke vereisten in </a:t>
            </a:r>
            <a:r>
              <a:rPr lang="en-GB" sz="2000" b="1" i="0" dirty="0">
                <a:solidFill>
                  <a:srgbClr val="027354"/>
                </a:solidFill>
                <a:effectLst/>
              </a:rPr>
              <a:t>alle rechtsgebieden </a:t>
            </a:r>
            <a:r>
              <a:rPr lang="en-GB" sz="2000" b="0" i="0" dirty="0">
                <a:solidFill>
                  <a:srgbClr val="000000"/>
                </a:solidFill>
                <a:effectLst/>
              </a:rPr>
              <a:t>waarin een bedrijf actief is, zelfs als deze wetten en regels niet adequaat worden gehandhaafd;</a:t>
            </a:r>
            <a:br>
              <a:rPr lang="en-GB" sz="2000" dirty="0"/>
            </a:br>
            <a:endParaRPr lang="en-GB" sz="2000" dirty="0">
              <a:solidFill>
                <a:srgbClr val="000000"/>
              </a:solidFill>
            </a:endParaRPr>
          </a:p>
          <a:p>
            <a:pPr marL="342900" indent="-342900">
              <a:buFont typeface="Wingdings" panose="05000000000000000000" pitchFamily="2" charset="2"/>
              <a:buChar char="ü"/>
            </a:pPr>
            <a:r>
              <a:rPr lang="en-GB" sz="2000" b="0" i="0" dirty="0">
                <a:solidFill>
                  <a:srgbClr val="000000"/>
                </a:solidFill>
                <a:effectLst/>
              </a:rPr>
              <a:t>Ervoor zorgen dat haar relaties en activiteiten voldoen aan het beoogde en toepasselijke </a:t>
            </a:r>
            <a:r>
              <a:rPr lang="en-GB" sz="2000" b="1" i="0" dirty="0">
                <a:solidFill>
                  <a:srgbClr val="027354"/>
                </a:solidFill>
                <a:effectLst/>
              </a:rPr>
              <a:t>wettelijke kader</a:t>
            </a:r>
            <a:r>
              <a:rPr lang="en-GB" sz="2000" b="0" i="0" dirty="0">
                <a:solidFill>
                  <a:srgbClr val="000000"/>
                </a:solidFill>
                <a:effectLst/>
              </a:rPr>
              <a:t>;</a:t>
            </a:r>
            <a:br>
              <a:rPr lang="en-GB" sz="2000" dirty="0"/>
            </a:br>
            <a:endParaRPr lang="en-GB" sz="2000" dirty="0">
              <a:solidFill>
                <a:srgbClr val="000000"/>
              </a:solidFill>
            </a:endParaRPr>
          </a:p>
          <a:p>
            <a:pPr marL="342900" indent="-342900">
              <a:buFont typeface="Wingdings" panose="05000000000000000000" pitchFamily="2" charset="2"/>
              <a:buChar char="ü"/>
            </a:pPr>
            <a:r>
              <a:rPr lang="en-GB" sz="2000" b="0" i="0" dirty="0">
                <a:solidFill>
                  <a:srgbClr val="000000"/>
                </a:solidFill>
                <a:effectLst/>
              </a:rPr>
              <a:t>Zichzelf </a:t>
            </a:r>
            <a:r>
              <a:rPr lang="en-GB" sz="2000" b="1" i="0" dirty="0">
                <a:solidFill>
                  <a:srgbClr val="027354"/>
                </a:solidFill>
                <a:effectLst/>
              </a:rPr>
              <a:t>op de hoogte houden van alle wettelijke verplichtingen</a:t>
            </a:r>
            <a:r>
              <a:rPr lang="en-GB" sz="2000" b="0" i="0" dirty="0">
                <a:solidFill>
                  <a:srgbClr val="000000"/>
                </a:solidFill>
                <a:effectLst/>
              </a:rPr>
              <a:t>; en</a:t>
            </a:r>
            <a:br>
              <a:rPr lang="en-GB" sz="2000" dirty="0"/>
            </a:br>
            <a:endParaRPr lang="en-GB" sz="2000" dirty="0">
              <a:solidFill>
                <a:srgbClr val="000000"/>
              </a:solidFill>
            </a:endParaRPr>
          </a:p>
          <a:p>
            <a:pPr marL="342900" indent="-342900">
              <a:buFont typeface="Wingdings" panose="05000000000000000000" pitchFamily="2" charset="2"/>
              <a:buChar char="ü"/>
            </a:pPr>
            <a:r>
              <a:rPr lang="en-GB" sz="2000" b="0" i="0" dirty="0">
                <a:solidFill>
                  <a:srgbClr val="000000"/>
                </a:solidFill>
                <a:effectLst/>
              </a:rPr>
              <a:t>Periodiek </a:t>
            </a:r>
            <a:r>
              <a:rPr lang="en-GB" sz="2000" b="1" i="0" dirty="0">
                <a:solidFill>
                  <a:srgbClr val="027354"/>
                </a:solidFill>
                <a:effectLst/>
              </a:rPr>
              <a:t>beoordelen of het voldoet aan de </a:t>
            </a:r>
            <a:r>
              <a:rPr lang="en-GB" sz="2000" b="0" i="0" dirty="0">
                <a:solidFill>
                  <a:srgbClr val="000000"/>
                </a:solidFill>
                <a:effectLst/>
              </a:rPr>
              <a:t>toepasselijke wet- en regelgeving.</a:t>
            </a:r>
          </a:p>
          <a:p>
            <a:pPr marL="342900" indent="-342900">
              <a:buFont typeface="Wingdings" panose="05000000000000000000" pitchFamily="2" charset="2"/>
              <a:buChar char="ü"/>
            </a:pPr>
            <a:endParaRPr lang="en-GB" sz="2000" dirty="0">
              <a:solidFill>
                <a:srgbClr val="000000"/>
              </a:solidFill>
            </a:endParaRPr>
          </a:p>
          <a:p>
            <a:r>
              <a:rPr lang="en-GB" sz="2000" i="0" dirty="0">
                <a:solidFill>
                  <a:srgbClr val="3F3F3F"/>
                </a:solidFill>
                <a:effectLst/>
                <a:latin typeface="Flama Bold"/>
                <a:hlinkClick r:id="rId2"/>
              </a:rPr>
              <a:t>Gebruik het rechtsstatelijk kader voor bedrijven</a:t>
            </a:r>
            <a:endParaRPr lang="en-GB" sz="2000" i="0" dirty="0">
              <a:solidFill>
                <a:srgbClr val="3F3F3F"/>
              </a:solidFill>
              <a:effectLst/>
              <a:latin typeface="Flama Bold"/>
            </a:endParaRPr>
          </a:p>
          <a:p>
            <a:pPr marL="342900" indent="-342900">
              <a:buFont typeface="Wingdings" panose="05000000000000000000" pitchFamily="2" charset="2"/>
              <a:buChar char="ü"/>
            </a:pPr>
            <a:endParaRPr lang="en-US" sz="2000" dirty="0"/>
          </a:p>
          <a:p>
            <a:endParaRPr lang="en-IE" sz="20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dirty="0">
                <a:solidFill>
                  <a:schemeClr val="bg1"/>
                </a:solidFill>
              </a:rPr>
              <a:t>Principe 5</a:t>
            </a:r>
          </a:p>
          <a:p>
            <a:r>
              <a:rPr lang="en-IE" b="1" dirty="0">
                <a:solidFill>
                  <a:schemeClr val="bg1"/>
                </a:solidFill>
              </a:rPr>
              <a:t>Respect voor de rechtsstaat</a:t>
            </a:r>
          </a:p>
          <a:p>
            <a:endParaRPr lang="en-IE" b="1" dirty="0">
              <a:solidFill>
                <a:srgbClr val="027354"/>
              </a:solidFill>
            </a:endParaRPr>
          </a:p>
          <a:p>
            <a:r>
              <a:rPr lang="en-IE" sz="2800" dirty="0">
                <a:solidFill>
                  <a:srgbClr val="CC6A62"/>
                </a:solidFill>
              </a:rPr>
              <a:t>Voldoen aan wet- en regelgeving en vastgestelde procedures hebben</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25796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Leerresultaten</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62138" y="907745"/>
            <a:ext cx="5527411" cy="5384995"/>
          </a:xfrm>
        </p:spPr>
        <p:txBody>
          <a:bodyPr>
            <a:normAutofit fontScale="92500" lnSpcReduction="20000"/>
          </a:bodyPr>
          <a:lstStyle/>
          <a:p>
            <a:pPr marL="342900" indent="-342900">
              <a:lnSpc>
                <a:spcPct val="120000"/>
              </a:lnSpc>
              <a:spcBef>
                <a:spcPts val="0"/>
              </a:spcBef>
              <a:buFont typeface="Wingdings" panose="05000000000000000000" pitchFamily="2" charset="2"/>
              <a:buChar char="v"/>
            </a:pPr>
            <a:r>
              <a:rPr lang="en-IE" b="1" dirty="0">
                <a:solidFill>
                  <a:srgbClr val="002060"/>
                </a:solidFill>
              </a:rPr>
              <a:t>Leer </a:t>
            </a:r>
            <a:r>
              <a:rPr lang="en-IE" dirty="0">
                <a:solidFill>
                  <a:srgbClr val="4D4D4D"/>
                </a:solidFill>
              </a:rPr>
              <a:t>hoe u duurzaamheids- en ISO 26000-strategieën voor het MKB kunt implementeren </a:t>
            </a:r>
          </a:p>
          <a:p>
            <a:pPr marL="342900" indent="-342900">
              <a:lnSpc>
                <a:spcPct val="120000"/>
              </a:lnSpc>
              <a:spcBef>
                <a:spcPts val="0"/>
              </a:spcBef>
              <a:buFont typeface="Wingdings" panose="05000000000000000000" pitchFamily="2" charset="2"/>
              <a:buChar char="v"/>
            </a:pPr>
            <a:r>
              <a:rPr lang="en-IE" b="1" dirty="0">
                <a:solidFill>
                  <a:srgbClr val="027354"/>
                </a:solidFill>
              </a:rPr>
              <a:t>Begrijpen </a:t>
            </a:r>
            <a:r>
              <a:rPr lang="en-IE" dirty="0">
                <a:solidFill>
                  <a:srgbClr val="4D4D4D"/>
                </a:solidFill>
              </a:rPr>
              <a:t>hoe de CSR duurzaamheidsroutekaart te gebruiken  </a:t>
            </a:r>
          </a:p>
          <a:p>
            <a:pPr marL="342900" indent="-342900">
              <a:lnSpc>
                <a:spcPct val="120000"/>
              </a:lnSpc>
              <a:spcBef>
                <a:spcPts val="0"/>
              </a:spcBef>
              <a:buFont typeface="Wingdings" panose="05000000000000000000" pitchFamily="2" charset="2"/>
              <a:buChar char="v"/>
            </a:pPr>
            <a:r>
              <a:rPr lang="en-IE" dirty="0">
                <a:solidFill>
                  <a:srgbClr val="4D4D4D"/>
                </a:solidFill>
              </a:rPr>
              <a:t>Je CSR-prestaties kunnen analyseren en de verwachtingen van belanghebbenden kunnen beoordelen.</a:t>
            </a:r>
          </a:p>
          <a:p>
            <a:pPr marL="342900" indent="-342900">
              <a:lnSpc>
                <a:spcPct val="120000"/>
              </a:lnSpc>
              <a:spcBef>
                <a:spcPts val="0"/>
              </a:spcBef>
              <a:buFont typeface="Wingdings" panose="05000000000000000000" pitchFamily="2" charset="2"/>
              <a:buChar char="v"/>
            </a:pPr>
            <a:r>
              <a:rPr lang="en-IE" b="1" dirty="0">
                <a:solidFill>
                  <a:srgbClr val="C55A11"/>
                </a:solidFill>
              </a:rPr>
              <a:t>Leer </a:t>
            </a:r>
            <a:r>
              <a:rPr lang="en-IE" dirty="0">
                <a:solidFill>
                  <a:srgbClr val="4D4D4D"/>
                </a:solidFill>
              </a:rPr>
              <a:t>hoe u uw risico's en gevolgen kunt identificeren </a:t>
            </a:r>
          </a:p>
          <a:p>
            <a:pPr marL="342900" indent="-342900">
              <a:lnSpc>
                <a:spcPct val="120000"/>
              </a:lnSpc>
              <a:spcBef>
                <a:spcPts val="0"/>
              </a:spcBef>
              <a:buFont typeface="Wingdings" panose="05000000000000000000" pitchFamily="2" charset="2"/>
              <a:buChar char="v"/>
            </a:pPr>
            <a:r>
              <a:rPr lang="en-IE" b="1" dirty="0">
                <a:solidFill>
                  <a:srgbClr val="F08B10"/>
                </a:solidFill>
              </a:rPr>
              <a:t>Leer </a:t>
            </a:r>
            <a:r>
              <a:rPr lang="en-IE" dirty="0">
                <a:solidFill>
                  <a:srgbClr val="4D4D4D"/>
                </a:solidFill>
              </a:rPr>
              <a:t>hoe u uw analyse kunt verfijnen en due diligence kunt uitvoeren om een kloofanalyse te ontwikkelen</a:t>
            </a:r>
          </a:p>
          <a:p>
            <a:pPr marL="342900" indent="-342900">
              <a:lnSpc>
                <a:spcPct val="120000"/>
              </a:lnSpc>
              <a:spcBef>
                <a:spcPts val="0"/>
              </a:spcBef>
              <a:buFont typeface="Wingdings" panose="05000000000000000000" pitchFamily="2" charset="2"/>
              <a:buChar char="v"/>
            </a:pPr>
            <a:r>
              <a:rPr lang="en-IE" b="1" dirty="0">
                <a:solidFill>
                  <a:srgbClr val="027354"/>
                </a:solidFill>
              </a:rPr>
              <a:t>Bepaal </a:t>
            </a:r>
            <a:r>
              <a:rPr lang="en-IE" dirty="0">
                <a:solidFill>
                  <a:srgbClr val="4D4D4D"/>
                </a:solidFill>
              </a:rPr>
              <a:t>uw prioriteiten en begrijp hoe u </a:t>
            </a:r>
            <a:r>
              <a:rPr lang="en-IE" dirty="0" err="1">
                <a:solidFill>
                  <a:srgbClr val="4D4D4D"/>
                </a:solidFill>
              </a:rPr>
              <a:t>een</a:t>
            </a:r>
            <a:r>
              <a:rPr lang="en-IE" dirty="0">
                <a:solidFill>
                  <a:srgbClr val="4D4D4D"/>
                </a:solidFill>
              </a:rPr>
              <a:t> CSR-plan kunt implementeren</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1570025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necktie, person, suit&#10;&#10;Description automatically generated">
            <a:extLst>
              <a:ext uri="{FF2B5EF4-FFF2-40B4-BE49-F238E27FC236}">
                <a16:creationId xmlns:a16="http://schemas.microsoft.com/office/drawing/2014/main" id="{AB0C1454-2668-BADF-CC4E-696F704739A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34142" t="-34907" r="-764" b="-1"/>
          <a:stretch/>
        </p:blipFill>
        <p:spPr>
          <a:xfrm>
            <a:off x="6555302" y="-1077363"/>
            <a:ext cx="5112967" cy="6858001"/>
          </a:xfrm>
        </p:spPr>
      </p:pic>
      <p:sp>
        <p:nvSpPr>
          <p:cNvPr id="3" name="Text Placeholder 2">
            <a:extLst>
              <a:ext uri="{FF2B5EF4-FFF2-40B4-BE49-F238E27FC236}">
                <a16:creationId xmlns:a16="http://schemas.microsoft.com/office/drawing/2014/main" id="{C0D3A519-B344-978F-2C96-9F4CEB0EC14D}"/>
              </a:ext>
            </a:extLst>
          </p:cNvPr>
          <p:cNvSpPr>
            <a:spLocks noGrp="1"/>
          </p:cNvSpPr>
          <p:nvPr>
            <p:ph type="body" sz="quarter" idx="14"/>
          </p:nvPr>
        </p:nvSpPr>
        <p:spPr>
          <a:xfrm>
            <a:off x="873970" y="790003"/>
            <a:ext cx="5222030" cy="3079983"/>
          </a:xfrm>
        </p:spPr>
        <p:txBody>
          <a:bodyPr/>
          <a:lstStyle/>
          <a:p>
            <a:r>
              <a:rPr lang="en-GB" b="0" i="0" dirty="0">
                <a:effectLst/>
              </a:rPr>
              <a:t>Denk aan ongunstige activiteiten zoals discriminatie van werknemersgroepen, verwaarlozing van natuurlijke hulpbronnen of onethisch gebruik van bedrijfsfondsen. De kans is groter dat dit soort activiteiten leiden tot rechtszaken, </a:t>
            </a:r>
            <a:r>
              <a:rPr lang="en-GB" b="0" i="0" u="sng" dirty="0">
                <a:effectLst/>
                <a:hlinkClick r:id="rId3">
                  <a:extLst>
                    <a:ext uri="{A12FA001-AC4F-418D-AE19-62706E023703}">
                      <ahyp:hlinkClr xmlns:ahyp="http://schemas.microsoft.com/office/drawing/2018/hyperlinkcolor" val="tx"/>
                    </a:ext>
                  </a:extLst>
                </a:hlinkClick>
              </a:rPr>
              <a:t>rechtszaken </a:t>
            </a:r>
            <a:r>
              <a:rPr lang="en-GB" b="0" i="0" dirty="0">
                <a:effectLst/>
              </a:rPr>
              <a:t>of gerechtelijke procedures waarbij het bedrijf financiële schade kan oplopen en in het voorpaginanieuws kan komen. Door zich </a:t>
            </a:r>
            <a:r>
              <a:rPr lang="en-GB" b="0" i="0" dirty="0" err="1">
                <a:effectLst/>
              </a:rPr>
              <a:t>aan</a:t>
            </a:r>
            <a:r>
              <a:rPr lang="en-GB" b="0" i="0" dirty="0">
                <a:effectLst/>
              </a:rPr>
              <a:t> CSR-</a:t>
            </a:r>
            <a:r>
              <a:rPr lang="en-GB" b="0" i="0" dirty="0" err="1">
                <a:effectLst/>
              </a:rPr>
              <a:t>praktijken</a:t>
            </a:r>
            <a:r>
              <a:rPr lang="en-GB" b="0" i="0" dirty="0">
                <a:effectLst/>
              </a:rPr>
              <a:t> te houden, kunnen bedrijven risico's beperken door problematische situaties te vermijden en </a:t>
            </a:r>
            <a:r>
              <a:rPr lang="en-GB" b="0" i="0" dirty="0" err="1">
                <a:effectLst/>
              </a:rPr>
              <a:t>gunstige</a:t>
            </a:r>
            <a:r>
              <a:rPr lang="en-GB" b="0" i="0" dirty="0">
                <a:effectLst/>
              </a:rPr>
              <a:t> activiteiten na te leven (</a:t>
            </a:r>
            <a:r>
              <a:rPr lang="en-GB" b="0" i="0" dirty="0">
                <a:effectLst/>
                <a:hlinkClick r:id="rId4">
                  <a:extLst>
                    <a:ext uri="{A12FA001-AC4F-418D-AE19-62706E023703}">
                      <ahyp:hlinkClr xmlns:ahyp="http://schemas.microsoft.com/office/drawing/2018/hyperlinkcolor" val="tx"/>
                    </a:ext>
                  </a:extLst>
                </a:hlinkClick>
              </a:rPr>
              <a:t>Bron</a:t>
            </a:r>
            <a:r>
              <a:rPr lang="en-GB" b="0" i="0" dirty="0">
                <a:effectLst/>
              </a:rPr>
              <a:t>)</a:t>
            </a:r>
            <a:endParaRPr lang="en-IE" dirty="0"/>
          </a:p>
        </p:txBody>
      </p:sp>
    </p:spTree>
    <p:extLst>
      <p:ext uri="{BB962C8B-B14F-4D97-AF65-F5344CB8AC3E}">
        <p14:creationId xmlns:p14="http://schemas.microsoft.com/office/powerpoint/2010/main" val="1002509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4025" y="249655"/>
            <a:ext cx="4218915" cy="2882844"/>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35740" y="203473"/>
            <a:ext cx="6787704" cy="4188673"/>
          </a:xfrm>
        </p:spPr>
        <p:txBody>
          <a:bodyPr/>
          <a:lstStyle/>
          <a:p>
            <a:r>
              <a:rPr lang="en-US" sz="2400" i="1" dirty="0">
                <a:solidFill>
                  <a:srgbClr val="027354"/>
                </a:solidFill>
              </a:rPr>
              <a:t>"In situaties waarin de wet of de uitvoering ervan niet voorziet in adequate milieu- of sociale waarborgen, moet een bedrijf ernaar streven om ten minste de internationale gedragsnormen na te leven."</a:t>
            </a:r>
          </a:p>
          <a:p>
            <a:pPr>
              <a:buNone/>
            </a:pPr>
            <a:endParaRPr lang="en-US" sz="2400" dirty="0"/>
          </a:p>
          <a:p>
            <a:r>
              <a:rPr lang="en-US" sz="2400" dirty="0"/>
              <a:t>Internationale gedragsnormen zijn </a:t>
            </a:r>
            <a:r>
              <a:rPr lang="en-US" sz="2400" i="1" dirty="0">
                <a:solidFill>
                  <a:srgbClr val="027354"/>
                </a:solidFill>
              </a:rPr>
              <a:t>"...afgeleid van het internationaal gewoonterecht, algemeen aanvaarde principes van internationaal recht, of intergouvernementele overeenkomsten die universeel of bijna universeel erkend worden".</a:t>
            </a:r>
          </a:p>
          <a:p>
            <a:endParaRPr lang="en-US" sz="2400" dirty="0"/>
          </a:p>
          <a:p>
            <a:r>
              <a:rPr lang="en-US" sz="2400" dirty="0"/>
              <a:t>Deze zijn te vinden in gezaghebbende internationale instrumenten van </a:t>
            </a:r>
            <a:r>
              <a:rPr lang="en-IE" sz="2400" b="0" dirty="0"/>
              <a:t>bedrijven </a:t>
            </a:r>
            <a:r>
              <a:rPr lang="en-US" sz="2400" dirty="0"/>
              <a:t>zoals de Verenigde Naties en de Internationale Arbeidsorganisatie (ILO).</a:t>
            </a:r>
            <a:endParaRPr lang="en-US" sz="1600" dirty="0"/>
          </a:p>
          <a:p>
            <a:pPr marL="0" indent="0">
              <a:buNone/>
            </a:pPr>
            <a:br>
              <a:rPr lang="en-US" sz="1600" dirty="0"/>
            </a:br>
            <a:r>
              <a:rPr lang="en-US" sz="1800" dirty="0"/>
              <a:t> Bronnen:  ISO 26000:2010 Clausule 2.11 en 4.7</a:t>
            </a:r>
          </a:p>
          <a:p>
            <a:pPr marL="342900" indent="-342900">
              <a:buFont typeface="Wingdings" panose="05000000000000000000" pitchFamily="2" charset="2"/>
              <a:buChar char="ü"/>
            </a:pPr>
            <a:endParaRPr lang="en-US" dirty="0"/>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378628" y="338178"/>
            <a:ext cx="3693814" cy="5616451"/>
          </a:xfrm>
        </p:spPr>
        <p:txBody>
          <a:bodyPr>
            <a:normAutofit/>
          </a:bodyPr>
          <a:lstStyle/>
          <a:p>
            <a:pPr>
              <a:lnSpc>
                <a:spcPct val="100000"/>
              </a:lnSpc>
              <a:spcBef>
                <a:spcPts val="0"/>
              </a:spcBef>
            </a:pPr>
            <a:r>
              <a:rPr lang="en-IE" dirty="0">
                <a:solidFill>
                  <a:schemeClr val="bg1"/>
                </a:solidFill>
              </a:rPr>
              <a:t>Principe 6</a:t>
            </a:r>
          </a:p>
          <a:p>
            <a:pPr>
              <a:lnSpc>
                <a:spcPct val="100000"/>
              </a:lnSpc>
              <a:spcBef>
                <a:spcPts val="0"/>
              </a:spcBef>
            </a:pPr>
            <a:r>
              <a:rPr lang="en-US" sz="3600" b="1" dirty="0">
                <a:solidFill>
                  <a:schemeClr val="bg1"/>
                </a:solidFill>
              </a:rPr>
              <a:t>Respect voor internationale gedragsnormen</a:t>
            </a:r>
            <a:endParaRPr lang="en-IE" b="1" dirty="0">
              <a:solidFill>
                <a:schemeClr val="bg1"/>
              </a:solidFill>
            </a:endParaRPr>
          </a:p>
          <a:p>
            <a:endParaRPr lang="en-IE" sz="2800" dirty="0">
              <a:solidFill>
                <a:srgbClr val="CC6A62"/>
              </a:solidFill>
            </a:endParaRPr>
          </a:p>
          <a:p>
            <a:r>
              <a:rPr lang="en-IE" sz="2800" dirty="0">
                <a:solidFill>
                  <a:srgbClr val="CC6A62"/>
                </a:solidFill>
              </a:rPr>
              <a:t>Voldoe aan de wild gedeelde verwachtingen en genereer een grotere acceptatie </a:t>
            </a:r>
          </a:p>
          <a:p>
            <a:endParaRPr lang="en-IE" dirty="0"/>
          </a:p>
        </p:txBody>
      </p:sp>
      <p:sp>
        <p:nvSpPr>
          <p:cNvPr id="3" name="TextBox 2">
            <a:extLst>
              <a:ext uri="{FF2B5EF4-FFF2-40B4-BE49-F238E27FC236}">
                <a16:creationId xmlns:a16="http://schemas.microsoft.com/office/drawing/2014/main" id="{880B122C-BF89-83C7-0411-42596BD48A3B}"/>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spTree>
    <p:extLst>
      <p:ext uri="{BB962C8B-B14F-4D97-AF65-F5344CB8AC3E}">
        <p14:creationId xmlns:p14="http://schemas.microsoft.com/office/powerpoint/2010/main" val="1625188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B984CF-5481-08D9-EB39-82593F5BE649}"/>
              </a:ext>
            </a:extLst>
          </p:cNvPr>
          <p:cNvSpPr>
            <a:spLocks noGrp="1"/>
          </p:cNvSpPr>
          <p:nvPr>
            <p:ph type="body" sz="quarter" idx="13"/>
          </p:nvPr>
        </p:nvSpPr>
        <p:spPr>
          <a:xfrm>
            <a:off x="1100086" y="477911"/>
            <a:ext cx="10600546" cy="953429"/>
          </a:xfrm>
        </p:spPr>
        <p:txBody>
          <a:bodyPr>
            <a:normAutofit fontScale="92500" lnSpcReduction="10000"/>
          </a:bodyPr>
          <a:lstStyle/>
          <a:p>
            <a:r>
              <a:rPr lang="en-IE" dirty="0">
                <a:solidFill>
                  <a:srgbClr val="027354"/>
                </a:solidFill>
              </a:rPr>
              <a:t>Milieurisico's, milieueffecten en milieuverantwoordelijkheid beheren </a:t>
            </a:r>
          </a:p>
        </p:txBody>
      </p:sp>
      <p:sp>
        <p:nvSpPr>
          <p:cNvPr id="6" name="Text Placeholder 5">
            <a:extLst>
              <a:ext uri="{FF2B5EF4-FFF2-40B4-BE49-F238E27FC236}">
                <a16:creationId xmlns:a16="http://schemas.microsoft.com/office/drawing/2014/main" id="{4463E718-A05B-0C84-30FC-5B2516E3D4A3}"/>
              </a:ext>
            </a:extLst>
          </p:cNvPr>
          <p:cNvSpPr>
            <a:spLocks noGrp="1"/>
          </p:cNvSpPr>
          <p:nvPr>
            <p:ph type="body" sz="quarter" idx="14"/>
          </p:nvPr>
        </p:nvSpPr>
        <p:spPr>
          <a:xfrm>
            <a:off x="1000497" y="1051094"/>
            <a:ext cx="10904809" cy="5594150"/>
          </a:xfrm>
          <a:solidFill>
            <a:schemeClr val="bg1"/>
          </a:solidFill>
        </p:spPr>
        <p:txBody>
          <a:bodyPr/>
          <a:lstStyle/>
          <a:p>
            <a:pPr algn="l"/>
            <a:r>
              <a:rPr lang="en-GB" sz="2000" b="0" i="0" dirty="0">
                <a:solidFill>
                  <a:srgbClr val="111111"/>
                </a:solidFill>
                <a:effectLst/>
                <a:latin typeface="SourceSansPro"/>
              </a:rPr>
              <a:t>Verantwoordelijkheid voor het milieu is de pijler van maatschappelijk verantwoord ondernemen die geworteld is in het behoud van moeder natuur. Door een optimale bedrijfsvoering en ondersteuning van aanverwante doelen kan een bedrijf ervoor zorgen dat het de natuurlijke hulpbronnen beter achterlaat dan voor de bedrijfsvoering. Bedrijven streven vaak naar zorg voor het milieu door:</a:t>
            </a:r>
          </a:p>
          <a:p>
            <a:pPr marL="342900" indent="-342900" algn="l">
              <a:buFont typeface="Arial" panose="020B0604020202020204" pitchFamily="34" charset="0"/>
              <a:buChar char="•"/>
            </a:pPr>
            <a:r>
              <a:rPr lang="en-GB" sz="2000" b="1" i="0" dirty="0">
                <a:solidFill>
                  <a:srgbClr val="027354"/>
                </a:solidFill>
                <a:effectLst/>
                <a:latin typeface="SourceSansPro"/>
              </a:rPr>
              <a:t>Verminderen van vervuiling, afval, verbruik van natuurlijke hulpbronnen en emissies </a:t>
            </a:r>
            <a:r>
              <a:rPr lang="en-GB" sz="2000" b="0" i="0" dirty="0">
                <a:solidFill>
                  <a:srgbClr val="111111"/>
                </a:solidFill>
                <a:effectLst/>
                <a:latin typeface="SourceSansPro"/>
              </a:rPr>
              <a:t>door productieprocessen</a:t>
            </a:r>
          </a:p>
          <a:p>
            <a:pPr marL="342900" indent="-342900" algn="l">
              <a:buFont typeface="Arial" panose="020B0604020202020204" pitchFamily="34" charset="0"/>
              <a:buChar char="•"/>
            </a:pPr>
            <a:r>
              <a:rPr lang="en-GB" sz="2000" b="1" i="0" dirty="0">
                <a:solidFill>
                  <a:srgbClr val="027354"/>
                </a:solidFill>
                <a:effectLst/>
                <a:latin typeface="SourceSansPro"/>
              </a:rPr>
              <a:t>Recycling van goederen en materialen </a:t>
            </a:r>
            <a:r>
              <a:rPr lang="en-GB" sz="2000" b="0" i="0" dirty="0">
                <a:solidFill>
                  <a:srgbClr val="111111"/>
                </a:solidFill>
                <a:effectLst/>
                <a:latin typeface="SourceSansPro"/>
              </a:rPr>
              <a:t>in alle processen, inclusief het bevorderen van hergebruikpraktijken bij haar klanten</a:t>
            </a:r>
          </a:p>
          <a:p>
            <a:pPr marL="342900" indent="-342900" algn="l">
              <a:buFont typeface="Arial" panose="020B0604020202020204" pitchFamily="34" charset="0"/>
              <a:buChar char="•"/>
            </a:pPr>
            <a:r>
              <a:rPr lang="en-GB" sz="2000" b="1" dirty="0">
                <a:solidFill>
                  <a:srgbClr val="027354"/>
                </a:solidFill>
                <a:latin typeface="SourceSansPro"/>
              </a:rPr>
              <a:t>Negatieve invloeden compenseren </a:t>
            </a:r>
            <a:r>
              <a:rPr lang="en-GB" sz="2000" b="0" i="0" dirty="0">
                <a:solidFill>
                  <a:srgbClr val="111111"/>
                </a:solidFill>
                <a:effectLst/>
                <a:latin typeface="SourceSansPro"/>
              </a:rPr>
              <a:t>door natuurlijke hulpbronnen aan te vullen of doelen te steunen die de invloed van het bedrijf kunnen helpen neutraliseren. Een </a:t>
            </a:r>
            <a:r>
              <a:rPr lang="en-GB" sz="2000" b="0" i="0" u="sng" dirty="0">
                <a:solidFill>
                  <a:srgbClr val="2C40D0"/>
                </a:solidFill>
                <a:effectLst/>
                <a:latin typeface="SourceSansPro"/>
                <a:hlinkClick r:id="rId2"/>
              </a:rPr>
              <a:t>fabrikant </a:t>
            </a:r>
            <a:r>
              <a:rPr lang="en-GB" sz="2000" b="0" i="0" dirty="0">
                <a:solidFill>
                  <a:srgbClr val="111111"/>
                </a:solidFill>
                <a:effectLst/>
                <a:latin typeface="SourceSansPro"/>
              </a:rPr>
              <a:t>die bijvoorbeeld bomen ontbost, kan zich verplichten om dezelfde hoeveelheid of meer bomen te planten.</a:t>
            </a:r>
          </a:p>
          <a:p>
            <a:pPr marL="342900" indent="-342900" algn="l">
              <a:buFont typeface="Arial" panose="020B0604020202020204" pitchFamily="34" charset="0"/>
              <a:buChar char="•"/>
            </a:pPr>
            <a:r>
              <a:rPr lang="en-GB" sz="2000" b="1" dirty="0">
                <a:solidFill>
                  <a:srgbClr val="027354"/>
                </a:solidFill>
                <a:latin typeface="SourceSansPro"/>
              </a:rPr>
              <a:t>Goederen bewust distribueren </a:t>
            </a:r>
            <a:r>
              <a:rPr lang="en-GB" sz="2000" b="0" i="0" dirty="0">
                <a:solidFill>
                  <a:srgbClr val="111111"/>
                </a:solidFill>
                <a:effectLst/>
                <a:latin typeface="SourceSansPro"/>
              </a:rPr>
              <a:t>door methodes te kiezen die de minste impact hebben op uitstoot en vervuiling</a:t>
            </a:r>
          </a:p>
          <a:p>
            <a:pPr marL="342900" indent="-342900" algn="l">
              <a:buFont typeface="Arial" panose="020B0604020202020204" pitchFamily="34" charset="0"/>
              <a:buChar char="•"/>
            </a:pPr>
            <a:r>
              <a:rPr lang="en-GB" sz="2000" b="1" dirty="0">
                <a:solidFill>
                  <a:srgbClr val="027354"/>
                </a:solidFill>
                <a:latin typeface="SourceSansPro"/>
              </a:rPr>
              <a:t>Productlijnen creëren die deze waarden versterken</a:t>
            </a:r>
            <a:r>
              <a:rPr lang="en-GB" sz="2000" b="0" i="0" dirty="0">
                <a:solidFill>
                  <a:srgbClr val="111111"/>
                </a:solidFill>
                <a:effectLst/>
                <a:latin typeface="SourceSansPro"/>
              </a:rPr>
              <a:t>. Een bedrijf dat bijvoorbeeld een grasmaaier op gas aanbiedt, kan een elektrische grasmaaier ontwerpen.</a:t>
            </a:r>
          </a:p>
          <a:p>
            <a:endParaRPr lang="en-IE" sz="2000" dirty="0"/>
          </a:p>
        </p:txBody>
      </p:sp>
      <p:sp>
        <p:nvSpPr>
          <p:cNvPr id="7" name="TextBox 6">
            <a:extLst>
              <a:ext uri="{FF2B5EF4-FFF2-40B4-BE49-F238E27FC236}">
                <a16:creationId xmlns:a16="http://schemas.microsoft.com/office/drawing/2014/main" id="{FC2CC099-CA80-0474-507F-B61D9A398909}"/>
              </a:ext>
            </a:extLst>
          </p:cNvPr>
          <p:cNvSpPr txBox="1"/>
          <p:nvPr/>
        </p:nvSpPr>
        <p:spPr>
          <a:xfrm>
            <a:off x="9406551" y="6275912"/>
            <a:ext cx="2076338" cy="369332"/>
          </a:xfrm>
          <a:prstGeom prst="rect">
            <a:avLst/>
          </a:prstGeom>
          <a:noFill/>
        </p:spPr>
        <p:txBody>
          <a:bodyPr wrap="none" rtlCol="0">
            <a:spAutoFit/>
          </a:bodyPr>
          <a:lstStyle/>
          <a:p>
            <a:r>
              <a:rPr lang="en-IE" dirty="0">
                <a:hlinkClick r:id="rId3"/>
              </a:rPr>
              <a:t>Bron Investopedia</a:t>
            </a:r>
            <a:endParaRPr lang="en-IE" dirty="0"/>
          </a:p>
        </p:txBody>
      </p:sp>
    </p:spTree>
    <p:extLst>
      <p:ext uri="{BB962C8B-B14F-4D97-AF65-F5344CB8AC3E}">
        <p14:creationId xmlns:p14="http://schemas.microsoft.com/office/powerpoint/2010/main" val="3513309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140595"/>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716857" y="313885"/>
            <a:ext cx="7161290" cy="4188673"/>
          </a:xfrm>
        </p:spPr>
        <p:txBody>
          <a:bodyPr/>
          <a:lstStyle/>
          <a:p>
            <a:r>
              <a:rPr lang="en-GB" sz="2000" b="1" i="0" dirty="0">
                <a:solidFill>
                  <a:srgbClr val="027354"/>
                </a:solidFill>
                <a:effectLst/>
              </a:rPr>
              <a:t>Due diligence op het gebied van mensenrechten kan bedrijven op andere gedachten brengen: van "naming and shaming" naar "knowing and showing".  </a:t>
            </a:r>
            <a:r>
              <a:rPr lang="en-GB" sz="2000" b="0" i="0" dirty="0">
                <a:solidFill>
                  <a:srgbClr val="000000"/>
                </a:solidFill>
                <a:effectLst/>
              </a:rPr>
              <a:t>Naming and shaming is een reactie van externe belanghebbenden op het feit dat bedrijven de mensenrechten niet respecteren. </a:t>
            </a:r>
          </a:p>
          <a:p>
            <a:endParaRPr lang="en-GB" sz="2000" dirty="0">
              <a:solidFill>
                <a:srgbClr val="000000"/>
              </a:solidFill>
            </a:endParaRPr>
          </a:p>
          <a:p>
            <a:r>
              <a:rPr lang="en-GB" sz="2000" b="0" i="0" dirty="0">
                <a:solidFill>
                  <a:srgbClr val="000000"/>
                </a:solidFill>
                <a:effectLst/>
              </a:rPr>
              <a:t>Weten en laten zien is het internaliseren van dat respect door bedrijven zelf door middel van due diligence op het gebied van mensenrechten.</a:t>
            </a:r>
          </a:p>
          <a:p>
            <a:endParaRPr lang="en-GB" sz="2000" b="0" i="0" dirty="0">
              <a:solidFill>
                <a:srgbClr val="000000"/>
              </a:solidFill>
              <a:effectLst/>
            </a:endParaRPr>
          </a:p>
          <a:p>
            <a:r>
              <a:rPr lang="en-GB" sz="2000" b="0" i="0" dirty="0">
                <a:solidFill>
                  <a:srgbClr val="000000"/>
                </a:solidFill>
                <a:effectLst/>
              </a:rPr>
              <a:t>Zoals u weet, voeren bedrijven routinematig due diligence-onderzoek uit om zich ervan te vergewissen dat een voorgenomen transactie geen verborgen risico's met zich meebrengt. Interne controles voor het voortdurende beheer van risico's voor zowel het bedrijf als belanghebbenden die schade zouden kunnen ondervinden van het gedrag van het bedrijf - bijvoorbeeld om discriminatie op het werk, milieuschade of crimineel wangedrag te voorkomen.</a:t>
            </a:r>
          </a:p>
          <a:p>
            <a:endParaRPr lang="en-US" sz="2000" dirty="0"/>
          </a:p>
          <a:p>
            <a:endParaRPr lang="en-US" sz="20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816163"/>
            <a:ext cx="3539904" cy="5616451"/>
          </a:xfrm>
        </p:spPr>
        <p:txBody>
          <a:bodyPr>
            <a:normAutofit fontScale="85000" lnSpcReduction="10000"/>
          </a:bodyPr>
          <a:lstStyle/>
          <a:p>
            <a:pPr>
              <a:lnSpc>
                <a:spcPct val="110000"/>
              </a:lnSpc>
              <a:spcBef>
                <a:spcPts val="0"/>
              </a:spcBef>
            </a:pPr>
            <a:r>
              <a:rPr lang="en-IE" dirty="0">
                <a:solidFill>
                  <a:schemeClr val="bg1"/>
                </a:solidFill>
              </a:rPr>
              <a:t>Principe 7</a:t>
            </a:r>
          </a:p>
          <a:p>
            <a:pPr>
              <a:lnSpc>
                <a:spcPct val="110000"/>
              </a:lnSpc>
              <a:spcBef>
                <a:spcPts val="0"/>
              </a:spcBef>
            </a:pPr>
            <a:r>
              <a:rPr lang="en-IE" b="1" dirty="0">
                <a:solidFill>
                  <a:schemeClr val="bg1"/>
                </a:solidFill>
              </a:rPr>
              <a:t>Respect voor mensenrechten</a:t>
            </a:r>
          </a:p>
          <a:p>
            <a:pPr>
              <a:lnSpc>
                <a:spcPct val="110000"/>
              </a:lnSpc>
              <a:spcBef>
                <a:spcPts val="0"/>
              </a:spcBef>
            </a:pPr>
            <a:endParaRPr lang="en-IE" sz="2400" b="1" dirty="0">
              <a:solidFill>
                <a:srgbClr val="027354"/>
              </a:solidFill>
            </a:endParaRPr>
          </a:p>
          <a:p>
            <a:pPr>
              <a:lnSpc>
                <a:spcPct val="110000"/>
              </a:lnSpc>
              <a:spcBef>
                <a:spcPts val="0"/>
              </a:spcBef>
            </a:pPr>
            <a:endParaRPr lang="en-GB" sz="2800" b="0" i="0" dirty="0">
              <a:solidFill>
                <a:srgbClr val="202124"/>
              </a:solidFill>
              <a:effectLst/>
            </a:endParaRPr>
          </a:p>
          <a:p>
            <a:pPr>
              <a:lnSpc>
                <a:spcPct val="110000"/>
              </a:lnSpc>
              <a:spcBef>
                <a:spcPts val="0"/>
              </a:spcBef>
            </a:pPr>
            <a:r>
              <a:rPr lang="en-GB" sz="2800" b="0" i="0" dirty="0">
                <a:solidFill>
                  <a:srgbClr val="027354"/>
                </a:solidFill>
                <a:effectLst/>
              </a:rPr>
              <a:t>Mensenrechten respecteren betekent dat </a:t>
            </a:r>
            <a:r>
              <a:rPr lang="en-GB" sz="2800" b="1" i="0" dirty="0">
                <a:solidFill>
                  <a:srgbClr val="027354"/>
                </a:solidFill>
                <a:effectLst/>
              </a:rPr>
              <a:t>inbreuk op de rechten van anderen wordt vermeden en dat eventuele negatieve gevolgen worden aangepakt</a:t>
            </a:r>
            <a:r>
              <a:rPr lang="en-GB" sz="2800" b="0" i="0" dirty="0">
                <a:solidFill>
                  <a:srgbClr val="027354"/>
                </a:solidFill>
                <a:effectLst/>
              </a:rPr>
              <a:t>. Het geldt voor alle bedrijven in alle situaties.</a:t>
            </a:r>
          </a:p>
          <a:p>
            <a:pPr>
              <a:lnSpc>
                <a:spcPct val="110000"/>
              </a:lnSpc>
              <a:spcBef>
                <a:spcPts val="0"/>
              </a:spcBef>
            </a:pPr>
            <a:endParaRPr lang="en-IE" dirty="0"/>
          </a:p>
        </p:txBody>
      </p:sp>
    </p:spTree>
    <p:extLst>
      <p:ext uri="{BB962C8B-B14F-4D97-AF65-F5344CB8AC3E}">
        <p14:creationId xmlns:p14="http://schemas.microsoft.com/office/powerpoint/2010/main" val="3562538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95FB9B-3251-D664-1C50-21F54980CAC1}"/>
              </a:ext>
            </a:extLst>
          </p:cNvPr>
          <p:cNvSpPr>
            <a:spLocks noGrp="1"/>
          </p:cNvSpPr>
          <p:nvPr>
            <p:ph type="body" sz="quarter" idx="13"/>
          </p:nvPr>
        </p:nvSpPr>
        <p:spPr>
          <a:xfrm>
            <a:off x="1086578" y="316896"/>
            <a:ext cx="10600546" cy="953429"/>
          </a:xfrm>
        </p:spPr>
        <p:txBody>
          <a:bodyPr/>
          <a:lstStyle/>
          <a:p>
            <a:r>
              <a:rPr lang="en-IE" dirty="0">
                <a:solidFill>
                  <a:srgbClr val="F08B10"/>
                </a:solidFill>
              </a:rPr>
              <a:t>Risico's en gevolgen voor mensenrechten beheren</a:t>
            </a:r>
          </a:p>
        </p:txBody>
      </p:sp>
      <p:sp>
        <p:nvSpPr>
          <p:cNvPr id="6" name="Text Placeholder 5">
            <a:extLst>
              <a:ext uri="{FF2B5EF4-FFF2-40B4-BE49-F238E27FC236}">
                <a16:creationId xmlns:a16="http://schemas.microsoft.com/office/drawing/2014/main" id="{906B4085-346A-583F-A627-E608EC89A241}"/>
              </a:ext>
            </a:extLst>
          </p:cNvPr>
          <p:cNvSpPr>
            <a:spLocks noGrp="1"/>
          </p:cNvSpPr>
          <p:nvPr>
            <p:ph type="body" sz="quarter" idx="14"/>
          </p:nvPr>
        </p:nvSpPr>
        <p:spPr>
          <a:xfrm>
            <a:off x="1100086" y="969613"/>
            <a:ext cx="10587038" cy="3995320"/>
          </a:xfrm>
        </p:spPr>
        <p:txBody>
          <a:bodyPr/>
          <a:lstStyle/>
          <a:p>
            <a:r>
              <a:rPr lang="en-US" sz="2000" dirty="0"/>
              <a:t>ISO 26000 moedigt gebruikers aan om leden van kwetsbare groepen binnen hun invloedssfeer te identificeren en hierop te reageren.</a:t>
            </a:r>
          </a:p>
          <a:p>
            <a:endParaRPr lang="en-US" sz="2000" dirty="0"/>
          </a:p>
          <a:p>
            <a:r>
              <a:rPr lang="en-US" sz="2000" i="1" dirty="0">
                <a:solidFill>
                  <a:srgbClr val="027354"/>
                </a:solidFill>
              </a:rPr>
              <a:t>Gebruikers moeten medeplichtigheid vermijden; dat wil zeggen, vermijden dat ze diegenen helpen die anderen misbruiken en vermijden dat ze rechtstreeks profiteren van misbruik dat door iemand anders is gepleegd.</a:t>
            </a:r>
          </a:p>
          <a:p>
            <a:endParaRPr lang="en-US" sz="2000" dirty="0"/>
          </a:p>
          <a:p>
            <a:pPr>
              <a:buNone/>
            </a:pPr>
            <a:r>
              <a:rPr lang="en-US" sz="2000" b="1" dirty="0">
                <a:solidFill>
                  <a:srgbClr val="F08B10"/>
                </a:solidFill>
              </a:rPr>
              <a:t>Enkele voorbeeldmaatregelen</a:t>
            </a:r>
          </a:p>
          <a:p>
            <a:pPr>
              <a:buNone/>
            </a:pPr>
            <a:endParaRPr lang="en-US" sz="2000" b="1" dirty="0">
              <a:solidFill>
                <a:srgbClr val="F08B10"/>
              </a:solidFill>
            </a:endParaRPr>
          </a:p>
          <a:p>
            <a:pPr marL="342900" indent="-342900">
              <a:buFont typeface="Arial" panose="020B0604020202020204" pitchFamily="34" charset="0"/>
              <a:buChar char="•"/>
            </a:pPr>
            <a:r>
              <a:rPr lang="en-US" sz="2000" b="1" dirty="0">
                <a:solidFill>
                  <a:srgbClr val="F08B10"/>
                </a:solidFill>
              </a:rPr>
              <a:t>Mechanismen ontwikkelen voor "due diligence": </a:t>
            </a:r>
            <a:r>
              <a:rPr lang="en-US" sz="2000" dirty="0"/>
              <a:t>manieren om werkelijke of potentiële schade aan mensenrechten als gevolg van uw activiteiten te identificeren, aan te pakken en te voorkomen.</a:t>
            </a:r>
          </a:p>
          <a:p>
            <a:pPr marL="342900" indent="-342900">
              <a:buFont typeface="Arial" panose="020B0604020202020204" pitchFamily="34" charset="0"/>
              <a:buChar char="•"/>
            </a:pPr>
            <a:r>
              <a:rPr lang="en-US" sz="2000" b="1" dirty="0">
                <a:solidFill>
                  <a:srgbClr val="F08B10"/>
                </a:solidFill>
              </a:rPr>
              <a:t>Onderzoek de behandeling van kwetsbare individuen en groepen in je bedrijf, </a:t>
            </a:r>
            <a:r>
              <a:rPr lang="en-US" sz="2000" dirty="0"/>
              <a:t>zoals inheemse volken, meisjes en vrouwen, mensen die historisch gediscrimineerd zijn op basis van ras, etniciteit of religie, mensen met een handicap, ouderen, migranten, enz.</a:t>
            </a:r>
          </a:p>
          <a:p>
            <a:pPr marL="342900" indent="-342900">
              <a:buFont typeface="Arial" panose="020B0604020202020204" pitchFamily="34" charset="0"/>
              <a:buChar char="•"/>
            </a:pPr>
            <a:r>
              <a:rPr lang="en-US" sz="2000" b="1" dirty="0">
                <a:solidFill>
                  <a:srgbClr val="F08B10"/>
                </a:solidFill>
              </a:rPr>
              <a:t>Bied verhaal, oplossingen en klachtenprocedures</a:t>
            </a:r>
            <a:endParaRPr lang="en-IE" sz="2000" b="1" dirty="0">
              <a:solidFill>
                <a:srgbClr val="F08B10"/>
              </a:solidFill>
            </a:endParaRPr>
          </a:p>
        </p:txBody>
      </p:sp>
      <p:sp>
        <p:nvSpPr>
          <p:cNvPr id="2" name="TextBox 1">
            <a:extLst>
              <a:ext uri="{FF2B5EF4-FFF2-40B4-BE49-F238E27FC236}">
                <a16:creationId xmlns:a16="http://schemas.microsoft.com/office/drawing/2014/main" id="{F1054498-97EE-9B9E-17AB-563C04B7608F}"/>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Bron ISO Maatschappelijke verantwoordelijkheid</a:t>
            </a:r>
            <a:endParaRPr lang="en-IE" dirty="0"/>
          </a:p>
        </p:txBody>
      </p:sp>
    </p:spTree>
    <p:extLst>
      <p:ext uri="{BB962C8B-B14F-4D97-AF65-F5344CB8AC3E}">
        <p14:creationId xmlns:p14="http://schemas.microsoft.com/office/powerpoint/2010/main" val="2119740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6"/>
            <a:ext cx="4218915" cy="2520840"/>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716857" y="223351"/>
            <a:ext cx="7161290" cy="4188673"/>
          </a:xfrm>
        </p:spPr>
        <p:txBody>
          <a:bodyPr/>
          <a:lstStyle/>
          <a:p>
            <a:r>
              <a:rPr lang="en-US" sz="1800" dirty="0"/>
              <a:t>ISO 26000 dringt er bij haar gebruikers op aan om de kwetsbare bevolkingsgroepen onder haar belanghebbenden te identificeren en zich in te zetten voor een eerlijke behandeling van deze groepen.</a:t>
            </a:r>
          </a:p>
          <a:p>
            <a:r>
              <a:rPr lang="en-US" sz="1800" i="1" dirty="0">
                <a:solidFill>
                  <a:srgbClr val="027354"/>
                </a:solidFill>
              </a:rPr>
              <a:t>"...In situaties waar mensenrechten niet beschermd worden, stappen ondernemen om mensenrechten te respecteren en voorkomen dat er misbruik van deze situaties wordt gemaakt..." </a:t>
            </a:r>
            <a:r>
              <a:rPr lang="en-US" sz="1800" dirty="0"/>
              <a:t>Bron: ISO 26000:2010 Clausule 4.8</a:t>
            </a: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816163"/>
            <a:ext cx="3539904" cy="5616451"/>
          </a:xfrm>
        </p:spPr>
        <p:txBody>
          <a:bodyPr>
            <a:normAutofit/>
          </a:bodyPr>
          <a:lstStyle/>
          <a:p>
            <a:r>
              <a:rPr lang="en-IE" dirty="0">
                <a:solidFill>
                  <a:schemeClr val="bg1"/>
                </a:solidFill>
              </a:rPr>
              <a:t>Principe 7</a:t>
            </a:r>
          </a:p>
          <a:p>
            <a:r>
              <a:rPr lang="en-IE" b="1" dirty="0">
                <a:solidFill>
                  <a:schemeClr val="bg1"/>
                </a:solidFill>
              </a:rPr>
              <a:t>Respect voor mensenrechten</a:t>
            </a:r>
          </a:p>
          <a:p>
            <a:endParaRPr lang="en-IE" sz="2400" b="1" dirty="0">
              <a:solidFill>
                <a:srgbClr val="027354"/>
              </a:solidFill>
            </a:endParaRPr>
          </a:p>
          <a:p>
            <a:endParaRPr lang="en-GB" sz="2800" b="0" i="0" dirty="0">
              <a:solidFill>
                <a:srgbClr val="202124"/>
              </a:solidFill>
              <a:effectLst/>
            </a:endParaRPr>
          </a:p>
          <a:p>
            <a:r>
              <a:rPr lang="en-GB" sz="2800" b="0" dirty="0">
                <a:solidFill>
                  <a:srgbClr val="027354"/>
                </a:solidFill>
                <a:effectLst/>
              </a:rPr>
              <a:t>Human Rights due diligence kan bedrijven helpen hun risico's te verlagen, waaronder het risico van niet-naleving.</a:t>
            </a:r>
          </a:p>
          <a:p>
            <a:r>
              <a:rPr lang="en-GB" sz="2800" b="0" i="0" dirty="0">
                <a:solidFill>
                  <a:srgbClr val="027354"/>
                </a:solidFill>
                <a:effectLst/>
              </a:rPr>
              <a:t>(</a:t>
            </a:r>
            <a:r>
              <a:rPr lang="en-GB" sz="2800" b="0" i="0" dirty="0">
                <a:solidFill>
                  <a:srgbClr val="027354"/>
                </a:solidFill>
                <a:effectLst/>
                <a:hlinkClick r:id="rId2">
                  <a:extLst>
                    <a:ext uri="{A12FA001-AC4F-418D-AE19-62706E023703}">
                      <ahyp:hlinkClr xmlns:ahyp="http://schemas.microsoft.com/office/drawing/2018/hyperlinkcolor" val="tx"/>
                    </a:ext>
                  </a:extLst>
                </a:hlinkClick>
              </a:rPr>
              <a:t>Lees meer </a:t>
            </a:r>
            <a:r>
              <a:rPr lang="en-GB" sz="2800" b="0" i="0" dirty="0">
                <a:solidFill>
                  <a:srgbClr val="027354"/>
                </a:solidFill>
                <a:effectLst/>
              </a:rPr>
              <a:t>over hoe)</a:t>
            </a:r>
          </a:p>
          <a:p>
            <a:endParaRPr lang="en-IE" dirty="0"/>
          </a:p>
        </p:txBody>
      </p:sp>
      <p:pic>
        <p:nvPicPr>
          <p:cNvPr id="6" name="Picture 5">
            <a:hlinkClick r:id="rId3"/>
            <a:extLst>
              <a:ext uri="{FF2B5EF4-FFF2-40B4-BE49-F238E27FC236}">
                <a16:creationId xmlns:a16="http://schemas.microsoft.com/office/drawing/2014/main" id="{9EE41570-5685-8F9A-414D-8F38A613D6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605" y="1986951"/>
            <a:ext cx="3539905" cy="4131650"/>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A4842563-F9D6-3FE6-31F9-3770D586AE19}"/>
              </a:ext>
            </a:extLst>
          </p:cNvPr>
          <p:cNvSpPr txBox="1"/>
          <p:nvPr/>
        </p:nvSpPr>
        <p:spPr>
          <a:xfrm>
            <a:off x="5914931" y="6265317"/>
            <a:ext cx="4107255" cy="369332"/>
          </a:xfrm>
          <a:prstGeom prst="rect">
            <a:avLst/>
          </a:prstGeom>
          <a:noFill/>
        </p:spPr>
        <p:txBody>
          <a:bodyPr wrap="square" rtlCol="0">
            <a:spAutoFit/>
          </a:bodyPr>
          <a:lstStyle/>
          <a:p>
            <a:r>
              <a:rPr lang="en-IE" dirty="0">
                <a:hlinkClick r:id="rId3"/>
              </a:rPr>
              <a:t>Gids voor mensenrechten van de Verenigde Naties</a:t>
            </a:r>
            <a:endParaRPr lang="en-IE" dirty="0"/>
          </a:p>
        </p:txBody>
      </p:sp>
    </p:spTree>
    <p:extLst>
      <p:ext uri="{BB962C8B-B14F-4D97-AF65-F5344CB8AC3E}">
        <p14:creationId xmlns:p14="http://schemas.microsoft.com/office/powerpoint/2010/main" val="2962000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rish Flag Very Small Reflective Decal Sticker Ireland | eBay">
            <a:extLst>
              <a:ext uri="{FF2B5EF4-FFF2-40B4-BE49-F238E27FC236}">
                <a16:creationId xmlns:a16="http://schemas.microsoft.com/office/drawing/2014/main" id="{337F5514-8CB8-19D9-91F1-0403CAA90B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4659" y="957002"/>
            <a:ext cx="2487095" cy="15585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lag of the Netherlands - Wikipedia">
            <a:extLst>
              <a:ext uri="{FF2B5EF4-FFF2-40B4-BE49-F238E27FC236}">
                <a16:creationId xmlns:a16="http://schemas.microsoft.com/office/drawing/2014/main" id="{BFB432E7-6CA3-31B0-30A8-B7CD305D1F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5185" y="924940"/>
            <a:ext cx="1910937" cy="1273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405392" y="2938154"/>
            <a:ext cx="3913889" cy="3727422"/>
          </a:xfrm>
          <a:solidFill>
            <a:srgbClr val="027354"/>
          </a:solidFill>
        </p:spPr>
        <p:txBody>
          <a:bodyPr/>
          <a:lstStyle/>
          <a:p>
            <a:pPr marL="65067" marR="57582">
              <a:lnSpc>
                <a:spcPct val="95900"/>
              </a:lnSpc>
              <a:spcBef>
                <a:spcPts val="91"/>
              </a:spcBef>
            </a:pPr>
            <a:r>
              <a:rPr lang="en-GB" sz="1800" dirty="0">
                <a:cs typeface="Arial"/>
              </a:rPr>
              <a:t>Bekijk de CSR-</a:t>
            </a:r>
            <a:r>
              <a:rPr lang="en-GB" sz="1800" dirty="0" err="1">
                <a:cs typeface="Arial"/>
              </a:rPr>
              <a:t>casestudies</a:t>
            </a:r>
            <a:r>
              <a:rPr lang="en-GB" sz="1800" dirty="0">
                <a:cs typeface="Arial"/>
              </a:rPr>
              <a:t> om te zien hoe zij risico's en gevolgen beperken door gebruik te maken van CSR-</a:t>
            </a:r>
            <a:r>
              <a:rPr lang="en-GB" sz="1800" dirty="0" err="1">
                <a:cs typeface="Arial"/>
              </a:rPr>
              <a:t>benaderingen</a:t>
            </a:r>
            <a:r>
              <a:rPr lang="en-GB" sz="1800" dirty="0">
                <a:cs typeface="Arial"/>
              </a:rPr>
              <a:t>. TEG gebruikt bijvoorbeeld product- en kwaliteitsinformatie, betalingsbeleid, gezondheid en veiligheid van werknemers, duurzaam productontwerp, milieubeleid en heeft zelfs een Eco Merit-milieucertificering om de CSR-reputatie van hun bedrijf te bekrachtigen.</a:t>
            </a:r>
            <a:endParaRPr lang="en-GB" sz="1800" spc="-23" dirty="0">
              <a:cs typeface="Aria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09944" y="2799773"/>
            <a:ext cx="3534642" cy="3865804"/>
          </a:xfrm>
          <a:solidFill>
            <a:srgbClr val="027354"/>
          </a:solidFill>
        </p:spPr>
        <p:txBody>
          <a:bodyPr/>
          <a:lstStyle/>
          <a:p>
            <a:pPr marL="0" indent="0">
              <a:buNone/>
            </a:pPr>
            <a:r>
              <a:rPr lang="en-IE" sz="1600" dirty="0">
                <a:ea typeface="+mn-ea"/>
                <a:sym typeface="Helvetica Light"/>
              </a:rPr>
              <a:t>NINE &amp; Co werkt nauw samen met een kleiner aantal leveranciers, waardoor ze de transparantie kunnen vergroten, sterkere relaties kunnen opbouwen en meer inzicht krijgen in de toeleveringsketen. Tussen 2017-2019 daalden ze van meer dan 100 leveranciers naar 48 leveranciers. De meerderheid van hun leveranciers is lid van en wordt gecontroleerd door een sociale nalevingsnorm. </a:t>
            </a:r>
            <a:r>
              <a:rPr lang="en-IE" sz="1600" dirty="0">
                <a:latin typeface="Calibri" panose="020F0502020204030204" pitchFamily="34" charset="0"/>
                <a:ea typeface="+mn-ea"/>
                <a:cs typeface="Calibri" panose="020F0502020204030204" pitchFamily="34" charset="0"/>
                <a:sym typeface="Helvetica Light"/>
              </a:rPr>
              <a:t>Elk jaar bezoekt NINE &amp; Co de fabrieken van </a:t>
            </a:r>
            <a:r>
              <a:rPr lang="en-IE" sz="1600" dirty="0">
                <a:ea typeface="+mn-ea"/>
                <a:sym typeface="Helvetica Light"/>
              </a:rPr>
              <a:t>leveranciers om te werken aan de kwaliteit, de veiligheid en het welzijn van de werknemers en de arbeidsomstandigheden.</a:t>
            </a:r>
          </a:p>
          <a:p>
            <a:endParaRPr lang="en-IE" sz="28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513449" y="80671"/>
            <a:ext cx="11165099" cy="844269"/>
          </a:xfrm>
          <a:prstGeom prst="rect">
            <a:avLst/>
          </a:prstGeom>
          <a:solidFill>
            <a:srgbClr val="027354"/>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chemeClr val="bg1"/>
                </a:solidFill>
              </a:rPr>
              <a:t>Voorbeeldcasussen Hoe CSR </a:t>
            </a:r>
          </a:p>
          <a:p>
            <a:pPr marL="0" indent="0" algn="ctr">
              <a:lnSpc>
                <a:spcPct val="100000"/>
              </a:lnSpc>
              <a:spcBef>
                <a:spcPts val="0"/>
              </a:spcBef>
              <a:buNone/>
            </a:pPr>
            <a:r>
              <a:rPr lang="en-IE" sz="2400" b="1" dirty="0">
                <a:solidFill>
                  <a:schemeClr val="bg1"/>
                </a:solidFill>
              </a:rPr>
              <a:t>Beperkt risico's en gevolgen voor het Europese MKB</a:t>
            </a:r>
          </a:p>
        </p:txBody>
      </p:sp>
      <p:pic>
        <p:nvPicPr>
          <p:cNvPr id="15" name="Picture 14">
            <a:extLst>
              <a:ext uri="{FF2B5EF4-FFF2-40B4-BE49-F238E27FC236}">
                <a16:creationId xmlns:a16="http://schemas.microsoft.com/office/drawing/2014/main" id="{10B2884B-1497-F66E-0326-287296898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0531" y="987926"/>
            <a:ext cx="1910937" cy="1146562"/>
          </a:xfrm>
          <a:prstGeom prst="rect">
            <a:avLst/>
          </a:prstGeom>
        </p:spPr>
      </p:pic>
      <p:sp>
        <p:nvSpPr>
          <p:cNvPr id="19" name="TextBox 18">
            <a:extLst>
              <a:ext uri="{FF2B5EF4-FFF2-40B4-BE49-F238E27FC236}">
                <a16:creationId xmlns:a16="http://schemas.microsoft.com/office/drawing/2014/main" id="{4D5E9E83-5B81-ADC0-DD52-23D847329DE6}"/>
              </a:ext>
            </a:extLst>
          </p:cNvPr>
          <p:cNvSpPr txBox="1"/>
          <p:nvPr/>
        </p:nvSpPr>
        <p:spPr>
          <a:xfrm>
            <a:off x="405392" y="2473561"/>
            <a:ext cx="3904539" cy="461665"/>
          </a:xfrm>
          <a:prstGeom prst="rect">
            <a:avLst/>
          </a:prstGeom>
          <a:solidFill>
            <a:srgbClr val="027354"/>
          </a:solidFill>
          <a:ln>
            <a:solidFill>
              <a:schemeClr val="tx1">
                <a:lumMod val="65000"/>
                <a:lumOff val="35000"/>
              </a:schemeClr>
            </a:solidFill>
          </a:ln>
        </p:spPr>
        <p:txBody>
          <a:bodyPr wrap="square" rtlCol="0">
            <a:spAutoFit/>
          </a:bodyPr>
          <a:lstStyle/>
          <a:p>
            <a:pPr algn="ctr"/>
            <a:r>
              <a:rPr lang="en-IE" sz="2400" b="1" dirty="0">
                <a:solidFill>
                  <a:schemeClr val="bg1"/>
                </a:solidFill>
              </a:rPr>
              <a:t>TEG Engineering, Ierland</a:t>
            </a:r>
          </a:p>
        </p:txBody>
      </p:sp>
      <p:sp>
        <p:nvSpPr>
          <p:cNvPr id="20" name="TextBox 19">
            <a:extLst>
              <a:ext uri="{FF2B5EF4-FFF2-40B4-BE49-F238E27FC236}">
                <a16:creationId xmlns:a16="http://schemas.microsoft.com/office/drawing/2014/main" id="{EBF3F22A-5EA9-A647-06F0-6E7A48152000}"/>
              </a:ext>
            </a:extLst>
          </p:cNvPr>
          <p:cNvSpPr txBox="1"/>
          <p:nvPr/>
        </p:nvSpPr>
        <p:spPr>
          <a:xfrm>
            <a:off x="4506915" y="2176830"/>
            <a:ext cx="3446462" cy="769441"/>
          </a:xfrm>
          <a:prstGeom prst="rect">
            <a:avLst/>
          </a:prstGeom>
          <a:solidFill>
            <a:srgbClr val="027354"/>
          </a:solidFill>
          <a:ln>
            <a:solidFill>
              <a:schemeClr val="tx1">
                <a:lumMod val="65000"/>
                <a:lumOff val="35000"/>
              </a:schemeClr>
            </a:solidFill>
          </a:ln>
        </p:spPr>
        <p:txBody>
          <a:bodyPr wrap="square" rtlCol="0">
            <a:spAutoFit/>
          </a:bodyPr>
          <a:lstStyle/>
          <a:p>
            <a:pPr algn="ctr"/>
            <a:r>
              <a:rPr lang="en-IE" sz="2200" b="1" dirty="0">
                <a:solidFill>
                  <a:schemeClr val="bg1"/>
                </a:solidFill>
              </a:rPr>
              <a:t>Florida Eis IJs, Duitsland</a:t>
            </a:r>
          </a:p>
        </p:txBody>
      </p:sp>
      <p:sp>
        <p:nvSpPr>
          <p:cNvPr id="21" name="TextBox 20">
            <a:extLst>
              <a:ext uri="{FF2B5EF4-FFF2-40B4-BE49-F238E27FC236}">
                <a16:creationId xmlns:a16="http://schemas.microsoft.com/office/drawing/2014/main" id="{FFD4620A-2FA7-AB84-F013-C1E8D695FD40}"/>
              </a:ext>
            </a:extLst>
          </p:cNvPr>
          <p:cNvSpPr txBox="1"/>
          <p:nvPr/>
        </p:nvSpPr>
        <p:spPr>
          <a:xfrm>
            <a:off x="8309944" y="2150395"/>
            <a:ext cx="3534643" cy="646331"/>
          </a:xfrm>
          <a:prstGeom prst="rect">
            <a:avLst/>
          </a:prstGeom>
          <a:solidFill>
            <a:srgbClr val="027354"/>
          </a:solidFill>
          <a:ln>
            <a:solidFill>
              <a:schemeClr val="tx1">
                <a:lumMod val="65000"/>
                <a:lumOff val="35000"/>
              </a:schemeClr>
            </a:solidFill>
          </a:ln>
        </p:spPr>
        <p:txBody>
          <a:bodyPr wrap="square" rtlCol="0">
            <a:spAutoFit/>
          </a:bodyPr>
          <a:lstStyle/>
          <a:p>
            <a:pPr algn="ctr"/>
            <a:r>
              <a:rPr lang="en-IE" b="1" dirty="0">
                <a:solidFill>
                  <a:schemeClr val="bg1"/>
                </a:solidFill>
              </a:rPr>
              <a:t>NINE &amp; Co Kinderkleding Nederland</a:t>
            </a:r>
          </a:p>
        </p:txBody>
      </p:sp>
      <p:sp>
        <p:nvSpPr>
          <p:cNvPr id="22" name="Flowchart: Connector 21">
            <a:hlinkClick r:id="rId5"/>
            <a:extLst>
              <a:ext uri="{FF2B5EF4-FFF2-40B4-BE49-F238E27FC236}">
                <a16:creationId xmlns:a16="http://schemas.microsoft.com/office/drawing/2014/main" id="{D231B469-BA66-289C-D299-1CF2E11C9D41}"/>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Casestudies</a:t>
            </a:r>
          </a:p>
        </p:txBody>
      </p:sp>
      <p:sp>
        <p:nvSpPr>
          <p:cNvPr id="8" name="Text Placeholder 7">
            <a:extLst>
              <a:ext uri="{FF2B5EF4-FFF2-40B4-BE49-F238E27FC236}">
                <a16:creationId xmlns:a16="http://schemas.microsoft.com/office/drawing/2014/main" id="{C2B4C954-DA16-7EEA-AB13-1BCEA550B143}"/>
              </a:ext>
            </a:extLst>
          </p:cNvPr>
          <p:cNvSpPr>
            <a:spLocks noGrp="1"/>
          </p:cNvSpPr>
          <p:nvPr>
            <p:ph type="body" sz="quarter" idx="27"/>
          </p:nvPr>
        </p:nvSpPr>
        <p:spPr>
          <a:xfrm>
            <a:off x="4506915" y="2950334"/>
            <a:ext cx="3446462" cy="3727422"/>
          </a:xfrm>
          <a:solidFill>
            <a:srgbClr val="027354"/>
          </a:solidFill>
        </p:spPr>
        <p:txBody>
          <a:bodyPr/>
          <a:lstStyle/>
          <a:p>
            <a:r>
              <a:rPr lang="en-IE" sz="1800" dirty="0">
                <a:cs typeface="Arial"/>
              </a:rPr>
              <a:t>Florida Eis is erin geslaagd om zijn activiteiten en productie sinds 2013 CO2-neutraal te maken door innovatieve technologieën te implementeren die leiden tot optimale energiebesparingen. Ze zetten zich in voor liefdadigheidsinstellingen in de lokale gemeenschap en zijn betrokken bij het milieu, de planten- en dierenwereld.  </a:t>
            </a:r>
            <a:r>
              <a:rPr lang="en-US" sz="1800" dirty="0">
                <a:cs typeface="Arial"/>
                <a:sym typeface="Helvetica Light"/>
                <a:hlinkClick r:id="rId5">
                  <a:extLst>
                    <a:ext uri="{A12FA001-AC4F-418D-AE19-62706E023703}">
                      <ahyp:hlinkClr xmlns:ahyp="http://schemas.microsoft.com/office/drawing/2018/hyperlinkcolor" val="tx"/>
                    </a:ext>
                  </a:extLst>
                </a:hlinkClick>
              </a:rPr>
              <a:t>... Bekijk hier de volledige casestudy. </a:t>
            </a:r>
            <a:endParaRPr lang="en-IE" sz="1600" dirty="0"/>
          </a:p>
        </p:txBody>
      </p:sp>
    </p:spTree>
    <p:extLst>
      <p:ext uri="{BB962C8B-B14F-4D97-AF65-F5344CB8AC3E}">
        <p14:creationId xmlns:p14="http://schemas.microsoft.com/office/powerpoint/2010/main" val="1549884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2896486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3478" y="1199730"/>
            <a:ext cx="4427977" cy="2529853"/>
          </a:xfrm>
        </p:spPr>
        <p:txBody>
          <a:bodyPr>
            <a:normAutofit/>
          </a:bodyPr>
          <a:lstStyle/>
          <a:p>
            <a:pPr>
              <a:lnSpc>
                <a:spcPct val="100000"/>
              </a:lnSpc>
              <a:spcBef>
                <a:spcPts val="0"/>
              </a:spcBef>
            </a:pPr>
            <a:r>
              <a:rPr lang="en-US" sz="2400" dirty="0"/>
              <a:t>Je hebt </a:t>
            </a:r>
            <a:r>
              <a:rPr lang="en-US" sz="2400" b="1" dirty="0"/>
              <a:t>module 6 </a:t>
            </a:r>
            <a:r>
              <a:rPr lang="en-US" sz="2400" dirty="0"/>
              <a:t>voltooid</a:t>
            </a:r>
          </a:p>
          <a:p>
            <a:pPr>
              <a:lnSpc>
                <a:spcPct val="100000"/>
              </a:lnSpc>
              <a:spcBef>
                <a:spcPts val="0"/>
              </a:spcBef>
            </a:pPr>
            <a:endParaRPr lang="en-US" sz="2400" dirty="0"/>
          </a:p>
          <a:p>
            <a:pPr>
              <a:lnSpc>
                <a:spcPct val="100000"/>
              </a:lnSpc>
              <a:spcBef>
                <a:spcPts val="0"/>
              </a:spcBef>
            </a:pPr>
            <a:r>
              <a:rPr lang="en-US" sz="2400" dirty="0"/>
              <a:t>De volgende is </a:t>
            </a:r>
            <a:r>
              <a:rPr lang="en-US" sz="2400" b="1" dirty="0"/>
              <a:t>module 7</a:t>
            </a:r>
          </a:p>
          <a:p>
            <a:pPr>
              <a:lnSpc>
                <a:spcPct val="100000"/>
              </a:lnSpc>
              <a:spcBef>
                <a:spcPts val="0"/>
              </a:spcBef>
            </a:pPr>
            <a:r>
              <a:rPr lang="en-GB" sz="2400" dirty="0"/>
              <a:t>Het ISO 26000-raamwerk implementeren om risico's en gevolgen te beperken</a:t>
            </a:r>
            <a:endParaRPr lang="en-US" sz="2400"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64323"/>
            <a:ext cx="3195485" cy="837258"/>
          </a:xfrm>
        </p:spPr>
        <p:txBody>
          <a:bodyPr>
            <a:normAutofit fontScale="77500" lnSpcReduction="20000"/>
          </a:bodyPr>
          <a:lstStyle/>
          <a:p>
            <a:r>
              <a:rPr lang="en-US" dirty="0"/>
              <a:t>Goed gedaan!</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49D6C-600D-2A72-8A69-1C5FB3074B7B}"/>
              </a:ext>
            </a:extLst>
          </p:cNvPr>
          <p:cNvSpPr/>
          <p:nvPr/>
        </p:nvSpPr>
        <p:spPr>
          <a:xfrm>
            <a:off x="0" y="955422"/>
            <a:ext cx="12192000" cy="5902578"/>
          </a:xfrm>
          <a:prstGeom prst="rect">
            <a:avLst/>
          </a:prstGeom>
          <a:solidFill>
            <a:srgbClr val="0173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 Placeholder 3">
            <a:extLst>
              <a:ext uri="{FF2B5EF4-FFF2-40B4-BE49-F238E27FC236}">
                <a16:creationId xmlns:a16="http://schemas.microsoft.com/office/drawing/2014/main" id="{36F8B7E9-DEC6-E1C8-4580-65DAC77933B4}"/>
              </a:ext>
            </a:extLst>
          </p:cNvPr>
          <p:cNvSpPr>
            <a:spLocks noGrp="1"/>
          </p:cNvSpPr>
          <p:nvPr>
            <p:ph type="body" sz="quarter" idx="4294967295"/>
          </p:nvPr>
        </p:nvSpPr>
        <p:spPr>
          <a:xfrm>
            <a:off x="3291840" y="2543585"/>
            <a:ext cx="5634446" cy="2211296"/>
          </a:xfrm>
          <a:prstGeom prst="rect">
            <a:avLst/>
          </a:prstGeom>
        </p:spPr>
        <p:txBody>
          <a:bodyPr>
            <a:normAutofit/>
          </a:bodyPr>
          <a:lstStyle/>
          <a:p>
            <a:pPr marL="0" indent="0" algn="just">
              <a:buNone/>
            </a:pPr>
            <a:r>
              <a:rPr lang="en-US" sz="1200" b="1" i="1" dirty="0">
                <a:solidFill>
                  <a:schemeClr val="bg1"/>
                </a:solidFill>
                <a:latin typeface="Calibri" panose="020F0502020204030204" pitchFamily="34" charset="0"/>
                <a:cs typeface="Calibri" panose="020F0502020204030204" pitchFamily="34" charset="0"/>
              </a:rPr>
              <a:t>Disclaimer</a:t>
            </a:r>
          </a:p>
          <a:p>
            <a:pPr marL="0" indent="0" algn="just">
              <a:spcBef>
                <a:spcPts val="0"/>
              </a:spcBef>
              <a:buNone/>
            </a:pPr>
            <a:r>
              <a:rPr lang="nl-NL" sz="1200" i="1" dirty="0">
                <a:solidFill>
                  <a:schemeClr val="bg1"/>
                </a:solidFill>
                <a:latin typeface="Calibri" panose="020F0502020204030204" pitchFamily="34" charset="0"/>
                <a:cs typeface="Calibri" panose="020F0502020204030204" pitchFamily="34" charset="0"/>
              </a:rPr>
              <a:t>Deze tekst is voor uw gemak vertaald met behulp van de vertaalsoftware </a:t>
            </a:r>
            <a:r>
              <a:rPr lang="nl-NL" sz="1200" i="1" dirty="0" err="1">
                <a:solidFill>
                  <a:schemeClr val="bg1"/>
                </a:solidFill>
                <a:latin typeface="Calibri" panose="020F0502020204030204" pitchFamily="34" charset="0"/>
                <a:cs typeface="Calibri" panose="020F0502020204030204" pitchFamily="34" charset="0"/>
              </a:rPr>
              <a:t>DeepL</a:t>
            </a:r>
            <a:r>
              <a:rPr lang="nl-NL" sz="1200" i="1" dirty="0">
                <a:solidFill>
                  <a:schemeClr val="bg1"/>
                </a:solidFill>
                <a:latin typeface="Calibri" panose="020F0502020204030204" pitchFamily="34" charset="0"/>
                <a:cs typeface="Calibri" panose="020F0502020204030204" pitchFamily="34" charset="0"/>
              </a:rPr>
              <a:t>. Er zijn gepaste inspanningen geleverd om een accurate vertaling te leveren, maar geen enkele geautomatiseerde vertaling is perfect en het is ook niet bedoeld om menselijke vertalers te vervangen. Vertalingen worden geleverd als een service aan gebruikers van het CSR Ready VET trainingspakket, en worden geleverd "zoals het is". Geen enkele garantie, expliciet of impliciet, wordt gegeven met betrekking tot de nauwkeurigheid, betrouwbaarheid of juistheid van vertalingen vanuit het Engels naar een andere taal. Als er vragen zijn met betrekking tot de nauwkeurigheid van de informatie in de vertaalde bron, raadpleeg dan de Engelse versie van de bron, die de officiële versie is. Je kunt alle Engelse bronnen vinden op de </a:t>
            </a:r>
            <a:r>
              <a:rPr lang="nl-NL" sz="1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projectwebsite</a:t>
            </a:r>
            <a:r>
              <a:rPr lang="nl-NL" sz="1200" i="1" dirty="0">
                <a:solidFill>
                  <a:schemeClr val="bg1"/>
                </a:solidFill>
                <a:latin typeface="Calibri" panose="020F0502020204030204" pitchFamily="34" charset="0"/>
                <a:cs typeface="Calibri" panose="020F0502020204030204" pitchFamily="34" charset="0"/>
              </a:rPr>
              <a:t>.</a:t>
            </a:r>
            <a:endParaRPr lang="en-NL" sz="1200" i="1" dirty="0">
              <a:solidFill>
                <a:schemeClr val="bg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68A1FA8-3C2E-30E3-1DA9-5BC4A52F2FF1}"/>
              </a:ext>
            </a:extLst>
          </p:cNvPr>
          <p:cNvGrpSpPr/>
          <p:nvPr/>
        </p:nvGrpSpPr>
        <p:grpSpPr>
          <a:xfrm>
            <a:off x="0" y="104502"/>
            <a:ext cx="12192000" cy="850919"/>
            <a:chOff x="-5422054" y="686523"/>
            <a:chExt cx="17610667" cy="1229106"/>
          </a:xfrm>
        </p:grpSpPr>
        <p:sp>
          <p:nvSpPr>
            <p:cNvPr id="7" name="Rectangle 6">
              <a:extLst>
                <a:ext uri="{FF2B5EF4-FFF2-40B4-BE49-F238E27FC236}">
                  <a16:creationId xmlns:a16="http://schemas.microsoft.com/office/drawing/2014/main" id="{200E500C-14C0-EA3E-B7B5-B8E65F7141FD}"/>
                </a:ext>
              </a:extLst>
            </p:cNvPr>
            <p:cNvSpPr/>
            <p:nvPr/>
          </p:nvSpPr>
          <p:spPr>
            <a:xfrm>
              <a:off x="-5422054" y="686523"/>
              <a:ext cx="17610667" cy="1229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26" tIns="45426" rIns="45426" bIns="45426" numCol="1" spcCol="38100" rtlCol="0" anchor="ctr">
              <a:spAutoFit/>
            </a:bodyPr>
            <a:lstStyle/>
            <a:p>
              <a:pPr algn="ctr" defTabSz="1856296" hangingPunct="0"/>
              <a:endParaRPr lang="en-NL" sz="7061">
                <a:solidFill>
                  <a:srgbClr val="FFFFFF"/>
                </a:solidFill>
                <a:latin typeface="Helvetica Light"/>
                <a:ea typeface="Helvetica Light"/>
                <a:cs typeface="Helvetica Light"/>
                <a:sym typeface="Helvetica Light"/>
              </a:endParaRPr>
            </a:p>
          </p:txBody>
        </p:sp>
        <p:pic>
          <p:nvPicPr>
            <p:cNvPr id="6" name="Picture 5" descr="A picture containing text&#10;&#10;Description automatically generated">
              <a:extLst>
                <a:ext uri="{FF2B5EF4-FFF2-40B4-BE49-F238E27FC236}">
                  <a16:creationId xmlns:a16="http://schemas.microsoft.com/office/drawing/2014/main" id="{1BA17FCB-5E73-8A4C-5001-A339122834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2939" y="940978"/>
              <a:ext cx="2980681" cy="649768"/>
            </a:xfrm>
            <a:prstGeom prst="rect">
              <a:avLst/>
            </a:prstGeom>
          </p:spPr>
        </p:pic>
      </p:grpSp>
    </p:spTree>
    <p:extLst>
      <p:ext uri="{BB962C8B-B14F-4D97-AF65-F5344CB8AC3E}">
        <p14:creationId xmlns:p14="http://schemas.microsoft.com/office/powerpoint/2010/main" val="35305627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117011"/>
            <a:ext cx="7071952" cy="697353"/>
          </a:xfrm>
          <a:solidFill>
            <a:schemeClr val="bg1"/>
          </a:solidFill>
        </p:spPr>
        <p:txBody>
          <a:bodyPr/>
          <a:lstStyle/>
          <a:p>
            <a:r>
              <a:rPr lang="en-IE" dirty="0">
                <a:solidFill>
                  <a:srgbClr val="027354"/>
                </a:solidFill>
              </a:rPr>
              <a:t>Een wereldwijd erkend normenkader </a:t>
            </a:r>
            <a:r>
              <a:rPr lang="en-IE" dirty="0" err="1">
                <a:solidFill>
                  <a:srgbClr val="027354"/>
                </a:solidFill>
              </a:rPr>
              <a:t>voor</a:t>
            </a:r>
            <a:r>
              <a:rPr lang="en-IE" dirty="0">
                <a:solidFill>
                  <a:srgbClr val="027354"/>
                </a:solidFill>
              </a:rPr>
              <a:t> CSR aannemen ISO 26000</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235466"/>
            <a:ext cx="5967052" cy="1193534"/>
          </a:xfrm>
        </p:spPr>
        <p:txBody>
          <a:bodyPr/>
          <a:lstStyle/>
          <a:p>
            <a:r>
              <a:rPr lang="en-IE" sz="2000" b="1" dirty="0">
                <a:solidFill>
                  <a:srgbClr val="5E5E5E"/>
                </a:solidFill>
              </a:rPr>
              <a:t>Het mkb is klein maar machtig! </a:t>
            </a:r>
            <a:r>
              <a:rPr lang="en-IE" sz="2000" dirty="0">
                <a:solidFill>
                  <a:srgbClr val="5E5E5E"/>
                </a:solidFill>
              </a:rPr>
              <a:t>Het mkb is in het voordeel bij het implementeren van CSR met behulp van ISO26000. Ze </a:t>
            </a:r>
            <a:r>
              <a:rPr lang="en-IE" sz="2000" dirty="0" err="1">
                <a:solidFill>
                  <a:srgbClr val="5E5E5E"/>
                </a:solidFill>
              </a:rPr>
              <a:t>passen</a:t>
            </a:r>
            <a:r>
              <a:rPr lang="en-IE" sz="2000" dirty="0">
                <a:solidFill>
                  <a:srgbClr val="5E5E5E"/>
                </a:solidFill>
              </a:rPr>
              <a:t> CSR snel aan, niet </a:t>
            </a:r>
            <a:r>
              <a:rPr lang="en-IE" sz="2000" b="0" dirty="0">
                <a:solidFill>
                  <a:srgbClr val="5E5E5E"/>
                </a:solidFill>
              </a:rPr>
              <a:t>alleen om hun bedrijf er goed uit te laten zien, maar </a:t>
            </a:r>
            <a:r>
              <a:rPr lang="en-IE" sz="2000" b="0" dirty="0" err="1">
                <a:solidFill>
                  <a:srgbClr val="5E5E5E"/>
                </a:solidFill>
              </a:rPr>
              <a:t>zodat</a:t>
            </a:r>
            <a:r>
              <a:rPr lang="en-IE" sz="2000" b="0" dirty="0">
                <a:solidFill>
                  <a:srgbClr val="5E5E5E"/>
                </a:solidFill>
              </a:rPr>
              <a:t> CSR zakelijk gezien zinvol is!</a:t>
            </a:r>
            <a:endParaRPr lang="en-IE" sz="2000" dirty="0">
              <a:solidFill>
                <a:srgbClr val="5E5E5E"/>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Sectie 1</a:t>
            </a:r>
          </a:p>
        </p:txBody>
      </p:sp>
    </p:spTree>
    <p:extLst>
      <p:ext uri="{BB962C8B-B14F-4D97-AF65-F5344CB8AC3E}">
        <p14:creationId xmlns:p14="http://schemas.microsoft.com/office/powerpoint/2010/main" val="153082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7D646-AF88-F744-81B9-1D6ED5BCFDA3}"/>
              </a:ext>
            </a:extLst>
          </p:cNvPr>
          <p:cNvSpPr>
            <a:spLocks noGrp="1"/>
          </p:cNvSpPr>
          <p:nvPr>
            <p:ph type="body" sz="quarter" idx="13"/>
          </p:nvPr>
        </p:nvSpPr>
        <p:spPr>
          <a:xfrm>
            <a:off x="1086578" y="394996"/>
            <a:ext cx="10600546" cy="953429"/>
          </a:xfrm>
        </p:spPr>
        <p:txBody>
          <a:bodyPr/>
          <a:lstStyle/>
          <a:p>
            <a:pPr algn="ctr"/>
            <a:r>
              <a:rPr lang="en-IE" b="0" i="0" dirty="0">
                <a:solidFill>
                  <a:srgbClr val="DC7F0E"/>
                </a:solidFill>
                <a:effectLst/>
              </a:rPr>
              <a:t>MKB-bedrijven zijn flexibel, innovatief en verbonden</a:t>
            </a:r>
          </a:p>
          <a:p>
            <a:pPr algn="ctr"/>
            <a:endParaRPr lang="en-IE" b="0" dirty="0">
              <a:solidFill>
                <a:srgbClr val="DC7F0E"/>
              </a:solidFill>
            </a:endParaRPr>
          </a:p>
        </p:txBody>
      </p:sp>
      <p:sp>
        <p:nvSpPr>
          <p:cNvPr id="3" name="Text Placeholder 2">
            <a:extLst>
              <a:ext uri="{FF2B5EF4-FFF2-40B4-BE49-F238E27FC236}">
                <a16:creationId xmlns:a16="http://schemas.microsoft.com/office/drawing/2014/main" id="{271D212A-DBB6-49F7-274A-8B51401C5F99}"/>
              </a:ext>
            </a:extLst>
          </p:cNvPr>
          <p:cNvSpPr>
            <a:spLocks noGrp="1"/>
          </p:cNvSpPr>
          <p:nvPr>
            <p:ph type="body" sz="quarter" idx="14"/>
          </p:nvPr>
        </p:nvSpPr>
        <p:spPr>
          <a:xfrm>
            <a:off x="1085850" y="1170248"/>
            <a:ext cx="10587038" cy="3995320"/>
          </a:xfrm>
        </p:spPr>
        <p:txBody>
          <a:bodyPr/>
          <a:lstStyle/>
          <a:p>
            <a:pPr algn="l"/>
            <a:r>
              <a:rPr lang="en-GB" sz="2000" b="1" i="0" dirty="0">
                <a:solidFill>
                  <a:srgbClr val="027354"/>
                </a:solidFill>
                <a:effectLst/>
              </a:rPr>
              <a:t>Alle bedrijven hebben risico's en gevolgen, zelfs kleine bedrijven, en zijn daarom verantwoordelijk om hun steentje bij te dragen aan het minimaliseren van de gevolgen in lijn met duurzaamheidsdoelstellingen. </a:t>
            </a:r>
            <a:r>
              <a:rPr lang="en-GB" sz="2000" b="0" i="0" dirty="0">
                <a:solidFill>
                  <a:srgbClr val="5E5E5E"/>
                </a:solidFill>
                <a:effectLst/>
              </a:rPr>
              <a:t>Voor een klein bedrijf verwacht niemand een enorme implementatie zoals bij grote bedrijven, bestaande </a:t>
            </a:r>
            <a:r>
              <a:rPr lang="en-GB" sz="2000" b="0" i="0" dirty="0" err="1">
                <a:solidFill>
                  <a:srgbClr val="5E5E5E"/>
                </a:solidFill>
                <a:effectLst/>
              </a:rPr>
              <a:t>uit</a:t>
            </a:r>
            <a:r>
              <a:rPr lang="en-GB" sz="2000" b="0" i="0" dirty="0">
                <a:solidFill>
                  <a:srgbClr val="5E5E5E"/>
                </a:solidFill>
                <a:effectLst/>
              </a:rPr>
              <a:t> CSR-</a:t>
            </a:r>
            <a:r>
              <a:rPr lang="en-GB" sz="2000" b="0" i="0" dirty="0" err="1">
                <a:solidFill>
                  <a:srgbClr val="5E5E5E"/>
                </a:solidFill>
                <a:effectLst/>
              </a:rPr>
              <a:t>beleid</a:t>
            </a:r>
            <a:r>
              <a:rPr lang="en-GB" sz="2000" b="0" i="0" dirty="0">
                <a:solidFill>
                  <a:srgbClr val="5E5E5E"/>
                </a:solidFill>
                <a:effectLst/>
              </a:rPr>
              <a:t>, procedures, governance en 100 pagina's tellende duurzaamheidsrapporten. Maar je stakeholders verwachten wel bewijs te zien dat je bedrijf verantwoord opereert, inclusief dat je je inzet om je impact te managen en actie onderneemt om dit te doen. (</a:t>
            </a:r>
            <a:r>
              <a:rPr lang="en-GB" sz="2000" b="0" i="0" dirty="0">
                <a:solidFill>
                  <a:srgbClr val="5E5E5E"/>
                </a:solidFill>
                <a:effectLst/>
                <a:hlinkClick r:id="rId2">
                  <a:extLst>
                    <a:ext uri="{A12FA001-AC4F-418D-AE19-62706E023703}">
                      <ahyp:hlinkClr xmlns:ahyp="http://schemas.microsoft.com/office/drawing/2018/hyperlinkcolor" val="tx"/>
                    </a:ext>
                  </a:extLst>
                </a:hlinkClick>
              </a:rPr>
              <a:t>Bron</a:t>
            </a:r>
            <a:r>
              <a:rPr lang="en-GB" sz="2000" b="0" i="0" dirty="0">
                <a:solidFill>
                  <a:srgbClr val="5E5E5E"/>
                </a:solidFill>
                <a:effectLst/>
              </a:rPr>
              <a:t>)</a:t>
            </a:r>
          </a:p>
          <a:p>
            <a:pPr algn="l"/>
            <a:endParaRPr lang="en-GB" sz="2000" dirty="0">
              <a:solidFill>
                <a:srgbClr val="5E5E5E"/>
              </a:solidFill>
            </a:endParaRPr>
          </a:p>
          <a:p>
            <a:pPr algn="l"/>
            <a:r>
              <a:rPr lang="en-GB" sz="2000" b="1" dirty="0">
                <a:solidFill>
                  <a:srgbClr val="027354"/>
                </a:solidFill>
              </a:rPr>
              <a:t>Het voordeel voor het mkb! </a:t>
            </a:r>
            <a:r>
              <a:rPr lang="en-GB" sz="2000" dirty="0">
                <a:solidFill>
                  <a:srgbClr val="5E5E5E"/>
                </a:solidFill>
              </a:rPr>
              <a:t>Kleine en middelgrote bedrijven (MKB) voelen zich vaak beperkt door hun omvang, waardoor ze minder middelen, budget en expertise tot hun beschikking hebben om CSR te implementeren. Ze hebben echter vaak een voordeel ten opzichte van grote bedrijven bij het implementeren van CSR dankzij hun flexibiliteit, innovatie en connectiviteit.</a:t>
            </a:r>
            <a:endParaRPr lang="en-IE" sz="2000" dirty="0">
              <a:solidFill>
                <a:srgbClr val="5E5E5E"/>
              </a:solidFill>
            </a:endParaRPr>
          </a:p>
        </p:txBody>
      </p:sp>
    </p:spTree>
    <p:extLst>
      <p:ext uri="{BB962C8B-B14F-4D97-AF65-F5344CB8AC3E}">
        <p14:creationId xmlns:p14="http://schemas.microsoft.com/office/powerpoint/2010/main" val="394595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7D646-AF88-F744-81B9-1D6ED5BCFDA3}"/>
              </a:ext>
            </a:extLst>
          </p:cNvPr>
          <p:cNvSpPr>
            <a:spLocks noGrp="1"/>
          </p:cNvSpPr>
          <p:nvPr>
            <p:ph type="body" sz="quarter" idx="13"/>
          </p:nvPr>
        </p:nvSpPr>
        <p:spPr>
          <a:xfrm>
            <a:off x="1086578" y="394996"/>
            <a:ext cx="10600546" cy="953429"/>
          </a:xfrm>
        </p:spPr>
        <p:txBody>
          <a:bodyPr/>
          <a:lstStyle/>
          <a:p>
            <a:pPr algn="ctr"/>
            <a:r>
              <a:rPr lang="en-IE" b="0" i="0" dirty="0">
                <a:solidFill>
                  <a:srgbClr val="DC7F0E"/>
                </a:solidFill>
                <a:effectLst/>
              </a:rPr>
              <a:t>De groeikansen en voordelen realiseren</a:t>
            </a:r>
          </a:p>
          <a:p>
            <a:pPr algn="ctr"/>
            <a:endParaRPr lang="en-IE" b="0" dirty="0">
              <a:solidFill>
                <a:srgbClr val="DC7F0E"/>
              </a:solidFill>
            </a:endParaRPr>
          </a:p>
        </p:txBody>
      </p:sp>
      <p:sp>
        <p:nvSpPr>
          <p:cNvPr id="3" name="Text Placeholder 2">
            <a:extLst>
              <a:ext uri="{FF2B5EF4-FFF2-40B4-BE49-F238E27FC236}">
                <a16:creationId xmlns:a16="http://schemas.microsoft.com/office/drawing/2014/main" id="{271D212A-DBB6-49F7-274A-8B51401C5F99}"/>
              </a:ext>
            </a:extLst>
          </p:cNvPr>
          <p:cNvSpPr>
            <a:spLocks noGrp="1"/>
          </p:cNvSpPr>
          <p:nvPr>
            <p:ph type="body" sz="quarter" idx="14"/>
          </p:nvPr>
        </p:nvSpPr>
        <p:spPr>
          <a:xfrm>
            <a:off x="1085850" y="1143088"/>
            <a:ext cx="10587038" cy="3995320"/>
          </a:xfrm>
        </p:spPr>
        <p:txBody>
          <a:bodyPr/>
          <a:lstStyle/>
          <a:p>
            <a:pPr algn="l"/>
            <a:r>
              <a:rPr lang="en-GB" sz="2000" b="1" i="0" dirty="0">
                <a:solidFill>
                  <a:srgbClr val="DC7F0E"/>
                </a:solidFill>
                <a:effectLst/>
              </a:rPr>
              <a:t>Hoewel het voldoen aan de CSR-verwachtingen een belangrijke eerste stap is, is er een enorm potentieel voor groei en winst door de uitdagingen van duurzame ontwikkeling te zien als een zakelijke kans.</a:t>
            </a:r>
          </a:p>
          <a:p>
            <a:pPr algn="l"/>
            <a:endParaRPr lang="en-GB" sz="2000" b="0" i="0" dirty="0">
              <a:solidFill>
                <a:srgbClr val="5E5E5E"/>
              </a:solidFill>
              <a:effectLst/>
            </a:endParaRPr>
          </a:p>
          <a:p>
            <a:pPr algn="l"/>
            <a:r>
              <a:rPr lang="en-GB" sz="2000" b="0" i="0" dirty="0">
                <a:solidFill>
                  <a:srgbClr val="5E5E5E"/>
                </a:solidFill>
                <a:effectLst/>
              </a:rPr>
              <a:t>Er zijn ontelbare uitdagingen en onopgeloste dilemma's in het bereiken van een duurzame wereld, en veel bedrijven en overheden hebben zich gecommitteerd aan en investeren geld in de aanpak ervan. Als jij een oplossing kunt bieden die aan die behoefte voldoet, zal er veel vraag naar je zijn. Kleine bedrijven hebben een enorm voordeel omdat ze innovatief, ondernemend en wendbaar zijn om nieuwe oplossingen op de markt te brengen. </a:t>
            </a:r>
            <a:br>
              <a:rPr lang="en-GB" sz="2000" b="0" i="0" dirty="0">
                <a:solidFill>
                  <a:srgbClr val="5E5E5E"/>
                </a:solidFill>
                <a:effectLst/>
              </a:rPr>
            </a:br>
            <a:br>
              <a:rPr lang="en-GB" sz="2000" b="0" i="0" dirty="0">
                <a:solidFill>
                  <a:srgbClr val="5E5E5E"/>
                </a:solidFill>
                <a:effectLst/>
              </a:rPr>
            </a:br>
            <a:r>
              <a:rPr lang="en-GB" sz="2000" b="0" i="0" dirty="0">
                <a:solidFill>
                  <a:srgbClr val="5E5E5E"/>
                </a:solidFill>
                <a:effectLst/>
              </a:rPr>
              <a:t>Door verder te gaan dan het voldoen </a:t>
            </a:r>
            <a:r>
              <a:rPr lang="en-GB" sz="2000" b="0" i="0" dirty="0" err="1">
                <a:solidFill>
                  <a:srgbClr val="5E5E5E"/>
                </a:solidFill>
                <a:effectLst/>
              </a:rPr>
              <a:t>aan</a:t>
            </a:r>
            <a:r>
              <a:rPr lang="en-GB" sz="2000" b="0" i="0" dirty="0">
                <a:solidFill>
                  <a:srgbClr val="5E5E5E"/>
                </a:solidFill>
                <a:effectLst/>
              </a:rPr>
              <a:t> CSR-</a:t>
            </a:r>
            <a:r>
              <a:rPr lang="en-GB" sz="2000" b="0" i="0" dirty="0" err="1">
                <a:solidFill>
                  <a:srgbClr val="5E5E5E"/>
                </a:solidFill>
                <a:effectLst/>
              </a:rPr>
              <a:t>vereisten</a:t>
            </a:r>
            <a:r>
              <a:rPr lang="en-GB" sz="2000" b="0" i="0" dirty="0">
                <a:solidFill>
                  <a:srgbClr val="5E5E5E"/>
                </a:solidFill>
                <a:effectLst/>
              </a:rPr>
              <a:t> en producten en diensten aan te bieden die een positief milieu- of sociaal resultaat opleveren, onderscheidt u zich op de markt. Duurzaamheid kan je onderscheidende factor zijn, je blauwe oceaan strategie, je voordeel als pionier en je voet tussen de deur. Uw superkracht op het gebied van duurzaamheid!</a:t>
            </a:r>
          </a:p>
          <a:p>
            <a:endParaRPr lang="en-IE" sz="2000" dirty="0">
              <a:solidFill>
                <a:srgbClr val="5E5E5E"/>
              </a:solidFill>
            </a:endParaRPr>
          </a:p>
        </p:txBody>
      </p:sp>
    </p:spTree>
    <p:extLst>
      <p:ext uri="{BB962C8B-B14F-4D97-AF65-F5344CB8AC3E}">
        <p14:creationId xmlns:p14="http://schemas.microsoft.com/office/powerpoint/2010/main" val="208488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7" ma:contentTypeDescription="Create a new document." ma:contentTypeScope="" ma:versionID="cb09c23c7b4860522ed4aa51768b9493">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79d580db1478ac67fcb3cbe9b2ad8aa7"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8b9eae-cd2e-4722-8295-e5bedc661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0d1463-c340-42d6-9084-8952d0938603}" ma:internalName="TaxCatchAll" ma:showField="CatchAllData" ma:web="ad9a41ad-6c46-435a-bcc8-6dac80797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fe6071-8b7f-46a5-b620-7d57f59482e1">
      <Terms xmlns="http://schemas.microsoft.com/office/infopath/2007/PartnerControls"/>
    </lcf76f155ced4ddcb4097134ff3c332f>
    <TaxCatchAll xmlns="ad9a41ad-6c46-435a-bcc8-6dac80797802" xsi:nil="true"/>
  </documentManagement>
</p:properties>
</file>

<file path=customXml/itemProps1.xml><?xml version="1.0" encoding="utf-8"?>
<ds:datastoreItem xmlns:ds="http://schemas.openxmlformats.org/officeDocument/2006/customXml" ds:itemID="{6724909D-C5CD-4763-9D37-DA21E598C701}"/>
</file>

<file path=customXml/itemProps2.xml><?xml version="1.0" encoding="utf-8"?>
<ds:datastoreItem xmlns:ds="http://schemas.openxmlformats.org/officeDocument/2006/customXml" ds:itemID="{31D938F7-C064-458B-A063-8130FDC04D64}">
  <ds:schemaRefs>
    <ds:schemaRef ds:uri="http://schemas.microsoft.com/sharepoint/v3/contenttype/forms"/>
  </ds:schemaRefs>
</ds:datastoreItem>
</file>

<file path=customXml/itemProps3.xml><?xml version="1.0" encoding="utf-8"?>
<ds:datastoreItem xmlns:ds="http://schemas.openxmlformats.org/officeDocument/2006/customXml" ds:itemID="{064B0BE5-D82F-4B50-A38E-AE2954C2399D}"/>
</file>

<file path=docProps/app.xml><?xml version="1.0" encoding="utf-8"?>
<Properties xmlns="http://schemas.openxmlformats.org/officeDocument/2006/extended-properties" xmlns:vt="http://schemas.openxmlformats.org/officeDocument/2006/docPropsVTypes">
  <TotalTime>0</TotalTime>
  <Words>7326</Words>
  <Application>Microsoft Office PowerPoint</Application>
  <PresentationFormat>Widescreen</PresentationFormat>
  <Paragraphs>561</Paragraphs>
  <Slides>69</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69</vt:i4>
      </vt:variant>
    </vt:vector>
  </HeadingPairs>
  <TitlesOfParts>
    <vt:vector size="83" baseType="lpstr">
      <vt:lpstr>Aharoni</vt:lpstr>
      <vt:lpstr>Arial</vt:lpstr>
      <vt:lpstr>Calibri</vt:lpstr>
      <vt:lpstr>Calibri Light</vt:lpstr>
      <vt:lpstr>Flama Bold</vt:lpstr>
      <vt:lpstr>Helvetica Light</vt:lpstr>
      <vt:lpstr>Montserrat Light</vt:lpstr>
      <vt:lpstr>Quattrocento Sans</vt:lpstr>
      <vt:lpstr>SourceSansPro</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docId:5045E1E33D5C72089FAD90DF5E166739</cp:keywords>
  <cp:lastModifiedBy>Fleur Schellekens</cp:lastModifiedBy>
  <cp:revision>340</cp:revision>
  <dcterms:created xsi:type="dcterms:W3CDTF">2019-11-20T14:08:21Z</dcterms:created>
  <dcterms:modified xsi:type="dcterms:W3CDTF">2023-08-10T14:28:39Z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0x01010066F7F34089BD2A43B0ECCBE96E4BFEAF</vt:lpwstr>
  </property>
</Properties>
</file>