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8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3"/>
    <p:sldMasterId id="2147483714" r:id="rId4"/>
  </p:sldMasterIdLst>
  <p:notesMasterIdLst>
    <p:notesMasterId r:id="rId69"/>
  </p:notesMasterIdLst>
  <p:sldIdLst>
    <p:sldId id="5518" r:id="rId5"/>
    <p:sldId id="6005" r:id="rId6"/>
    <p:sldId id="6006" r:id="rId7"/>
    <p:sldId id="1084" r:id="rId8"/>
    <p:sldId id="6001" r:id="rId9"/>
    <p:sldId id="5545" r:id="rId10"/>
    <p:sldId id="1076" r:id="rId11"/>
    <p:sldId id="1060" r:id="rId12"/>
    <p:sldId id="784" r:id="rId13"/>
    <p:sldId id="1095" r:id="rId14"/>
    <p:sldId id="1011" r:id="rId15"/>
    <p:sldId id="982" r:id="rId16"/>
    <p:sldId id="5536" r:id="rId17"/>
    <p:sldId id="870" r:id="rId18"/>
    <p:sldId id="1073" r:id="rId19"/>
    <p:sldId id="5540" r:id="rId20"/>
    <p:sldId id="1032" r:id="rId21"/>
    <p:sldId id="1035" r:id="rId22"/>
    <p:sldId id="1070" r:id="rId23"/>
    <p:sldId id="1025" r:id="rId24"/>
    <p:sldId id="1027" r:id="rId25"/>
    <p:sldId id="1026" r:id="rId26"/>
    <p:sldId id="1077" r:id="rId27"/>
    <p:sldId id="1078" r:id="rId28"/>
    <p:sldId id="601" r:id="rId29"/>
    <p:sldId id="1086" r:id="rId30"/>
    <p:sldId id="881" r:id="rId31"/>
    <p:sldId id="5541" r:id="rId32"/>
    <p:sldId id="6002" r:id="rId33"/>
    <p:sldId id="316" r:id="rId34"/>
    <p:sldId id="1023" r:id="rId35"/>
    <p:sldId id="1028" r:id="rId36"/>
    <p:sldId id="1031" r:id="rId37"/>
    <p:sldId id="1030" r:id="rId38"/>
    <p:sldId id="1089" r:id="rId39"/>
    <p:sldId id="1029" r:id="rId40"/>
    <p:sldId id="1090" r:id="rId41"/>
    <p:sldId id="1088" r:id="rId42"/>
    <p:sldId id="1094" r:id="rId43"/>
    <p:sldId id="5535" r:id="rId44"/>
    <p:sldId id="6003" r:id="rId45"/>
    <p:sldId id="5546" r:id="rId46"/>
    <p:sldId id="1055" r:id="rId47"/>
    <p:sldId id="1092" r:id="rId48"/>
    <p:sldId id="1093" r:id="rId49"/>
    <p:sldId id="1054" r:id="rId50"/>
    <p:sldId id="1079" r:id="rId51"/>
    <p:sldId id="1051" r:id="rId52"/>
    <p:sldId id="1053" r:id="rId53"/>
    <p:sldId id="5542" r:id="rId54"/>
    <p:sldId id="1044" r:id="rId55"/>
    <p:sldId id="1045" r:id="rId56"/>
    <p:sldId id="1046" r:id="rId57"/>
    <p:sldId id="1047" r:id="rId58"/>
    <p:sldId id="1052" r:id="rId59"/>
    <p:sldId id="1050" r:id="rId60"/>
    <p:sldId id="1048" r:id="rId61"/>
    <p:sldId id="1018" r:id="rId62"/>
    <p:sldId id="1017" r:id="rId63"/>
    <p:sldId id="1020" r:id="rId64"/>
    <p:sldId id="930" r:id="rId65"/>
    <p:sldId id="6004" r:id="rId66"/>
    <p:sldId id="5519" r:id="rId67"/>
    <p:sldId id="67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027354"/>
    <a:srgbClr val="F28F26"/>
    <a:srgbClr val="713089"/>
    <a:srgbClr val="AA2584"/>
    <a:srgbClr val="2584C6"/>
    <a:srgbClr val="28BAED"/>
    <a:srgbClr val="E0810E"/>
    <a:srgbClr val="1FA4AB"/>
    <a:srgbClr val="818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E28F1-F24A-424E-B696-ECDE970E9C17}" v="2" dt="2023-07-12T09:53:08.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86" autoAdjust="0"/>
    <p:restoredTop sz="96247" autoAdjust="0"/>
  </p:normalViewPr>
  <p:slideViewPr>
    <p:cSldViewPr snapToGrid="0" snapToObjects="1">
      <p:cViewPr varScale="1">
        <p:scale>
          <a:sx n="107" d="100"/>
          <a:sy n="107" d="100"/>
        </p:scale>
        <p:origin x="138" y="18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53FE28F1-F24A-424E-B696-ECDE970E9C17}"/>
    <pc:docChg chg="undo custSel addSld modSld">
      <pc:chgData name="Fleur Schellekens" userId="2cd99c82-6588-4c77-a7b6-6a526640a48f" providerId="ADAL" clId="{53FE28F1-F24A-424E-B696-ECDE970E9C17}" dt="2023-07-12T09:54:56.779" v="71" actId="404"/>
      <pc:docMkLst>
        <pc:docMk/>
      </pc:docMkLst>
      <pc:sldChg chg="modSp mod">
        <pc:chgData name="Fleur Schellekens" userId="2cd99c82-6588-4c77-a7b6-6a526640a48f" providerId="ADAL" clId="{53FE28F1-F24A-424E-B696-ECDE970E9C17}" dt="2023-07-12T09:44:57.184" v="7" actId="27636"/>
        <pc:sldMkLst>
          <pc:docMk/>
          <pc:sldMk cId="352196285" sldId="316"/>
        </pc:sldMkLst>
        <pc:spChg chg="mod">
          <ac:chgData name="Fleur Schellekens" userId="2cd99c82-6588-4c77-a7b6-6a526640a48f" providerId="ADAL" clId="{53FE28F1-F24A-424E-B696-ECDE970E9C17}" dt="2023-07-12T09:44:57.184" v="7" actId="27636"/>
          <ac:spMkLst>
            <pc:docMk/>
            <pc:sldMk cId="352196285" sldId="316"/>
            <ac:spMk id="2" creationId="{5828263C-8C01-A140-BA00-1A44CB72070B}"/>
          </ac:spMkLst>
        </pc:spChg>
      </pc:sldChg>
      <pc:sldChg chg="modSp mod">
        <pc:chgData name="Fleur Schellekens" userId="2cd99c82-6588-4c77-a7b6-6a526640a48f" providerId="ADAL" clId="{53FE28F1-F24A-424E-B696-ECDE970E9C17}" dt="2023-07-12T09:53:08.977" v="36"/>
        <pc:sldMkLst>
          <pc:docMk/>
          <pc:sldMk cId="3896975121" sldId="601"/>
        </pc:sldMkLst>
        <pc:spChg chg="mod">
          <ac:chgData name="Fleur Schellekens" userId="2cd99c82-6588-4c77-a7b6-6a526640a48f" providerId="ADAL" clId="{53FE28F1-F24A-424E-B696-ECDE970E9C17}" dt="2023-07-12T09:53:08.977" v="36"/>
          <ac:spMkLst>
            <pc:docMk/>
            <pc:sldMk cId="3896975121" sldId="601"/>
            <ac:spMk id="6" creationId="{046C2E7C-28AA-44F4-7FE9-247B30D8D0FA}"/>
          </ac:spMkLst>
        </pc:spChg>
        <pc:spChg chg="mod">
          <ac:chgData name="Fleur Schellekens" userId="2cd99c82-6588-4c77-a7b6-6a526640a48f" providerId="ADAL" clId="{53FE28F1-F24A-424E-B696-ECDE970E9C17}" dt="2023-07-12T09:53:08.977" v="36"/>
          <ac:spMkLst>
            <pc:docMk/>
            <pc:sldMk cId="3896975121" sldId="601"/>
            <ac:spMk id="8" creationId="{115D6EA5-9F96-5DB4-B8D7-86D60574D822}"/>
          </ac:spMkLst>
        </pc:spChg>
      </pc:sldChg>
      <pc:sldChg chg="add">
        <pc:chgData name="Fleur Schellekens" userId="2cd99c82-6588-4c77-a7b6-6a526640a48f" providerId="ADAL" clId="{53FE28F1-F24A-424E-B696-ECDE970E9C17}" dt="2023-07-12T09:44:56.725" v="0"/>
        <pc:sldMkLst>
          <pc:docMk/>
          <pc:sldMk cId="3530562707" sldId="678"/>
        </pc:sldMkLst>
      </pc:sldChg>
      <pc:sldChg chg="modSp">
        <pc:chgData name="Fleur Schellekens" userId="2cd99c82-6588-4c77-a7b6-6a526640a48f" providerId="ADAL" clId="{53FE28F1-F24A-424E-B696-ECDE970E9C17}" dt="2023-07-12T09:53:08.977" v="36"/>
        <pc:sldMkLst>
          <pc:docMk/>
          <pc:sldMk cId="2677857961" sldId="784"/>
        </pc:sldMkLst>
        <pc:spChg chg="mod">
          <ac:chgData name="Fleur Schellekens" userId="2cd99c82-6588-4c77-a7b6-6a526640a48f" providerId="ADAL" clId="{53FE28F1-F24A-424E-B696-ECDE970E9C17}" dt="2023-07-12T09:53:08.977" v="36"/>
          <ac:spMkLst>
            <pc:docMk/>
            <pc:sldMk cId="2677857961" sldId="784"/>
            <ac:spMk id="5" creationId="{99BC3B6B-AAAC-09AF-E222-E5048357E228}"/>
          </ac:spMkLst>
        </pc:spChg>
      </pc:sldChg>
      <pc:sldChg chg="modSp mod">
        <pc:chgData name="Fleur Schellekens" userId="2cd99c82-6588-4c77-a7b6-6a526640a48f" providerId="ADAL" clId="{53FE28F1-F24A-424E-B696-ECDE970E9C17}" dt="2023-07-12T09:53:08.977" v="36"/>
        <pc:sldMkLst>
          <pc:docMk/>
          <pc:sldMk cId="1181148158" sldId="870"/>
        </pc:sldMkLst>
        <pc:spChg chg="mod">
          <ac:chgData name="Fleur Schellekens" userId="2cd99c82-6588-4c77-a7b6-6a526640a48f" providerId="ADAL" clId="{53FE28F1-F24A-424E-B696-ECDE970E9C17}" dt="2023-07-12T09:44:57.111" v="4" actId="27636"/>
          <ac:spMkLst>
            <pc:docMk/>
            <pc:sldMk cId="1181148158" sldId="870"/>
            <ac:spMk id="2" creationId="{D041FAC6-A9E5-48E1-08AA-E54EBBB3DC6C}"/>
          </ac:spMkLst>
        </pc:spChg>
        <pc:spChg chg="mod">
          <ac:chgData name="Fleur Schellekens" userId="2cd99c82-6588-4c77-a7b6-6a526640a48f" providerId="ADAL" clId="{53FE28F1-F24A-424E-B696-ECDE970E9C17}" dt="2023-07-12T09:53:08.977" v="36"/>
          <ac:spMkLst>
            <pc:docMk/>
            <pc:sldMk cId="1181148158" sldId="870"/>
            <ac:spMk id="3" creationId="{C5DE37E6-16F3-796A-7273-1A256D571EE4}"/>
          </ac:spMkLst>
        </pc:spChg>
      </pc:sldChg>
      <pc:sldChg chg="modSp mod">
        <pc:chgData name="Fleur Schellekens" userId="2cd99c82-6588-4c77-a7b6-6a526640a48f" providerId="ADAL" clId="{53FE28F1-F24A-424E-B696-ECDE970E9C17}" dt="2023-07-12T09:53:17.501" v="38" actId="404"/>
        <pc:sldMkLst>
          <pc:docMk/>
          <pc:sldMk cId="668757049" sldId="881"/>
        </pc:sldMkLst>
        <pc:spChg chg="mod">
          <ac:chgData name="Fleur Schellekens" userId="2cd99c82-6588-4c77-a7b6-6a526640a48f" providerId="ADAL" clId="{53FE28F1-F24A-424E-B696-ECDE970E9C17}" dt="2023-07-12T09:44:57.137" v="5" actId="27636"/>
          <ac:spMkLst>
            <pc:docMk/>
            <pc:sldMk cId="668757049" sldId="881"/>
            <ac:spMk id="2" creationId="{C75BFBC7-8E83-5AE6-CEEA-A06C6135520F}"/>
          </ac:spMkLst>
        </pc:spChg>
        <pc:spChg chg="mod">
          <ac:chgData name="Fleur Schellekens" userId="2cd99c82-6588-4c77-a7b6-6a526640a48f" providerId="ADAL" clId="{53FE28F1-F24A-424E-B696-ECDE970E9C17}" dt="2023-07-12T09:53:17.501" v="38" actId="404"/>
          <ac:spMkLst>
            <pc:docMk/>
            <pc:sldMk cId="668757049" sldId="881"/>
            <ac:spMk id="3" creationId="{155A00B5-429A-78C0-0E67-D4E0C729C85D}"/>
          </ac:spMkLst>
        </pc:spChg>
      </pc:sldChg>
      <pc:sldChg chg="modSp mod">
        <pc:chgData name="Fleur Schellekens" userId="2cd99c82-6588-4c77-a7b6-6a526640a48f" providerId="ADAL" clId="{53FE28F1-F24A-424E-B696-ECDE970E9C17}" dt="2023-07-12T09:54:56.779" v="71" actId="404"/>
        <pc:sldMkLst>
          <pc:docMk/>
          <pc:sldMk cId="1853342454" sldId="930"/>
        </pc:sldMkLst>
        <pc:spChg chg="mod">
          <ac:chgData name="Fleur Schellekens" userId="2cd99c82-6588-4c77-a7b6-6a526640a48f" providerId="ADAL" clId="{53FE28F1-F24A-424E-B696-ECDE970E9C17}" dt="2023-07-12T09:54:56.779" v="71" actId="404"/>
          <ac:spMkLst>
            <pc:docMk/>
            <pc:sldMk cId="1853342454" sldId="930"/>
            <ac:spMk id="3" creationId="{2B3F883A-1FD0-C41C-B59A-AB1D77CDD940}"/>
          </ac:spMkLst>
        </pc:spChg>
      </pc:sldChg>
      <pc:sldChg chg="modSp mod">
        <pc:chgData name="Fleur Schellekens" userId="2cd99c82-6588-4c77-a7b6-6a526640a48f" providerId="ADAL" clId="{53FE28F1-F24A-424E-B696-ECDE970E9C17}" dt="2023-07-12T09:53:08.977" v="36"/>
        <pc:sldMkLst>
          <pc:docMk/>
          <pc:sldMk cId="1862561396" sldId="982"/>
        </pc:sldMkLst>
        <pc:spChg chg="mod">
          <ac:chgData name="Fleur Schellekens" userId="2cd99c82-6588-4c77-a7b6-6a526640a48f" providerId="ADAL" clId="{53FE28F1-F24A-424E-B696-ECDE970E9C17}" dt="2023-07-12T09:53:08.977" v="36"/>
          <ac:spMkLst>
            <pc:docMk/>
            <pc:sldMk cId="1862561396" sldId="982"/>
            <ac:spMk id="15" creationId="{CD5304B5-6898-A3AA-DB10-1B8E411C54B0}"/>
          </ac:spMkLst>
        </pc:spChg>
        <pc:spChg chg="mod">
          <ac:chgData name="Fleur Schellekens" userId="2cd99c82-6588-4c77-a7b6-6a526640a48f" providerId="ADAL" clId="{53FE28F1-F24A-424E-B696-ECDE970E9C17}" dt="2023-07-12T09:53:08.977" v="36"/>
          <ac:spMkLst>
            <pc:docMk/>
            <pc:sldMk cId="1862561396" sldId="982"/>
            <ac:spMk id="19" creationId="{133F5EA2-2B4B-A8CC-C136-83937F2453CA}"/>
          </ac:spMkLst>
        </pc:spChg>
      </pc:sldChg>
      <pc:sldChg chg="modSp mod">
        <pc:chgData name="Fleur Schellekens" userId="2cd99c82-6588-4c77-a7b6-6a526640a48f" providerId="ADAL" clId="{53FE28F1-F24A-424E-B696-ECDE970E9C17}" dt="2023-07-12T09:53:08.977" v="36"/>
        <pc:sldMkLst>
          <pc:docMk/>
          <pc:sldMk cId="2482165690" sldId="1011"/>
        </pc:sldMkLst>
        <pc:spChg chg="mod">
          <ac:chgData name="Fleur Schellekens" userId="2cd99c82-6588-4c77-a7b6-6a526640a48f" providerId="ADAL" clId="{53FE28F1-F24A-424E-B696-ECDE970E9C17}" dt="2023-07-12T09:44:57.075" v="3" actId="27636"/>
          <ac:spMkLst>
            <pc:docMk/>
            <pc:sldMk cId="2482165690" sldId="1011"/>
            <ac:spMk id="2" creationId="{631E8F8E-2C2C-C291-33A2-BC0879AF8778}"/>
          </ac:spMkLst>
        </pc:spChg>
        <pc:spChg chg="mod">
          <ac:chgData name="Fleur Schellekens" userId="2cd99c82-6588-4c77-a7b6-6a526640a48f" providerId="ADAL" clId="{53FE28F1-F24A-424E-B696-ECDE970E9C17}" dt="2023-07-12T09:53:08.977" v="36"/>
          <ac:spMkLst>
            <pc:docMk/>
            <pc:sldMk cId="2482165690" sldId="1011"/>
            <ac:spMk id="6" creationId="{22360607-D58E-7526-EBDF-D7B673D5F1D4}"/>
          </ac:spMkLst>
        </pc:spChg>
      </pc:sldChg>
      <pc:sldChg chg="modSp mod">
        <pc:chgData name="Fleur Schellekens" userId="2cd99c82-6588-4c77-a7b6-6a526640a48f" providerId="ADAL" clId="{53FE28F1-F24A-424E-B696-ECDE970E9C17}" dt="2023-07-12T09:54:49.052" v="68" actId="404"/>
        <pc:sldMkLst>
          <pc:docMk/>
          <pc:sldMk cId="254892819" sldId="1017"/>
        </pc:sldMkLst>
        <pc:spChg chg="mod">
          <ac:chgData name="Fleur Schellekens" userId="2cd99c82-6588-4c77-a7b6-6a526640a48f" providerId="ADAL" clId="{53FE28F1-F24A-424E-B696-ECDE970E9C17}" dt="2023-07-12T09:44:57.390" v="15" actId="27636"/>
          <ac:spMkLst>
            <pc:docMk/>
            <pc:sldMk cId="254892819" sldId="1017"/>
            <ac:spMk id="2" creationId="{7C3C5EF2-1D4F-4D92-B890-7A7B1F2B5024}"/>
          </ac:spMkLst>
        </pc:spChg>
        <pc:spChg chg="mod">
          <ac:chgData name="Fleur Schellekens" userId="2cd99c82-6588-4c77-a7b6-6a526640a48f" providerId="ADAL" clId="{53FE28F1-F24A-424E-B696-ECDE970E9C17}" dt="2023-07-12T09:53:08.977" v="36"/>
          <ac:spMkLst>
            <pc:docMk/>
            <pc:sldMk cId="254892819" sldId="1017"/>
            <ac:spMk id="9" creationId="{01641E88-76B5-E3AB-729E-CA29092F76A8}"/>
          </ac:spMkLst>
        </pc:spChg>
        <pc:spChg chg="mod">
          <ac:chgData name="Fleur Schellekens" userId="2cd99c82-6588-4c77-a7b6-6a526640a48f" providerId="ADAL" clId="{53FE28F1-F24A-424E-B696-ECDE970E9C17}" dt="2023-07-12T09:54:49.052" v="68" actId="404"/>
          <ac:spMkLst>
            <pc:docMk/>
            <pc:sldMk cId="254892819" sldId="1017"/>
            <ac:spMk id="10" creationId="{B85AB3B5-CC41-749E-6C53-03191675B2CF}"/>
          </ac:spMkLst>
        </pc:spChg>
        <pc:spChg chg="mod">
          <ac:chgData name="Fleur Schellekens" userId="2cd99c82-6588-4c77-a7b6-6a526640a48f" providerId="ADAL" clId="{53FE28F1-F24A-424E-B696-ECDE970E9C17}" dt="2023-07-12T09:53:08.977" v="36"/>
          <ac:spMkLst>
            <pc:docMk/>
            <pc:sldMk cId="254892819" sldId="1017"/>
            <ac:spMk id="15" creationId="{CD5304B5-6898-A3AA-DB10-1B8E411C54B0}"/>
          </ac:spMkLst>
        </pc:spChg>
        <pc:spChg chg="mod">
          <ac:chgData name="Fleur Schellekens" userId="2cd99c82-6588-4c77-a7b6-6a526640a48f" providerId="ADAL" clId="{53FE28F1-F24A-424E-B696-ECDE970E9C17}" dt="2023-07-12T09:54:49.052" v="68" actId="404"/>
          <ac:spMkLst>
            <pc:docMk/>
            <pc:sldMk cId="254892819" sldId="1017"/>
            <ac:spMk id="19" creationId="{133F5EA2-2B4B-A8CC-C136-83937F2453CA}"/>
          </ac:spMkLst>
        </pc:spChg>
      </pc:sldChg>
      <pc:sldChg chg="modSp mod">
        <pc:chgData name="Fleur Schellekens" userId="2cd99c82-6588-4c77-a7b6-6a526640a48f" providerId="ADAL" clId="{53FE28F1-F24A-424E-B696-ECDE970E9C17}" dt="2023-07-12T09:54:45.503" v="67" actId="404"/>
        <pc:sldMkLst>
          <pc:docMk/>
          <pc:sldMk cId="1227617545" sldId="1018"/>
        </pc:sldMkLst>
        <pc:spChg chg="mod">
          <ac:chgData name="Fleur Schellekens" userId="2cd99c82-6588-4c77-a7b6-6a526640a48f" providerId="ADAL" clId="{53FE28F1-F24A-424E-B696-ECDE970E9C17}" dt="2023-07-12T09:54:45.503" v="67" actId="404"/>
          <ac:spMkLst>
            <pc:docMk/>
            <pc:sldMk cId="1227617545" sldId="1018"/>
            <ac:spMk id="5" creationId="{7994F19F-FA4B-606C-A45E-A01E3E17FE3F}"/>
          </ac:spMkLst>
        </pc:spChg>
        <pc:spChg chg="mod">
          <ac:chgData name="Fleur Schellekens" userId="2cd99c82-6588-4c77-a7b6-6a526640a48f" providerId="ADAL" clId="{53FE28F1-F24A-424E-B696-ECDE970E9C17}" dt="2023-07-12T09:53:08.977" v="36"/>
          <ac:spMkLst>
            <pc:docMk/>
            <pc:sldMk cId="1227617545" sldId="1018"/>
            <ac:spMk id="15" creationId="{CD5304B5-6898-A3AA-DB10-1B8E411C54B0}"/>
          </ac:spMkLst>
        </pc:spChg>
      </pc:sldChg>
      <pc:sldChg chg="modSp mod">
        <pc:chgData name="Fleur Schellekens" userId="2cd99c82-6588-4c77-a7b6-6a526640a48f" providerId="ADAL" clId="{53FE28F1-F24A-424E-B696-ECDE970E9C17}" dt="2023-07-12T09:54:52.027" v="69" actId="404"/>
        <pc:sldMkLst>
          <pc:docMk/>
          <pc:sldMk cId="2323739061" sldId="1020"/>
        </pc:sldMkLst>
        <pc:spChg chg="mod">
          <ac:chgData name="Fleur Schellekens" userId="2cd99c82-6588-4c77-a7b6-6a526640a48f" providerId="ADAL" clId="{53FE28F1-F24A-424E-B696-ECDE970E9C17}" dt="2023-07-12T09:53:08.977" v="36"/>
          <ac:spMkLst>
            <pc:docMk/>
            <pc:sldMk cId="2323739061" sldId="1020"/>
            <ac:spMk id="2" creationId="{7C3C5EF2-1D4F-4D92-B890-7A7B1F2B5024}"/>
          </ac:spMkLst>
        </pc:spChg>
        <pc:spChg chg="mod">
          <ac:chgData name="Fleur Schellekens" userId="2cd99c82-6588-4c77-a7b6-6a526640a48f" providerId="ADAL" clId="{53FE28F1-F24A-424E-B696-ECDE970E9C17}" dt="2023-07-12T09:54:52.027" v="69" actId="404"/>
          <ac:spMkLst>
            <pc:docMk/>
            <pc:sldMk cId="2323739061" sldId="1020"/>
            <ac:spMk id="5" creationId="{7994F19F-FA4B-606C-A45E-A01E3E17FE3F}"/>
          </ac:spMkLst>
        </pc:spChg>
        <pc:spChg chg="mod">
          <ac:chgData name="Fleur Schellekens" userId="2cd99c82-6588-4c77-a7b6-6a526640a48f" providerId="ADAL" clId="{53FE28F1-F24A-424E-B696-ECDE970E9C17}" dt="2023-07-12T09:53:08.977" v="36"/>
          <ac:spMkLst>
            <pc:docMk/>
            <pc:sldMk cId="2323739061" sldId="1020"/>
            <ac:spMk id="15" creationId="{CD5304B5-6898-A3AA-DB10-1B8E411C54B0}"/>
          </ac:spMkLst>
        </pc:spChg>
      </pc:sldChg>
      <pc:sldChg chg="modSp mod">
        <pc:chgData name="Fleur Schellekens" userId="2cd99c82-6588-4c77-a7b6-6a526640a48f" providerId="ADAL" clId="{53FE28F1-F24A-424E-B696-ECDE970E9C17}" dt="2023-07-12T09:53:23.781" v="40" actId="404"/>
        <pc:sldMkLst>
          <pc:docMk/>
          <pc:sldMk cId="2424990296" sldId="1023"/>
        </pc:sldMkLst>
        <pc:spChg chg="mod">
          <ac:chgData name="Fleur Schellekens" userId="2cd99c82-6588-4c77-a7b6-6a526640a48f" providerId="ADAL" clId="{53FE28F1-F24A-424E-B696-ECDE970E9C17}" dt="2023-07-12T09:53:23.781" v="40" actId="404"/>
          <ac:spMkLst>
            <pc:docMk/>
            <pc:sldMk cId="2424990296" sldId="1023"/>
            <ac:spMk id="2" creationId="{311ABB36-DE26-BD82-E56F-94CAD2B49E9A}"/>
          </ac:spMkLst>
        </pc:spChg>
        <pc:spChg chg="mod">
          <ac:chgData name="Fleur Schellekens" userId="2cd99c82-6588-4c77-a7b6-6a526640a48f" providerId="ADAL" clId="{53FE28F1-F24A-424E-B696-ECDE970E9C17}" dt="2023-07-12T09:53:08.977" v="36"/>
          <ac:spMkLst>
            <pc:docMk/>
            <pc:sldMk cId="2424990296" sldId="1023"/>
            <ac:spMk id="3" creationId="{FF5003E3-4C6B-131D-60C4-80A61005A434}"/>
          </ac:spMkLst>
        </pc:spChg>
        <pc:spChg chg="mod">
          <ac:chgData name="Fleur Schellekens" userId="2cd99c82-6588-4c77-a7b6-6a526640a48f" providerId="ADAL" clId="{53FE28F1-F24A-424E-B696-ECDE970E9C17}" dt="2023-07-12T09:53:08.977" v="36"/>
          <ac:spMkLst>
            <pc:docMk/>
            <pc:sldMk cId="2424990296" sldId="1023"/>
            <ac:spMk id="4" creationId="{2EE52508-932B-0EF2-31A8-8A6A7CA41002}"/>
          </ac:spMkLst>
        </pc:spChg>
      </pc:sldChg>
      <pc:sldChg chg="modSp mod">
        <pc:chgData name="Fleur Schellekens" userId="2cd99c82-6588-4c77-a7b6-6a526640a48f" providerId="ADAL" clId="{53FE28F1-F24A-424E-B696-ECDE970E9C17}" dt="2023-07-12T09:53:08.977" v="36"/>
        <pc:sldMkLst>
          <pc:docMk/>
          <pc:sldMk cId="3271404566" sldId="1025"/>
        </pc:sldMkLst>
        <pc:spChg chg="mod">
          <ac:chgData name="Fleur Schellekens" userId="2cd99c82-6588-4c77-a7b6-6a526640a48f" providerId="ADAL" clId="{53FE28F1-F24A-424E-B696-ECDE970E9C17}" dt="2023-07-12T09:53:08.977" v="36"/>
          <ac:spMkLst>
            <pc:docMk/>
            <pc:sldMk cId="3271404566" sldId="1025"/>
            <ac:spMk id="9" creationId="{01641E88-76B5-E3AB-729E-CA29092F76A8}"/>
          </ac:spMkLst>
        </pc:spChg>
        <pc:spChg chg="mod">
          <ac:chgData name="Fleur Schellekens" userId="2cd99c82-6588-4c77-a7b6-6a526640a48f" providerId="ADAL" clId="{53FE28F1-F24A-424E-B696-ECDE970E9C17}" dt="2023-07-12T09:53:08.977" v="36"/>
          <ac:spMkLst>
            <pc:docMk/>
            <pc:sldMk cId="3271404566" sldId="1025"/>
            <ac:spMk id="10" creationId="{B85AB3B5-CC41-749E-6C53-03191675B2CF}"/>
          </ac:spMkLst>
        </pc:spChg>
        <pc:spChg chg="mod">
          <ac:chgData name="Fleur Schellekens" userId="2cd99c82-6588-4c77-a7b6-6a526640a48f" providerId="ADAL" clId="{53FE28F1-F24A-424E-B696-ECDE970E9C17}" dt="2023-07-12T09:53:08.977" v="36"/>
          <ac:spMkLst>
            <pc:docMk/>
            <pc:sldMk cId="3271404566" sldId="1025"/>
            <ac:spMk id="19" creationId="{133F5EA2-2B4B-A8CC-C136-83937F2453CA}"/>
          </ac:spMkLst>
        </pc:spChg>
      </pc:sldChg>
      <pc:sldChg chg="modSp mod">
        <pc:chgData name="Fleur Schellekens" userId="2cd99c82-6588-4c77-a7b6-6a526640a48f" providerId="ADAL" clId="{53FE28F1-F24A-424E-B696-ECDE970E9C17}" dt="2023-07-12T09:53:08.977" v="36"/>
        <pc:sldMkLst>
          <pc:docMk/>
          <pc:sldMk cId="1689237004" sldId="1026"/>
        </pc:sldMkLst>
        <pc:spChg chg="mod">
          <ac:chgData name="Fleur Schellekens" userId="2cd99c82-6588-4c77-a7b6-6a526640a48f" providerId="ADAL" clId="{53FE28F1-F24A-424E-B696-ECDE970E9C17}" dt="2023-07-12T09:53:08.977" v="36"/>
          <ac:spMkLst>
            <pc:docMk/>
            <pc:sldMk cId="1689237004" sldId="1026"/>
            <ac:spMk id="9" creationId="{01641E88-76B5-E3AB-729E-CA29092F76A8}"/>
          </ac:spMkLst>
        </pc:spChg>
        <pc:spChg chg="mod">
          <ac:chgData name="Fleur Schellekens" userId="2cd99c82-6588-4c77-a7b6-6a526640a48f" providerId="ADAL" clId="{53FE28F1-F24A-424E-B696-ECDE970E9C17}" dt="2023-07-12T09:53:08.977" v="36"/>
          <ac:spMkLst>
            <pc:docMk/>
            <pc:sldMk cId="1689237004" sldId="1026"/>
            <ac:spMk id="10" creationId="{B85AB3B5-CC41-749E-6C53-03191675B2CF}"/>
          </ac:spMkLst>
        </pc:spChg>
        <pc:spChg chg="mod">
          <ac:chgData name="Fleur Schellekens" userId="2cd99c82-6588-4c77-a7b6-6a526640a48f" providerId="ADAL" clId="{53FE28F1-F24A-424E-B696-ECDE970E9C17}" dt="2023-07-12T09:53:08.977" v="36"/>
          <ac:spMkLst>
            <pc:docMk/>
            <pc:sldMk cId="1689237004" sldId="1026"/>
            <ac:spMk id="19" creationId="{133F5EA2-2B4B-A8CC-C136-83937F2453CA}"/>
          </ac:spMkLst>
        </pc:spChg>
      </pc:sldChg>
      <pc:sldChg chg="modSp mod">
        <pc:chgData name="Fleur Schellekens" userId="2cd99c82-6588-4c77-a7b6-6a526640a48f" providerId="ADAL" clId="{53FE28F1-F24A-424E-B696-ECDE970E9C17}" dt="2023-07-12T09:53:08.977" v="36"/>
        <pc:sldMkLst>
          <pc:docMk/>
          <pc:sldMk cId="3641057604" sldId="1027"/>
        </pc:sldMkLst>
        <pc:spChg chg="mod">
          <ac:chgData name="Fleur Schellekens" userId="2cd99c82-6588-4c77-a7b6-6a526640a48f" providerId="ADAL" clId="{53FE28F1-F24A-424E-B696-ECDE970E9C17}" dt="2023-07-12T09:53:08.977" v="36"/>
          <ac:spMkLst>
            <pc:docMk/>
            <pc:sldMk cId="3641057604" sldId="1027"/>
            <ac:spMk id="5" creationId="{13BC6F69-183F-DB0A-BF66-7C5956B0CC16}"/>
          </ac:spMkLst>
        </pc:spChg>
        <pc:spChg chg="mod">
          <ac:chgData name="Fleur Schellekens" userId="2cd99c82-6588-4c77-a7b6-6a526640a48f" providerId="ADAL" clId="{53FE28F1-F24A-424E-B696-ECDE970E9C17}" dt="2023-07-12T09:53:08.977" v="36"/>
          <ac:spMkLst>
            <pc:docMk/>
            <pc:sldMk cId="3641057604" sldId="1027"/>
            <ac:spMk id="7" creationId="{C38A3DF4-BBDB-193B-781D-D26CDE90136B}"/>
          </ac:spMkLst>
        </pc:spChg>
        <pc:spChg chg="mod">
          <ac:chgData name="Fleur Schellekens" userId="2cd99c82-6588-4c77-a7b6-6a526640a48f" providerId="ADAL" clId="{53FE28F1-F24A-424E-B696-ECDE970E9C17}" dt="2023-07-12T09:53:08.977" v="36"/>
          <ac:spMkLst>
            <pc:docMk/>
            <pc:sldMk cId="3641057604" sldId="1027"/>
            <ac:spMk id="9" creationId="{01641E88-76B5-E3AB-729E-CA29092F76A8}"/>
          </ac:spMkLst>
        </pc:spChg>
        <pc:spChg chg="mod">
          <ac:chgData name="Fleur Schellekens" userId="2cd99c82-6588-4c77-a7b6-6a526640a48f" providerId="ADAL" clId="{53FE28F1-F24A-424E-B696-ECDE970E9C17}" dt="2023-07-12T09:53:08.977" v="36"/>
          <ac:spMkLst>
            <pc:docMk/>
            <pc:sldMk cId="3641057604" sldId="1027"/>
            <ac:spMk id="19" creationId="{133F5EA2-2B4B-A8CC-C136-83937F2453CA}"/>
          </ac:spMkLst>
        </pc:spChg>
      </pc:sldChg>
      <pc:sldChg chg="modSp mod">
        <pc:chgData name="Fleur Schellekens" userId="2cd99c82-6588-4c77-a7b6-6a526640a48f" providerId="ADAL" clId="{53FE28F1-F24A-424E-B696-ECDE970E9C17}" dt="2023-07-12T09:53:25.999" v="41" actId="404"/>
        <pc:sldMkLst>
          <pc:docMk/>
          <pc:sldMk cId="2618493104" sldId="1028"/>
        </pc:sldMkLst>
        <pc:spChg chg="mod">
          <ac:chgData name="Fleur Schellekens" userId="2cd99c82-6588-4c77-a7b6-6a526640a48f" providerId="ADAL" clId="{53FE28F1-F24A-424E-B696-ECDE970E9C17}" dt="2023-07-12T09:53:25.999" v="41" actId="404"/>
          <ac:spMkLst>
            <pc:docMk/>
            <pc:sldMk cId="2618493104" sldId="1028"/>
            <ac:spMk id="2" creationId="{311ABB36-DE26-BD82-E56F-94CAD2B49E9A}"/>
          </ac:spMkLst>
        </pc:spChg>
        <pc:spChg chg="mod">
          <ac:chgData name="Fleur Schellekens" userId="2cd99c82-6588-4c77-a7b6-6a526640a48f" providerId="ADAL" clId="{53FE28F1-F24A-424E-B696-ECDE970E9C17}" dt="2023-07-12T09:53:08.977" v="36"/>
          <ac:spMkLst>
            <pc:docMk/>
            <pc:sldMk cId="2618493104" sldId="1028"/>
            <ac:spMk id="3" creationId="{90D31B94-C468-7E8E-CEDE-A23176648D0D}"/>
          </ac:spMkLst>
        </pc:spChg>
        <pc:spChg chg="mod">
          <ac:chgData name="Fleur Schellekens" userId="2cd99c82-6588-4c77-a7b6-6a526640a48f" providerId="ADAL" clId="{53FE28F1-F24A-424E-B696-ECDE970E9C17}" dt="2023-07-12T09:53:08.977" v="36"/>
          <ac:spMkLst>
            <pc:docMk/>
            <pc:sldMk cId="2618493104" sldId="1028"/>
            <ac:spMk id="4" creationId="{2EE52508-932B-0EF2-31A8-8A6A7CA41002}"/>
          </ac:spMkLst>
        </pc:spChg>
      </pc:sldChg>
      <pc:sldChg chg="modSp mod">
        <pc:chgData name="Fleur Schellekens" userId="2cd99c82-6588-4c77-a7b6-6a526640a48f" providerId="ADAL" clId="{53FE28F1-F24A-424E-B696-ECDE970E9C17}" dt="2023-07-12T09:53:40.865" v="47" actId="404"/>
        <pc:sldMkLst>
          <pc:docMk/>
          <pc:sldMk cId="3761173204" sldId="1029"/>
        </pc:sldMkLst>
        <pc:spChg chg="mod">
          <ac:chgData name="Fleur Schellekens" userId="2cd99c82-6588-4c77-a7b6-6a526640a48f" providerId="ADAL" clId="{53FE28F1-F24A-424E-B696-ECDE970E9C17}" dt="2023-07-12T09:53:38.455" v="46" actId="404"/>
          <ac:spMkLst>
            <pc:docMk/>
            <pc:sldMk cId="3761173204" sldId="1029"/>
            <ac:spMk id="2" creationId="{311ABB36-DE26-BD82-E56F-94CAD2B49E9A}"/>
          </ac:spMkLst>
        </pc:spChg>
        <pc:spChg chg="mod">
          <ac:chgData name="Fleur Schellekens" userId="2cd99c82-6588-4c77-a7b6-6a526640a48f" providerId="ADAL" clId="{53FE28F1-F24A-424E-B696-ECDE970E9C17}" dt="2023-07-12T09:53:40.865" v="47" actId="404"/>
          <ac:spMkLst>
            <pc:docMk/>
            <pc:sldMk cId="3761173204" sldId="1029"/>
            <ac:spMk id="3" creationId="{486EE717-88ED-099D-CC33-CB9F582F6257}"/>
          </ac:spMkLst>
        </pc:spChg>
        <pc:spChg chg="mod">
          <ac:chgData name="Fleur Schellekens" userId="2cd99c82-6588-4c77-a7b6-6a526640a48f" providerId="ADAL" clId="{53FE28F1-F24A-424E-B696-ECDE970E9C17}" dt="2023-07-12T09:53:08.977" v="36"/>
          <ac:spMkLst>
            <pc:docMk/>
            <pc:sldMk cId="3761173204" sldId="1029"/>
            <ac:spMk id="4" creationId="{2EE52508-932B-0EF2-31A8-8A6A7CA41002}"/>
          </ac:spMkLst>
        </pc:spChg>
      </pc:sldChg>
      <pc:sldChg chg="modSp mod">
        <pc:chgData name="Fleur Schellekens" userId="2cd99c82-6588-4c77-a7b6-6a526640a48f" providerId="ADAL" clId="{53FE28F1-F24A-424E-B696-ECDE970E9C17}" dt="2023-07-12T09:53:32.728" v="44" actId="404"/>
        <pc:sldMkLst>
          <pc:docMk/>
          <pc:sldMk cId="4077941855" sldId="1030"/>
        </pc:sldMkLst>
        <pc:spChg chg="mod">
          <ac:chgData name="Fleur Schellekens" userId="2cd99c82-6588-4c77-a7b6-6a526640a48f" providerId="ADAL" clId="{53FE28F1-F24A-424E-B696-ECDE970E9C17}" dt="2023-07-12T09:53:08.977" v="36"/>
          <ac:spMkLst>
            <pc:docMk/>
            <pc:sldMk cId="4077941855" sldId="1030"/>
            <ac:spMk id="4" creationId="{FE4AC16E-025E-8C1A-75EB-F73B39CFA6E6}"/>
          </ac:spMkLst>
        </pc:spChg>
        <pc:spChg chg="mod">
          <ac:chgData name="Fleur Schellekens" userId="2cd99c82-6588-4c77-a7b6-6a526640a48f" providerId="ADAL" clId="{53FE28F1-F24A-424E-B696-ECDE970E9C17}" dt="2023-07-12T09:53:32.728" v="44" actId="404"/>
          <ac:spMkLst>
            <pc:docMk/>
            <pc:sldMk cId="4077941855" sldId="1030"/>
            <ac:spMk id="6" creationId="{91DFF4AC-CDBC-AD87-B05E-539BC66AEFFA}"/>
          </ac:spMkLst>
        </pc:spChg>
        <pc:spChg chg="mod">
          <ac:chgData name="Fleur Schellekens" userId="2cd99c82-6588-4c77-a7b6-6a526640a48f" providerId="ADAL" clId="{53FE28F1-F24A-424E-B696-ECDE970E9C17}" dt="2023-07-12T09:44:57.228" v="10" actId="27636"/>
          <ac:spMkLst>
            <pc:docMk/>
            <pc:sldMk cId="4077941855" sldId="1030"/>
            <ac:spMk id="8" creationId="{109F0E9E-338D-2FC1-2775-05FD347B6CBB}"/>
          </ac:spMkLst>
        </pc:spChg>
      </pc:sldChg>
      <pc:sldChg chg="modSp mod">
        <pc:chgData name="Fleur Schellekens" userId="2cd99c82-6588-4c77-a7b6-6a526640a48f" providerId="ADAL" clId="{53FE28F1-F24A-424E-B696-ECDE970E9C17}" dt="2023-07-12T09:53:28.600" v="42" actId="404"/>
        <pc:sldMkLst>
          <pc:docMk/>
          <pc:sldMk cId="1986044456" sldId="1031"/>
        </pc:sldMkLst>
        <pc:spChg chg="mod">
          <ac:chgData name="Fleur Schellekens" userId="2cd99c82-6588-4c77-a7b6-6a526640a48f" providerId="ADAL" clId="{53FE28F1-F24A-424E-B696-ECDE970E9C17}" dt="2023-07-12T09:53:08.977" v="36"/>
          <ac:spMkLst>
            <pc:docMk/>
            <pc:sldMk cId="1986044456" sldId="1031"/>
            <ac:spMk id="2" creationId="{84699858-10D8-EB64-00DD-7DD72009ADFB}"/>
          </ac:spMkLst>
        </pc:spChg>
        <pc:spChg chg="mod">
          <ac:chgData name="Fleur Schellekens" userId="2cd99c82-6588-4c77-a7b6-6a526640a48f" providerId="ADAL" clId="{53FE28F1-F24A-424E-B696-ECDE970E9C17}" dt="2023-07-12T09:44:57.221" v="9" actId="27636"/>
          <ac:spMkLst>
            <pc:docMk/>
            <pc:sldMk cId="1986044456" sldId="1031"/>
            <ac:spMk id="8" creationId="{FAD02C62-7340-8B72-100F-CDCB9C4DE8B9}"/>
          </ac:spMkLst>
        </pc:spChg>
        <pc:spChg chg="mod">
          <ac:chgData name="Fleur Schellekens" userId="2cd99c82-6588-4c77-a7b6-6a526640a48f" providerId="ADAL" clId="{53FE28F1-F24A-424E-B696-ECDE970E9C17}" dt="2023-07-12T09:53:28.600" v="42" actId="404"/>
          <ac:spMkLst>
            <pc:docMk/>
            <pc:sldMk cId="1986044456" sldId="1031"/>
            <ac:spMk id="10" creationId="{8CC26109-BB36-38E2-9784-F38FD57AF4ED}"/>
          </ac:spMkLst>
        </pc:spChg>
      </pc:sldChg>
      <pc:sldChg chg="modSp mod">
        <pc:chgData name="Fleur Schellekens" userId="2cd99c82-6588-4c77-a7b6-6a526640a48f" providerId="ADAL" clId="{53FE28F1-F24A-424E-B696-ECDE970E9C17}" dt="2023-07-12T09:53:08.977" v="36"/>
        <pc:sldMkLst>
          <pc:docMk/>
          <pc:sldMk cId="3358342923" sldId="1032"/>
        </pc:sldMkLst>
        <pc:spChg chg="mod">
          <ac:chgData name="Fleur Schellekens" userId="2cd99c82-6588-4c77-a7b6-6a526640a48f" providerId="ADAL" clId="{53FE28F1-F24A-424E-B696-ECDE970E9C17}" dt="2023-07-12T09:53:08.977" v="36"/>
          <ac:spMkLst>
            <pc:docMk/>
            <pc:sldMk cId="3358342923" sldId="1032"/>
            <ac:spMk id="5" creationId="{D53210A4-7BDF-735E-6E66-45F7BEEBCF3D}"/>
          </ac:spMkLst>
        </pc:spChg>
      </pc:sldChg>
      <pc:sldChg chg="modSp">
        <pc:chgData name="Fleur Schellekens" userId="2cd99c82-6588-4c77-a7b6-6a526640a48f" providerId="ADAL" clId="{53FE28F1-F24A-424E-B696-ECDE970E9C17}" dt="2023-07-12T09:53:08.977" v="36"/>
        <pc:sldMkLst>
          <pc:docMk/>
          <pc:sldMk cId="271929041" sldId="1035"/>
        </pc:sldMkLst>
        <pc:spChg chg="mod">
          <ac:chgData name="Fleur Schellekens" userId="2cd99c82-6588-4c77-a7b6-6a526640a48f" providerId="ADAL" clId="{53FE28F1-F24A-424E-B696-ECDE970E9C17}" dt="2023-07-12T09:53:08.977" v="36"/>
          <ac:spMkLst>
            <pc:docMk/>
            <pc:sldMk cId="271929041" sldId="1035"/>
            <ac:spMk id="3" creationId="{D360DB3B-1146-F2CE-5C87-9CB100D62BEF}"/>
          </ac:spMkLst>
        </pc:spChg>
      </pc:sldChg>
      <pc:sldChg chg="modSp mod">
        <pc:chgData name="Fleur Schellekens" userId="2cd99c82-6588-4c77-a7b6-6a526640a48f" providerId="ADAL" clId="{53FE28F1-F24A-424E-B696-ECDE970E9C17}" dt="2023-07-12T09:54:11.403" v="56" actId="404"/>
        <pc:sldMkLst>
          <pc:docMk/>
          <pc:sldMk cId="932771571" sldId="1044"/>
        </pc:sldMkLst>
        <pc:spChg chg="mod">
          <ac:chgData name="Fleur Schellekens" userId="2cd99c82-6588-4c77-a7b6-6a526640a48f" providerId="ADAL" clId="{53FE28F1-F24A-424E-B696-ECDE970E9C17}" dt="2023-07-12T09:53:08.977" v="36"/>
          <ac:spMkLst>
            <pc:docMk/>
            <pc:sldMk cId="932771571" sldId="1044"/>
            <ac:spMk id="9" creationId="{01641E88-76B5-E3AB-729E-CA29092F76A8}"/>
          </ac:spMkLst>
        </pc:spChg>
        <pc:spChg chg="mod">
          <ac:chgData name="Fleur Schellekens" userId="2cd99c82-6588-4c77-a7b6-6a526640a48f" providerId="ADAL" clId="{53FE28F1-F24A-424E-B696-ECDE970E9C17}" dt="2023-07-12T09:54:11.403" v="56" actId="404"/>
          <ac:spMkLst>
            <pc:docMk/>
            <pc:sldMk cId="932771571" sldId="1044"/>
            <ac:spMk id="10" creationId="{B85AB3B5-CC41-749E-6C53-03191675B2CF}"/>
          </ac:spMkLst>
        </pc:spChg>
        <pc:spChg chg="mod">
          <ac:chgData name="Fleur Schellekens" userId="2cd99c82-6588-4c77-a7b6-6a526640a48f" providerId="ADAL" clId="{53FE28F1-F24A-424E-B696-ECDE970E9C17}" dt="2023-07-12T09:54:11.403" v="56" actId="404"/>
          <ac:spMkLst>
            <pc:docMk/>
            <pc:sldMk cId="932771571" sldId="1044"/>
            <ac:spMk id="19" creationId="{133F5EA2-2B4B-A8CC-C136-83937F2453CA}"/>
          </ac:spMkLst>
        </pc:spChg>
      </pc:sldChg>
      <pc:sldChg chg="modSp mod">
        <pc:chgData name="Fleur Schellekens" userId="2cd99c82-6588-4c77-a7b6-6a526640a48f" providerId="ADAL" clId="{53FE28F1-F24A-424E-B696-ECDE970E9C17}" dt="2023-07-12T09:54:19.410" v="58" actId="14100"/>
        <pc:sldMkLst>
          <pc:docMk/>
          <pc:sldMk cId="1527582870" sldId="1045"/>
        </pc:sldMkLst>
        <pc:spChg chg="mod">
          <ac:chgData name="Fleur Schellekens" userId="2cd99c82-6588-4c77-a7b6-6a526640a48f" providerId="ADAL" clId="{53FE28F1-F24A-424E-B696-ECDE970E9C17}" dt="2023-07-12T09:44:57.358" v="14" actId="27636"/>
          <ac:spMkLst>
            <pc:docMk/>
            <pc:sldMk cId="1527582870" sldId="1045"/>
            <ac:spMk id="4" creationId="{39597BAA-504A-1BF0-997A-4D750BA03400}"/>
          </ac:spMkLst>
        </pc:spChg>
        <pc:spChg chg="mod">
          <ac:chgData name="Fleur Schellekens" userId="2cd99c82-6588-4c77-a7b6-6a526640a48f" providerId="ADAL" clId="{53FE28F1-F24A-424E-B696-ECDE970E9C17}" dt="2023-07-12T09:54:19.410" v="58" actId="14100"/>
          <ac:spMkLst>
            <pc:docMk/>
            <pc:sldMk cId="1527582870" sldId="1045"/>
            <ac:spMk id="5" creationId="{EACDB6CA-813F-6E9A-8720-3B405B09E0D8}"/>
          </ac:spMkLst>
        </pc:spChg>
      </pc:sldChg>
      <pc:sldChg chg="modSp mod">
        <pc:chgData name="Fleur Schellekens" userId="2cd99c82-6588-4c77-a7b6-6a526640a48f" providerId="ADAL" clId="{53FE28F1-F24A-424E-B696-ECDE970E9C17}" dt="2023-07-12T09:54:28.231" v="61" actId="14100"/>
        <pc:sldMkLst>
          <pc:docMk/>
          <pc:sldMk cId="2349129431" sldId="1046"/>
        </pc:sldMkLst>
        <pc:spChg chg="mod">
          <ac:chgData name="Fleur Schellekens" userId="2cd99c82-6588-4c77-a7b6-6a526640a48f" providerId="ADAL" clId="{53FE28F1-F24A-424E-B696-ECDE970E9C17}" dt="2023-07-12T09:54:28.231" v="61" actId="14100"/>
          <ac:spMkLst>
            <pc:docMk/>
            <pc:sldMk cId="2349129431" sldId="1046"/>
            <ac:spMk id="5" creationId="{EACDB6CA-813F-6E9A-8720-3B405B09E0D8}"/>
          </ac:spMkLst>
        </pc:spChg>
        <pc:grpChg chg="mod">
          <ac:chgData name="Fleur Schellekens" userId="2cd99c82-6588-4c77-a7b6-6a526640a48f" providerId="ADAL" clId="{53FE28F1-F24A-424E-B696-ECDE970E9C17}" dt="2023-07-12T09:54:24.208" v="59" actId="1076"/>
          <ac:grpSpMkLst>
            <pc:docMk/>
            <pc:sldMk cId="2349129431" sldId="1046"/>
            <ac:grpSpMk id="2" creationId="{EEBA1869-7166-F805-BA60-17D4C776D70D}"/>
          </ac:grpSpMkLst>
        </pc:grpChg>
      </pc:sldChg>
      <pc:sldChg chg="modSp mod">
        <pc:chgData name="Fleur Schellekens" userId="2cd99c82-6588-4c77-a7b6-6a526640a48f" providerId="ADAL" clId="{53FE28F1-F24A-424E-B696-ECDE970E9C17}" dt="2023-07-12T09:54:31.543" v="62" actId="404"/>
        <pc:sldMkLst>
          <pc:docMk/>
          <pc:sldMk cId="962106040" sldId="1047"/>
        </pc:sldMkLst>
        <pc:spChg chg="mod">
          <ac:chgData name="Fleur Schellekens" userId="2cd99c82-6588-4c77-a7b6-6a526640a48f" providerId="ADAL" clId="{53FE28F1-F24A-424E-B696-ECDE970E9C17}" dt="2023-07-12T09:53:08.977" v="36"/>
          <ac:spMkLst>
            <pc:docMk/>
            <pc:sldMk cId="962106040" sldId="1047"/>
            <ac:spMk id="2" creationId="{7C3C5EF2-1D4F-4D92-B890-7A7B1F2B5024}"/>
          </ac:spMkLst>
        </pc:spChg>
        <pc:spChg chg="mod">
          <ac:chgData name="Fleur Schellekens" userId="2cd99c82-6588-4c77-a7b6-6a526640a48f" providerId="ADAL" clId="{53FE28F1-F24A-424E-B696-ECDE970E9C17}" dt="2023-07-12T09:53:08.977" v="36"/>
          <ac:spMkLst>
            <pc:docMk/>
            <pc:sldMk cId="962106040" sldId="1047"/>
            <ac:spMk id="9" creationId="{01641E88-76B5-E3AB-729E-CA29092F76A8}"/>
          </ac:spMkLst>
        </pc:spChg>
        <pc:spChg chg="mod">
          <ac:chgData name="Fleur Schellekens" userId="2cd99c82-6588-4c77-a7b6-6a526640a48f" providerId="ADAL" clId="{53FE28F1-F24A-424E-B696-ECDE970E9C17}" dt="2023-07-12T09:54:31.543" v="62" actId="404"/>
          <ac:spMkLst>
            <pc:docMk/>
            <pc:sldMk cId="962106040" sldId="1047"/>
            <ac:spMk id="10" creationId="{B85AB3B5-CC41-749E-6C53-03191675B2CF}"/>
          </ac:spMkLst>
        </pc:spChg>
        <pc:spChg chg="mod">
          <ac:chgData name="Fleur Schellekens" userId="2cd99c82-6588-4c77-a7b6-6a526640a48f" providerId="ADAL" clId="{53FE28F1-F24A-424E-B696-ECDE970E9C17}" dt="2023-07-12T09:54:31.543" v="62" actId="404"/>
          <ac:spMkLst>
            <pc:docMk/>
            <pc:sldMk cId="962106040" sldId="1047"/>
            <ac:spMk id="19" creationId="{133F5EA2-2B4B-A8CC-C136-83937F2453CA}"/>
          </ac:spMkLst>
        </pc:spChg>
      </pc:sldChg>
      <pc:sldChg chg="modSp mod">
        <pc:chgData name="Fleur Schellekens" userId="2cd99c82-6588-4c77-a7b6-6a526640a48f" providerId="ADAL" clId="{53FE28F1-F24A-424E-B696-ECDE970E9C17}" dt="2023-07-12T09:54:40.348" v="66" actId="404"/>
        <pc:sldMkLst>
          <pc:docMk/>
          <pc:sldMk cId="499696656" sldId="1050"/>
        </pc:sldMkLst>
        <pc:spChg chg="mod">
          <ac:chgData name="Fleur Schellekens" userId="2cd99c82-6588-4c77-a7b6-6a526640a48f" providerId="ADAL" clId="{53FE28F1-F24A-424E-B696-ECDE970E9C17}" dt="2023-07-12T09:53:08.977" v="36"/>
          <ac:spMkLst>
            <pc:docMk/>
            <pc:sldMk cId="499696656" sldId="1050"/>
            <ac:spMk id="9" creationId="{01641E88-76B5-E3AB-729E-CA29092F76A8}"/>
          </ac:spMkLst>
        </pc:spChg>
        <pc:spChg chg="mod">
          <ac:chgData name="Fleur Schellekens" userId="2cd99c82-6588-4c77-a7b6-6a526640a48f" providerId="ADAL" clId="{53FE28F1-F24A-424E-B696-ECDE970E9C17}" dt="2023-07-12T09:54:35.756" v="64" actId="404"/>
          <ac:spMkLst>
            <pc:docMk/>
            <pc:sldMk cId="499696656" sldId="1050"/>
            <ac:spMk id="10" creationId="{B85AB3B5-CC41-749E-6C53-03191675B2CF}"/>
          </ac:spMkLst>
        </pc:spChg>
        <pc:spChg chg="mod">
          <ac:chgData name="Fleur Schellekens" userId="2cd99c82-6588-4c77-a7b6-6a526640a48f" providerId="ADAL" clId="{53FE28F1-F24A-424E-B696-ECDE970E9C17}" dt="2023-07-12T09:54:40.348" v="66" actId="404"/>
          <ac:spMkLst>
            <pc:docMk/>
            <pc:sldMk cId="499696656" sldId="1050"/>
            <ac:spMk id="19" creationId="{133F5EA2-2B4B-A8CC-C136-83937F2453CA}"/>
          </ac:spMkLst>
        </pc:spChg>
        <pc:spChg chg="mod">
          <ac:chgData name="Fleur Schellekens" userId="2cd99c82-6588-4c77-a7b6-6a526640a48f" providerId="ADAL" clId="{53FE28F1-F24A-424E-B696-ECDE970E9C17}" dt="2023-07-12T09:53:08.977" v="36"/>
          <ac:spMkLst>
            <pc:docMk/>
            <pc:sldMk cId="499696656" sldId="1050"/>
            <ac:spMk id="283" creationId="{E68D3A5C-3D8C-D310-A6E1-45A0B1563A31}"/>
          </ac:spMkLst>
        </pc:spChg>
      </pc:sldChg>
      <pc:sldChg chg="modSp mod">
        <pc:chgData name="Fleur Schellekens" userId="2cd99c82-6588-4c77-a7b6-6a526640a48f" providerId="ADAL" clId="{53FE28F1-F24A-424E-B696-ECDE970E9C17}" dt="2023-07-12T09:44:57.326" v="13" actId="27636"/>
        <pc:sldMkLst>
          <pc:docMk/>
          <pc:sldMk cId="3623204472" sldId="1051"/>
        </pc:sldMkLst>
        <pc:spChg chg="mod">
          <ac:chgData name="Fleur Schellekens" userId="2cd99c82-6588-4c77-a7b6-6a526640a48f" providerId="ADAL" clId="{53FE28F1-F24A-424E-B696-ECDE970E9C17}" dt="2023-07-12T09:44:57.326" v="13" actId="27636"/>
          <ac:spMkLst>
            <pc:docMk/>
            <pc:sldMk cId="3623204472" sldId="1051"/>
            <ac:spMk id="6" creationId="{AF4955D9-3401-3F7A-EE23-579E6D286D6C}"/>
          </ac:spMkLst>
        </pc:spChg>
      </pc:sldChg>
      <pc:sldChg chg="modSp mod">
        <pc:chgData name="Fleur Schellekens" userId="2cd99c82-6588-4c77-a7b6-6a526640a48f" providerId="ADAL" clId="{53FE28F1-F24A-424E-B696-ECDE970E9C17}" dt="2023-07-12T09:54:07.601" v="55" actId="404"/>
        <pc:sldMkLst>
          <pc:docMk/>
          <pc:sldMk cId="448600803" sldId="1053"/>
        </pc:sldMkLst>
        <pc:spChg chg="mod">
          <ac:chgData name="Fleur Schellekens" userId="2cd99c82-6588-4c77-a7b6-6a526640a48f" providerId="ADAL" clId="{53FE28F1-F24A-424E-B696-ECDE970E9C17}" dt="2023-07-12T09:54:07.601" v="55" actId="404"/>
          <ac:spMkLst>
            <pc:docMk/>
            <pc:sldMk cId="448600803" sldId="1053"/>
            <ac:spMk id="3" creationId="{22833BF4-927F-5EDA-55E6-A57CFFAC3C80}"/>
          </ac:spMkLst>
        </pc:spChg>
      </pc:sldChg>
      <pc:sldChg chg="modSp">
        <pc:chgData name="Fleur Schellekens" userId="2cd99c82-6588-4c77-a7b6-6a526640a48f" providerId="ADAL" clId="{53FE28F1-F24A-424E-B696-ECDE970E9C17}" dt="2023-07-12T09:53:08.977" v="36"/>
        <pc:sldMkLst>
          <pc:docMk/>
          <pc:sldMk cId="2050904401" sldId="1054"/>
        </pc:sldMkLst>
        <pc:spChg chg="mod">
          <ac:chgData name="Fleur Schellekens" userId="2cd99c82-6588-4c77-a7b6-6a526640a48f" providerId="ADAL" clId="{53FE28F1-F24A-424E-B696-ECDE970E9C17}" dt="2023-07-12T09:53:08.977" v="36"/>
          <ac:spMkLst>
            <pc:docMk/>
            <pc:sldMk cId="2050904401" sldId="1054"/>
            <ac:spMk id="3" creationId="{FBDFE1C6-82D9-B0EA-963A-17B5DF118BEF}"/>
          </ac:spMkLst>
        </pc:spChg>
        <pc:spChg chg="mod">
          <ac:chgData name="Fleur Schellekens" userId="2cd99c82-6588-4c77-a7b6-6a526640a48f" providerId="ADAL" clId="{53FE28F1-F24A-424E-B696-ECDE970E9C17}" dt="2023-07-12T09:53:08.977" v="36"/>
          <ac:spMkLst>
            <pc:docMk/>
            <pc:sldMk cId="2050904401" sldId="1054"/>
            <ac:spMk id="7" creationId="{4F0CB296-5D82-0CFF-6BEA-CC4923C30F22}"/>
          </ac:spMkLst>
        </pc:spChg>
      </pc:sldChg>
      <pc:sldChg chg="modSp mod">
        <pc:chgData name="Fleur Schellekens" userId="2cd99c82-6588-4c77-a7b6-6a526640a48f" providerId="ADAL" clId="{53FE28F1-F24A-424E-B696-ECDE970E9C17}" dt="2023-07-12T09:53:51.756" v="49" actId="404"/>
        <pc:sldMkLst>
          <pc:docMk/>
          <pc:sldMk cId="1050044759" sldId="1055"/>
        </pc:sldMkLst>
        <pc:spChg chg="mod">
          <ac:chgData name="Fleur Schellekens" userId="2cd99c82-6588-4c77-a7b6-6a526640a48f" providerId="ADAL" clId="{53FE28F1-F24A-424E-B696-ECDE970E9C17}" dt="2023-07-12T09:53:08.977" v="36"/>
          <ac:spMkLst>
            <pc:docMk/>
            <pc:sldMk cId="1050044759" sldId="1055"/>
            <ac:spMk id="2" creationId="{357982A5-BCA4-ED86-91EA-FD99358849A3}"/>
          </ac:spMkLst>
        </pc:spChg>
        <pc:spChg chg="mod">
          <ac:chgData name="Fleur Schellekens" userId="2cd99c82-6588-4c77-a7b6-6a526640a48f" providerId="ADAL" clId="{53FE28F1-F24A-424E-B696-ECDE970E9C17}" dt="2023-07-12T09:53:51.756" v="49" actId="404"/>
          <ac:spMkLst>
            <pc:docMk/>
            <pc:sldMk cId="1050044759" sldId="1055"/>
            <ac:spMk id="3" creationId="{C2B9044F-F82E-6B0B-54B0-C84A6B670F04}"/>
          </ac:spMkLst>
        </pc:spChg>
      </pc:sldChg>
      <pc:sldChg chg="modSp">
        <pc:chgData name="Fleur Schellekens" userId="2cd99c82-6588-4c77-a7b6-6a526640a48f" providerId="ADAL" clId="{53FE28F1-F24A-424E-B696-ECDE970E9C17}" dt="2023-07-12T09:53:08.977" v="36"/>
        <pc:sldMkLst>
          <pc:docMk/>
          <pc:sldMk cId="2328228438" sldId="1060"/>
        </pc:sldMkLst>
        <pc:spChg chg="mod">
          <ac:chgData name="Fleur Schellekens" userId="2cd99c82-6588-4c77-a7b6-6a526640a48f" providerId="ADAL" clId="{53FE28F1-F24A-424E-B696-ECDE970E9C17}" dt="2023-07-12T09:53:08.977" v="36"/>
          <ac:spMkLst>
            <pc:docMk/>
            <pc:sldMk cId="2328228438" sldId="1060"/>
            <ac:spMk id="5" creationId="{5D310842-6700-B551-636B-4FEF7B9D67A3}"/>
          </ac:spMkLst>
        </pc:spChg>
      </pc:sldChg>
      <pc:sldChg chg="modSp">
        <pc:chgData name="Fleur Schellekens" userId="2cd99c82-6588-4c77-a7b6-6a526640a48f" providerId="ADAL" clId="{53FE28F1-F24A-424E-B696-ECDE970E9C17}" dt="2023-07-12T09:53:08.977" v="36"/>
        <pc:sldMkLst>
          <pc:docMk/>
          <pc:sldMk cId="3655545696" sldId="1070"/>
        </pc:sldMkLst>
        <pc:spChg chg="mod">
          <ac:chgData name="Fleur Schellekens" userId="2cd99c82-6588-4c77-a7b6-6a526640a48f" providerId="ADAL" clId="{53FE28F1-F24A-424E-B696-ECDE970E9C17}" dt="2023-07-12T09:53:08.977" v="36"/>
          <ac:spMkLst>
            <pc:docMk/>
            <pc:sldMk cId="3655545696" sldId="1070"/>
            <ac:spMk id="5" creationId="{5D310842-6700-B551-636B-4FEF7B9D67A3}"/>
          </ac:spMkLst>
        </pc:spChg>
      </pc:sldChg>
      <pc:sldChg chg="modSp">
        <pc:chgData name="Fleur Schellekens" userId="2cd99c82-6588-4c77-a7b6-6a526640a48f" providerId="ADAL" clId="{53FE28F1-F24A-424E-B696-ECDE970E9C17}" dt="2023-07-12T09:53:08.977" v="36"/>
        <pc:sldMkLst>
          <pc:docMk/>
          <pc:sldMk cId="3291089401" sldId="1073"/>
        </pc:sldMkLst>
        <pc:spChg chg="mod">
          <ac:chgData name="Fleur Schellekens" userId="2cd99c82-6588-4c77-a7b6-6a526640a48f" providerId="ADAL" clId="{53FE28F1-F24A-424E-B696-ECDE970E9C17}" dt="2023-07-12T09:53:08.977" v="36"/>
          <ac:spMkLst>
            <pc:docMk/>
            <pc:sldMk cId="3291089401" sldId="1073"/>
            <ac:spMk id="5" creationId="{5D310842-6700-B551-636B-4FEF7B9D67A3}"/>
          </ac:spMkLst>
        </pc:spChg>
      </pc:sldChg>
      <pc:sldChg chg="modSp">
        <pc:chgData name="Fleur Schellekens" userId="2cd99c82-6588-4c77-a7b6-6a526640a48f" providerId="ADAL" clId="{53FE28F1-F24A-424E-B696-ECDE970E9C17}" dt="2023-07-12T09:53:08.977" v="36"/>
        <pc:sldMkLst>
          <pc:docMk/>
          <pc:sldMk cId="994689404" sldId="1076"/>
        </pc:sldMkLst>
        <pc:spChg chg="mod">
          <ac:chgData name="Fleur Schellekens" userId="2cd99c82-6588-4c77-a7b6-6a526640a48f" providerId="ADAL" clId="{53FE28F1-F24A-424E-B696-ECDE970E9C17}" dt="2023-07-12T09:53:08.977" v="36"/>
          <ac:spMkLst>
            <pc:docMk/>
            <pc:sldMk cId="994689404" sldId="1076"/>
            <ac:spMk id="5" creationId="{BAE6D4A3-BE68-E118-DDA3-82C1E54F43D1}"/>
          </ac:spMkLst>
        </pc:spChg>
        <pc:spChg chg="mod">
          <ac:chgData name="Fleur Schellekens" userId="2cd99c82-6588-4c77-a7b6-6a526640a48f" providerId="ADAL" clId="{53FE28F1-F24A-424E-B696-ECDE970E9C17}" dt="2023-07-12T09:53:08.977" v="36"/>
          <ac:spMkLst>
            <pc:docMk/>
            <pc:sldMk cId="994689404" sldId="1076"/>
            <ac:spMk id="11" creationId="{346B13A0-E3E3-4A50-687D-276A6609CFD6}"/>
          </ac:spMkLst>
        </pc:spChg>
        <pc:spChg chg="mod">
          <ac:chgData name="Fleur Schellekens" userId="2cd99c82-6588-4c77-a7b6-6a526640a48f" providerId="ADAL" clId="{53FE28F1-F24A-424E-B696-ECDE970E9C17}" dt="2023-07-12T09:53:08.977" v="36"/>
          <ac:spMkLst>
            <pc:docMk/>
            <pc:sldMk cId="994689404" sldId="1076"/>
            <ac:spMk id="19" creationId="{824A2C38-58F8-0A5C-1F75-F66105FF10BA}"/>
          </ac:spMkLst>
        </pc:spChg>
      </pc:sldChg>
      <pc:sldChg chg="modSp">
        <pc:chgData name="Fleur Schellekens" userId="2cd99c82-6588-4c77-a7b6-6a526640a48f" providerId="ADAL" clId="{53FE28F1-F24A-424E-B696-ECDE970E9C17}" dt="2023-07-12T09:53:08.977" v="36"/>
        <pc:sldMkLst>
          <pc:docMk/>
          <pc:sldMk cId="4058211198" sldId="1077"/>
        </pc:sldMkLst>
        <pc:spChg chg="mod">
          <ac:chgData name="Fleur Schellekens" userId="2cd99c82-6588-4c77-a7b6-6a526640a48f" providerId="ADAL" clId="{53FE28F1-F24A-424E-B696-ECDE970E9C17}" dt="2023-07-12T09:53:08.977" v="36"/>
          <ac:spMkLst>
            <pc:docMk/>
            <pc:sldMk cId="4058211198" sldId="1077"/>
            <ac:spMk id="5" creationId="{5D310842-6700-B551-636B-4FEF7B9D67A3}"/>
          </ac:spMkLst>
        </pc:spChg>
      </pc:sldChg>
      <pc:sldChg chg="modSp">
        <pc:chgData name="Fleur Schellekens" userId="2cd99c82-6588-4c77-a7b6-6a526640a48f" providerId="ADAL" clId="{53FE28F1-F24A-424E-B696-ECDE970E9C17}" dt="2023-07-12T09:53:08.977" v="36"/>
        <pc:sldMkLst>
          <pc:docMk/>
          <pc:sldMk cId="1331318760" sldId="1078"/>
        </pc:sldMkLst>
        <pc:spChg chg="mod">
          <ac:chgData name="Fleur Schellekens" userId="2cd99c82-6588-4c77-a7b6-6a526640a48f" providerId="ADAL" clId="{53FE28F1-F24A-424E-B696-ECDE970E9C17}" dt="2023-07-12T09:53:08.977" v="36"/>
          <ac:spMkLst>
            <pc:docMk/>
            <pc:sldMk cId="1331318760" sldId="1078"/>
            <ac:spMk id="4" creationId="{1CBC7251-3FF3-5AC3-6C0E-38F9430491EB}"/>
          </ac:spMkLst>
        </pc:spChg>
        <pc:spChg chg="mod">
          <ac:chgData name="Fleur Schellekens" userId="2cd99c82-6588-4c77-a7b6-6a526640a48f" providerId="ADAL" clId="{53FE28F1-F24A-424E-B696-ECDE970E9C17}" dt="2023-07-12T09:53:08.977" v="36"/>
          <ac:spMkLst>
            <pc:docMk/>
            <pc:sldMk cId="1331318760" sldId="1078"/>
            <ac:spMk id="5" creationId="{BAE6D4A3-BE68-E118-DDA3-82C1E54F43D1}"/>
          </ac:spMkLst>
        </pc:spChg>
        <pc:spChg chg="mod">
          <ac:chgData name="Fleur Schellekens" userId="2cd99c82-6588-4c77-a7b6-6a526640a48f" providerId="ADAL" clId="{53FE28F1-F24A-424E-B696-ECDE970E9C17}" dt="2023-07-12T09:53:08.977" v="36"/>
          <ac:spMkLst>
            <pc:docMk/>
            <pc:sldMk cId="1331318760" sldId="1078"/>
            <ac:spMk id="9" creationId="{89E47151-2AA2-76C8-8FEE-63FA1272C4ED}"/>
          </ac:spMkLst>
        </pc:spChg>
        <pc:spChg chg="mod">
          <ac:chgData name="Fleur Schellekens" userId="2cd99c82-6588-4c77-a7b6-6a526640a48f" providerId="ADAL" clId="{53FE28F1-F24A-424E-B696-ECDE970E9C17}" dt="2023-07-12T09:53:08.977" v="36"/>
          <ac:spMkLst>
            <pc:docMk/>
            <pc:sldMk cId="1331318760" sldId="1078"/>
            <ac:spMk id="11" creationId="{346B13A0-E3E3-4A50-687D-276A6609CFD6}"/>
          </ac:spMkLst>
        </pc:spChg>
        <pc:spChg chg="mod">
          <ac:chgData name="Fleur Schellekens" userId="2cd99c82-6588-4c77-a7b6-6a526640a48f" providerId="ADAL" clId="{53FE28F1-F24A-424E-B696-ECDE970E9C17}" dt="2023-07-12T09:53:08.977" v="36"/>
          <ac:spMkLst>
            <pc:docMk/>
            <pc:sldMk cId="1331318760" sldId="1078"/>
            <ac:spMk id="13" creationId="{6AC047F7-9517-08E6-5E61-78B3AF02BEF1}"/>
          </ac:spMkLst>
        </pc:spChg>
        <pc:spChg chg="mod">
          <ac:chgData name="Fleur Schellekens" userId="2cd99c82-6588-4c77-a7b6-6a526640a48f" providerId="ADAL" clId="{53FE28F1-F24A-424E-B696-ECDE970E9C17}" dt="2023-07-12T09:53:08.977" v="36"/>
          <ac:spMkLst>
            <pc:docMk/>
            <pc:sldMk cId="1331318760" sldId="1078"/>
            <ac:spMk id="16" creationId="{450BA5AB-7498-9AC1-73A6-AF6600CCD598}"/>
          </ac:spMkLst>
        </pc:spChg>
      </pc:sldChg>
      <pc:sldChg chg="modSp">
        <pc:chgData name="Fleur Schellekens" userId="2cd99c82-6588-4c77-a7b6-6a526640a48f" providerId="ADAL" clId="{53FE28F1-F24A-424E-B696-ECDE970E9C17}" dt="2023-07-12T09:53:08.977" v="36"/>
        <pc:sldMkLst>
          <pc:docMk/>
          <pc:sldMk cId="44801095" sldId="1079"/>
        </pc:sldMkLst>
        <pc:spChg chg="mod">
          <ac:chgData name="Fleur Schellekens" userId="2cd99c82-6588-4c77-a7b6-6a526640a48f" providerId="ADAL" clId="{53FE28F1-F24A-424E-B696-ECDE970E9C17}" dt="2023-07-12T09:53:08.977" v="36"/>
          <ac:spMkLst>
            <pc:docMk/>
            <pc:sldMk cId="44801095" sldId="1079"/>
            <ac:spMk id="5" creationId="{5D310842-6700-B551-636B-4FEF7B9D67A3}"/>
          </ac:spMkLst>
        </pc:spChg>
      </pc:sldChg>
      <pc:sldChg chg="modSp mod">
        <pc:chgData name="Fleur Schellekens" userId="2cd99c82-6588-4c77-a7b6-6a526640a48f" providerId="ADAL" clId="{53FE28F1-F24A-424E-B696-ECDE970E9C17}" dt="2023-07-12T09:53:08.977" v="36"/>
        <pc:sldMkLst>
          <pc:docMk/>
          <pc:sldMk cId="2057912246" sldId="1084"/>
        </pc:sldMkLst>
        <pc:spChg chg="mod">
          <ac:chgData name="Fleur Schellekens" userId="2cd99c82-6588-4c77-a7b6-6a526640a48f" providerId="ADAL" clId="{53FE28F1-F24A-424E-B696-ECDE970E9C17}" dt="2023-07-12T09:52:08.332" v="19" actId="404"/>
          <ac:spMkLst>
            <pc:docMk/>
            <pc:sldMk cId="2057912246" sldId="1084"/>
            <ac:spMk id="2" creationId="{68A45DCE-9049-59A4-EE8B-7F9E8F1FDFE1}"/>
          </ac:spMkLst>
        </pc:spChg>
        <pc:spChg chg="mod">
          <ac:chgData name="Fleur Schellekens" userId="2cd99c82-6588-4c77-a7b6-6a526640a48f" providerId="ADAL" clId="{53FE28F1-F24A-424E-B696-ECDE970E9C17}" dt="2023-07-12T09:53:08.977" v="36"/>
          <ac:spMkLst>
            <pc:docMk/>
            <pc:sldMk cId="2057912246" sldId="1084"/>
            <ac:spMk id="3" creationId="{4AB0B2A6-3FAD-92DC-ADAA-2307FB5DC4E9}"/>
          </ac:spMkLst>
        </pc:spChg>
        <pc:spChg chg="mod">
          <ac:chgData name="Fleur Schellekens" userId="2cd99c82-6588-4c77-a7b6-6a526640a48f" providerId="ADAL" clId="{53FE28F1-F24A-424E-B696-ECDE970E9C17}" dt="2023-07-12T09:52:08.332" v="19" actId="404"/>
          <ac:spMkLst>
            <pc:docMk/>
            <pc:sldMk cId="2057912246" sldId="1084"/>
            <ac:spMk id="4" creationId="{9C986892-8211-D9D2-12FE-7E713AE09AC1}"/>
          </ac:spMkLst>
        </pc:spChg>
        <pc:spChg chg="mod">
          <ac:chgData name="Fleur Schellekens" userId="2cd99c82-6588-4c77-a7b6-6a526640a48f" providerId="ADAL" clId="{53FE28F1-F24A-424E-B696-ECDE970E9C17}" dt="2023-07-12T09:52:08.332" v="19" actId="404"/>
          <ac:spMkLst>
            <pc:docMk/>
            <pc:sldMk cId="2057912246" sldId="1084"/>
            <ac:spMk id="5" creationId="{A9240CC0-B6FD-E7E0-6072-8A1F8A713068}"/>
          </ac:spMkLst>
        </pc:spChg>
        <pc:spChg chg="mod">
          <ac:chgData name="Fleur Schellekens" userId="2cd99c82-6588-4c77-a7b6-6a526640a48f" providerId="ADAL" clId="{53FE28F1-F24A-424E-B696-ECDE970E9C17}" dt="2023-07-12T09:44:57.036" v="1" actId="27636"/>
          <ac:spMkLst>
            <pc:docMk/>
            <pc:sldMk cId="2057912246" sldId="1084"/>
            <ac:spMk id="14" creationId="{E942772C-2CAA-B744-9AAF-4932BF650AA2}"/>
          </ac:spMkLst>
        </pc:spChg>
        <pc:spChg chg="mod">
          <ac:chgData name="Fleur Schellekens" userId="2cd99c82-6588-4c77-a7b6-6a526640a48f" providerId="ADAL" clId="{53FE28F1-F24A-424E-B696-ECDE970E9C17}" dt="2023-07-12T09:53:08.977" v="36"/>
          <ac:spMkLst>
            <pc:docMk/>
            <pc:sldMk cId="2057912246" sldId="1084"/>
            <ac:spMk id="15" creationId="{34ADB904-3044-9C4C-94CF-90C139D84523}"/>
          </ac:spMkLst>
        </pc:spChg>
        <pc:spChg chg="mod">
          <ac:chgData name="Fleur Schellekens" userId="2cd99c82-6588-4c77-a7b6-6a526640a48f" providerId="ADAL" clId="{53FE28F1-F24A-424E-B696-ECDE970E9C17}" dt="2023-07-12T09:52:08.332" v="19" actId="404"/>
          <ac:spMkLst>
            <pc:docMk/>
            <pc:sldMk cId="2057912246" sldId="1084"/>
            <ac:spMk id="16" creationId="{0930A326-EB7B-4340-8297-21C9717D6673}"/>
          </ac:spMkLst>
        </pc:spChg>
        <pc:spChg chg="mod">
          <ac:chgData name="Fleur Schellekens" userId="2cd99c82-6588-4c77-a7b6-6a526640a48f" providerId="ADAL" clId="{53FE28F1-F24A-424E-B696-ECDE970E9C17}" dt="2023-07-12T09:52:08.332" v="19" actId="404"/>
          <ac:spMkLst>
            <pc:docMk/>
            <pc:sldMk cId="2057912246" sldId="1084"/>
            <ac:spMk id="17" creationId="{5FE8FC8E-58D6-5B46-9CAC-EFF69C5F4752}"/>
          </ac:spMkLst>
        </pc:spChg>
        <pc:spChg chg="mod">
          <ac:chgData name="Fleur Schellekens" userId="2cd99c82-6588-4c77-a7b6-6a526640a48f" providerId="ADAL" clId="{53FE28F1-F24A-424E-B696-ECDE970E9C17}" dt="2023-07-12T09:53:08.977" v="36"/>
          <ac:spMkLst>
            <pc:docMk/>
            <pc:sldMk cId="2057912246" sldId="1084"/>
            <ac:spMk id="18" creationId="{BED4AE2B-9333-484E-A278-E909FEB9E31E}"/>
          </ac:spMkLst>
        </pc:spChg>
        <pc:spChg chg="mod">
          <ac:chgData name="Fleur Schellekens" userId="2cd99c82-6588-4c77-a7b6-6a526640a48f" providerId="ADAL" clId="{53FE28F1-F24A-424E-B696-ECDE970E9C17}" dt="2023-07-12T09:52:08.332" v="19" actId="404"/>
          <ac:spMkLst>
            <pc:docMk/>
            <pc:sldMk cId="2057912246" sldId="1084"/>
            <ac:spMk id="19" creationId="{C3B92892-997F-5748-B68F-D54A1B260FE9}"/>
          </ac:spMkLst>
        </pc:spChg>
        <pc:spChg chg="mod">
          <ac:chgData name="Fleur Schellekens" userId="2cd99c82-6588-4c77-a7b6-6a526640a48f" providerId="ADAL" clId="{53FE28F1-F24A-424E-B696-ECDE970E9C17}" dt="2023-07-12T09:52:08.332" v="19" actId="404"/>
          <ac:spMkLst>
            <pc:docMk/>
            <pc:sldMk cId="2057912246" sldId="1084"/>
            <ac:spMk id="20" creationId="{7EA64C42-1C43-074A-8512-DB9CDE038C3B}"/>
          </ac:spMkLst>
        </pc:spChg>
        <pc:spChg chg="mod">
          <ac:chgData name="Fleur Schellekens" userId="2cd99c82-6588-4c77-a7b6-6a526640a48f" providerId="ADAL" clId="{53FE28F1-F24A-424E-B696-ECDE970E9C17}" dt="2023-07-12T09:53:08.977" v="36"/>
          <ac:spMkLst>
            <pc:docMk/>
            <pc:sldMk cId="2057912246" sldId="1084"/>
            <ac:spMk id="21" creationId="{A4803531-EDEE-8040-B0C9-B35265BB1825}"/>
          </ac:spMkLst>
        </pc:spChg>
      </pc:sldChg>
      <pc:sldChg chg="modSp mod">
        <pc:chgData name="Fleur Schellekens" userId="2cd99c82-6588-4c77-a7b6-6a526640a48f" providerId="ADAL" clId="{53FE28F1-F24A-424E-B696-ECDE970E9C17}" dt="2023-07-12T09:53:13.362" v="37" actId="404"/>
        <pc:sldMkLst>
          <pc:docMk/>
          <pc:sldMk cId="108423396" sldId="1086"/>
        </pc:sldMkLst>
        <pc:spChg chg="mod">
          <ac:chgData name="Fleur Schellekens" userId="2cd99c82-6588-4c77-a7b6-6a526640a48f" providerId="ADAL" clId="{53FE28F1-F24A-424E-B696-ECDE970E9C17}" dt="2023-07-12T09:53:13.362" v="37" actId="404"/>
          <ac:spMkLst>
            <pc:docMk/>
            <pc:sldMk cId="108423396" sldId="1086"/>
            <ac:spMk id="4" creationId="{E02ECF5E-C156-8CAA-CA1E-65C03C9CC24E}"/>
          </ac:spMkLst>
        </pc:spChg>
        <pc:spChg chg="mod">
          <ac:chgData name="Fleur Schellekens" userId="2cd99c82-6588-4c77-a7b6-6a526640a48f" providerId="ADAL" clId="{53FE28F1-F24A-424E-B696-ECDE970E9C17}" dt="2023-07-12T09:53:13.362" v="37" actId="404"/>
          <ac:spMkLst>
            <pc:docMk/>
            <pc:sldMk cId="108423396" sldId="1086"/>
            <ac:spMk id="8" creationId="{1DF238BC-DE2B-8C30-8FF0-63D074CB1AFB}"/>
          </ac:spMkLst>
        </pc:spChg>
        <pc:spChg chg="mod">
          <ac:chgData name="Fleur Schellekens" userId="2cd99c82-6588-4c77-a7b6-6a526640a48f" providerId="ADAL" clId="{53FE28F1-F24A-424E-B696-ECDE970E9C17}" dt="2023-07-12T09:53:13.362" v="37" actId="404"/>
          <ac:spMkLst>
            <pc:docMk/>
            <pc:sldMk cId="108423396" sldId="1086"/>
            <ac:spMk id="14" creationId="{81A34974-8C29-E605-1702-79748E9B0836}"/>
          </ac:spMkLst>
        </pc:spChg>
      </pc:sldChg>
      <pc:sldChg chg="modSp mod">
        <pc:chgData name="Fleur Schellekens" userId="2cd99c82-6588-4c77-a7b6-6a526640a48f" providerId="ADAL" clId="{53FE28F1-F24A-424E-B696-ECDE970E9C17}" dt="2023-07-12T09:53:45.859" v="48" actId="404"/>
        <pc:sldMkLst>
          <pc:docMk/>
          <pc:sldMk cId="1617290737" sldId="1088"/>
        </pc:sldMkLst>
        <pc:spChg chg="mod">
          <ac:chgData name="Fleur Schellekens" userId="2cd99c82-6588-4c77-a7b6-6a526640a48f" providerId="ADAL" clId="{53FE28F1-F24A-424E-B696-ECDE970E9C17}" dt="2023-07-12T09:53:45.859" v="48" actId="404"/>
          <ac:spMkLst>
            <pc:docMk/>
            <pc:sldMk cId="1617290737" sldId="1088"/>
            <ac:spMk id="6" creationId="{DC5997F4-ACCE-7E71-A6D0-40E25BEA13E5}"/>
          </ac:spMkLst>
        </pc:spChg>
        <pc:spChg chg="mod">
          <ac:chgData name="Fleur Schellekens" userId="2cd99c82-6588-4c77-a7b6-6a526640a48f" providerId="ADAL" clId="{53FE28F1-F24A-424E-B696-ECDE970E9C17}" dt="2023-07-12T09:53:08.977" v="36"/>
          <ac:spMkLst>
            <pc:docMk/>
            <pc:sldMk cId="1617290737" sldId="1088"/>
            <ac:spMk id="9" creationId="{0865AACC-A424-A704-83B4-BFE03365F712}"/>
          </ac:spMkLst>
        </pc:spChg>
      </pc:sldChg>
      <pc:sldChg chg="modSp mod">
        <pc:chgData name="Fleur Schellekens" userId="2cd99c82-6588-4c77-a7b6-6a526640a48f" providerId="ADAL" clId="{53FE28F1-F24A-424E-B696-ECDE970E9C17}" dt="2023-07-12T09:53:35.373" v="45" actId="404"/>
        <pc:sldMkLst>
          <pc:docMk/>
          <pc:sldMk cId="1090339922" sldId="1089"/>
        </pc:sldMkLst>
        <pc:spChg chg="mod">
          <ac:chgData name="Fleur Schellekens" userId="2cd99c82-6588-4c77-a7b6-6a526640a48f" providerId="ADAL" clId="{53FE28F1-F24A-424E-B696-ECDE970E9C17}" dt="2023-07-12T09:53:08.977" v="36"/>
          <ac:spMkLst>
            <pc:docMk/>
            <pc:sldMk cId="1090339922" sldId="1089"/>
            <ac:spMk id="2" creationId="{BB0287D1-9265-46DE-DAAE-0CF4B1D92CDF}"/>
          </ac:spMkLst>
        </pc:spChg>
        <pc:spChg chg="mod">
          <ac:chgData name="Fleur Schellekens" userId="2cd99c82-6588-4c77-a7b6-6a526640a48f" providerId="ADAL" clId="{53FE28F1-F24A-424E-B696-ECDE970E9C17}" dt="2023-07-12T09:53:35.373" v="45" actId="404"/>
          <ac:spMkLst>
            <pc:docMk/>
            <pc:sldMk cId="1090339922" sldId="1089"/>
            <ac:spMk id="6" creationId="{91DFF4AC-CDBC-AD87-B05E-539BC66AEFFA}"/>
          </ac:spMkLst>
        </pc:spChg>
        <pc:spChg chg="mod">
          <ac:chgData name="Fleur Schellekens" userId="2cd99c82-6588-4c77-a7b6-6a526640a48f" providerId="ADAL" clId="{53FE28F1-F24A-424E-B696-ECDE970E9C17}" dt="2023-07-12T09:44:57.261" v="11" actId="27636"/>
          <ac:spMkLst>
            <pc:docMk/>
            <pc:sldMk cId="1090339922" sldId="1089"/>
            <ac:spMk id="8" creationId="{109F0E9E-338D-2FC1-2775-05FD347B6CBB}"/>
          </ac:spMkLst>
        </pc:spChg>
      </pc:sldChg>
      <pc:sldChg chg="modSp">
        <pc:chgData name="Fleur Schellekens" userId="2cd99c82-6588-4c77-a7b6-6a526640a48f" providerId="ADAL" clId="{53FE28F1-F24A-424E-B696-ECDE970E9C17}" dt="2023-07-12T09:53:08.977" v="36"/>
        <pc:sldMkLst>
          <pc:docMk/>
          <pc:sldMk cId="1600140162" sldId="1090"/>
        </pc:sldMkLst>
        <pc:spChg chg="mod">
          <ac:chgData name="Fleur Schellekens" userId="2cd99c82-6588-4c77-a7b6-6a526640a48f" providerId="ADAL" clId="{53FE28F1-F24A-424E-B696-ECDE970E9C17}" dt="2023-07-12T09:53:08.977" v="36"/>
          <ac:spMkLst>
            <pc:docMk/>
            <pc:sldMk cId="1600140162" sldId="1090"/>
            <ac:spMk id="9" creationId="{0865AACC-A424-A704-83B4-BFE03365F712}"/>
          </ac:spMkLst>
        </pc:spChg>
        <pc:spChg chg="mod">
          <ac:chgData name="Fleur Schellekens" userId="2cd99c82-6588-4c77-a7b6-6a526640a48f" providerId="ADAL" clId="{53FE28F1-F24A-424E-B696-ECDE970E9C17}" dt="2023-07-12T09:53:08.977" v="36"/>
          <ac:spMkLst>
            <pc:docMk/>
            <pc:sldMk cId="1600140162" sldId="1090"/>
            <ac:spMk id="10" creationId="{8963C478-01C7-1ACE-987F-27A53B8B669C}"/>
          </ac:spMkLst>
        </pc:spChg>
      </pc:sldChg>
      <pc:sldChg chg="modSp mod">
        <pc:chgData name="Fleur Schellekens" userId="2cd99c82-6588-4c77-a7b6-6a526640a48f" providerId="ADAL" clId="{53FE28F1-F24A-424E-B696-ECDE970E9C17}" dt="2023-07-12T09:53:55.575" v="50" actId="404"/>
        <pc:sldMkLst>
          <pc:docMk/>
          <pc:sldMk cId="1463149969" sldId="1092"/>
        </pc:sldMkLst>
        <pc:spChg chg="mod">
          <ac:chgData name="Fleur Schellekens" userId="2cd99c82-6588-4c77-a7b6-6a526640a48f" providerId="ADAL" clId="{53FE28F1-F24A-424E-B696-ECDE970E9C17}" dt="2023-07-12T09:53:55.575" v="50" actId="404"/>
          <ac:spMkLst>
            <pc:docMk/>
            <pc:sldMk cId="1463149969" sldId="1092"/>
            <ac:spMk id="3" creationId="{C2B9044F-F82E-6B0B-54B0-C84A6B670F04}"/>
          </ac:spMkLst>
        </pc:spChg>
        <pc:spChg chg="mod">
          <ac:chgData name="Fleur Schellekens" userId="2cd99c82-6588-4c77-a7b6-6a526640a48f" providerId="ADAL" clId="{53FE28F1-F24A-424E-B696-ECDE970E9C17}" dt="2023-07-12T09:53:08.977" v="36"/>
          <ac:spMkLst>
            <pc:docMk/>
            <pc:sldMk cId="1463149969" sldId="1092"/>
            <ac:spMk id="6" creationId="{7B31BCB5-5DC0-C30E-28BC-4F2EBF9D0FC1}"/>
          </ac:spMkLst>
        </pc:spChg>
      </pc:sldChg>
      <pc:sldChg chg="modSp mod">
        <pc:chgData name="Fleur Schellekens" userId="2cd99c82-6588-4c77-a7b6-6a526640a48f" providerId="ADAL" clId="{53FE28F1-F24A-424E-B696-ECDE970E9C17}" dt="2023-07-12T09:54:02.803" v="54" actId="403"/>
        <pc:sldMkLst>
          <pc:docMk/>
          <pc:sldMk cId="2747491685" sldId="1093"/>
        </pc:sldMkLst>
        <pc:spChg chg="mod">
          <ac:chgData name="Fleur Schellekens" userId="2cd99c82-6588-4c77-a7b6-6a526640a48f" providerId="ADAL" clId="{53FE28F1-F24A-424E-B696-ECDE970E9C17}" dt="2023-07-12T09:54:02.803" v="54" actId="403"/>
          <ac:spMkLst>
            <pc:docMk/>
            <pc:sldMk cId="2747491685" sldId="1093"/>
            <ac:spMk id="3" creationId="{C2B9044F-F82E-6B0B-54B0-C84A6B670F04}"/>
          </ac:spMkLst>
        </pc:spChg>
        <pc:spChg chg="mod">
          <ac:chgData name="Fleur Schellekens" userId="2cd99c82-6588-4c77-a7b6-6a526640a48f" providerId="ADAL" clId="{53FE28F1-F24A-424E-B696-ECDE970E9C17}" dt="2023-07-12T09:53:08.977" v="36"/>
          <ac:spMkLst>
            <pc:docMk/>
            <pc:sldMk cId="2747491685" sldId="1093"/>
            <ac:spMk id="6" creationId="{D10CA391-772C-01C1-B2CD-DEEF0EFC1763}"/>
          </ac:spMkLst>
        </pc:spChg>
      </pc:sldChg>
      <pc:sldChg chg="modSp">
        <pc:chgData name="Fleur Schellekens" userId="2cd99c82-6588-4c77-a7b6-6a526640a48f" providerId="ADAL" clId="{53FE28F1-F24A-424E-B696-ECDE970E9C17}" dt="2023-07-12T09:53:08.977" v="36"/>
        <pc:sldMkLst>
          <pc:docMk/>
          <pc:sldMk cId="3431012759" sldId="1094"/>
        </pc:sldMkLst>
        <pc:graphicFrameChg chg="mod">
          <ac:chgData name="Fleur Schellekens" userId="2cd99c82-6588-4c77-a7b6-6a526640a48f" providerId="ADAL" clId="{53FE28F1-F24A-424E-B696-ECDE970E9C17}" dt="2023-07-12T09:53:08.977" v="36"/>
          <ac:graphicFrameMkLst>
            <pc:docMk/>
            <pc:sldMk cId="3431012759" sldId="1094"/>
            <ac:graphicFrameMk id="6" creationId="{650A05A1-7C53-9608-82DF-22A0F82592D0}"/>
          </ac:graphicFrameMkLst>
        </pc:graphicFrameChg>
      </pc:sldChg>
      <pc:sldChg chg="modSp">
        <pc:chgData name="Fleur Schellekens" userId="2cd99c82-6588-4c77-a7b6-6a526640a48f" providerId="ADAL" clId="{53FE28F1-F24A-424E-B696-ECDE970E9C17}" dt="2023-07-12T09:53:08.977" v="36"/>
        <pc:sldMkLst>
          <pc:docMk/>
          <pc:sldMk cId="2853591957" sldId="1095"/>
        </pc:sldMkLst>
        <pc:spChg chg="mod">
          <ac:chgData name="Fleur Schellekens" userId="2cd99c82-6588-4c77-a7b6-6a526640a48f" providerId="ADAL" clId="{53FE28F1-F24A-424E-B696-ECDE970E9C17}" dt="2023-07-12T09:53:08.977" v="36"/>
          <ac:spMkLst>
            <pc:docMk/>
            <pc:sldMk cId="2853591957" sldId="1095"/>
            <ac:spMk id="5" creationId="{02D60958-C2D9-655D-FF2A-AD69185A4BAB}"/>
          </ac:spMkLst>
        </pc:spChg>
      </pc:sldChg>
      <pc:sldChg chg="modSp mod">
        <pc:chgData name="Fleur Schellekens" userId="2cd99c82-6588-4c77-a7b6-6a526640a48f" providerId="ADAL" clId="{53FE28F1-F24A-424E-B696-ECDE970E9C17}" dt="2023-07-12T09:53:08.977" v="36"/>
        <pc:sldMkLst>
          <pc:docMk/>
          <pc:sldMk cId="1527768791" sldId="5519"/>
        </pc:sldMkLst>
        <pc:spChg chg="mod">
          <ac:chgData name="Fleur Schellekens" userId="2cd99c82-6588-4c77-a7b6-6a526640a48f" providerId="ADAL" clId="{53FE28F1-F24A-424E-B696-ECDE970E9C17}" dt="2023-07-12T09:53:08.977" v="36"/>
          <ac:spMkLst>
            <pc:docMk/>
            <pc:sldMk cId="1527768791" sldId="5519"/>
            <ac:spMk id="22" creationId="{71C059F9-ABC8-C74A-A0B3-EBED32489CE6}"/>
          </ac:spMkLst>
        </pc:spChg>
        <pc:spChg chg="mod">
          <ac:chgData name="Fleur Schellekens" userId="2cd99c82-6588-4c77-a7b6-6a526640a48f" providerId="ADAL" clId="{53FE28F1-F24A-424E-B696-ECDE970E9C17}" dt="2023-07-12T09:44:57.431" v="17" actId="27636"/>
          <ac:spMkLst>
            <pc:docMk/>
            <pc:sldMk cId="1527768791" sldId="5519"/>
            <ac:spMk id="23" creationId="{0401A4DD-1902-DF46-ABAD-B9304EC3EA42}"/>
          </ac:spMkLst>
        </pc:spChg>
      </pc:sldChg>
      <pc:sldChg chg="modSp mod">
        <pc:chgData name="Fleur Schellekens" userId="2cd99c82-6588-4c77-a7b6-6a526640a48f" providerId="ADAL" clId="{53FE28F1-F24A-424E-B696-ECDE970E9C17}" dt="2023-07-12T09:52:30.046" v="24" actId="404"/>
        <pc:sldMkLst>
          <pc:docMk/>
          <pc:sldMk cId="505851821" sldId="5536"/>
        </pc:sldMkLst>
        <pc:spChg chg="mod">
          <ac:chgData name="Fleur Schellekens" userId="2cd99c82-6588-4c77-a7b6-6a526640a48f" providerId="ADAL" clId="{53FE28F1-F24A-424E-B696-ECDE970E9C17}" dt="2023-07-12T09:52:30.046" v="24" actId="404"/>
          <ac:spMkLst>
            <pc:docMk/>
            <pc:sldMk cId="505851821" sldId="5536"/>
            <ac:spMk id="6" creationId="{7BC092F5-0B88-4887-AE6F-CDDE41E5284A}"/>
          </ac:spMkLst>
        </pc:spChg>
      </pc:sldChg>
      <pc:sldChg chg="modSp mod">
        <pc:chgData name="Fleur Schellekens" userId="2cd99c82-6588-4c77-a7b6-6a526640a48f" providerId="ADAL" clId="{53FE28F1-F24A-424E-B696-ECDE970E9C17}" dt="2023-07-12T09:53:08.977" v="36"/>
        <pc:sldMkLst>
          <pc:docMk/>
          <pc:sldMk cId="2209054323" sldId="5540"/>
        </pc:sldMkLst>
        <pc:spChg chg="mod">
          <ac:chgData name="Fleur Schellekens" userId="2cd99c82-6588-4c77-a7b6-6a526640a48f" providerId="ADAL" clId="{53FE28F1-F24A-424E-B696-ECDE970E9C17}" dt="2023-07-12T09:53:08.977" v="36"/>
          <ac:spMkLst>
            <pc:docMk/>
            <pc:sldMk cId="2209054323" sldId="5540"/>
            <ac:spMk id="3" creationId="{22833BF4-927F-5EDA-55E6-A57CFFAC3C80}"/>
          </ac:spMkLst>
        </pc:spChg>
      </pc:sldChg>
      <pc:sldChg chg="modSp mod">
        <pc:chgData name="Fleur Schellekens" userId="2cd99c82-6588-4c77-a7b6-6a526640a48f" providerId="ADAL" clId="{53FE28F1-F24A-424E-B696-ECDE970E9C17}" dt="2023-07-12T09:53:20.550" v="39" actId="1076"/>
        <pc:sldMkLst>
          <pc:docMk/>
          <pc:sldMk cId="4025044472" sldId="5541"/>
        </pc:sldMkLst>
        <pc:spChg chg="mod">
          <ac:chgData name="Fleur Schellekens" userId="2cd99c82-6588-4c77-a7b6-6a526640a48f" providerId="ADAL" clId="{53FE28F1-F24A-424E-B696-ECDE970E9C17}" dt="2023-07-12T09:44:57.148" v="6" actId="27636"/>
          <ac:spMkLst>
            <pc:docMk/>
            <pc:sldMk cId="4025044472" sldId="5541"/>
            <ac:spMk id="2" creationId="{C75BFBC7-8E83-5AE6-CEEA-A06C6135520F}"/>
          </ac:spMkLst>
        </pc:spChg>
        <pc:spChg chg="mod">
          <ac:chgData name="Fleur Schellekens" userId="2cd99c82-6588-4c77-a7b6-6a526640a48f" providerId="ADAL" clId="{53FE28F1-F24A-424E-B696-ECDE970E9C17}" dt="2023-07-12T09:53:20.550" v="39" actId="1076"/>
          <ac:spMkLst>
            <pc:docMk/>
            <pc:sldMk cId="4025044472" sldId="5541"/>
            <ac:spMk id="3" creationId="{155A00B5-429A-78C0-0E67-D4E0C729C85D}"/>
          </ac:spMkLst>
        </pc:spChg>
      </pc:sldChg>
      <pc:sldChg chg="modSp">
        <pc:chgData name="Fleur Schellekens" userId="2cd99c82-6588-4c77-a7b6-6a526640a48f" providerId="ADAL" clId="{53FE28F1-F24A-424E-B696-ECDE970E9C17}" dt="2023-07-12T09:53:08.977" v="36"/>
        <pc:sldMkLst>
          <pc:docMk/>
          <pc:sldMk cId="3581980150" sldId="5546"/>
        </pc:sldMkLst>
        <pc:spChg chg="mod">
          <ac:chgData name="Fleur Schellekens" userId="2cd99c82-6588-4c77-a7b6-6a526640a48f" providerId="ADAL" clId="{53FE28F1-F24A-424E-B696-ECDE970E9C17}" dt="2023-07-12T09:53:08.977" v="36"/>
          <ac:spMkLst>
            <pc:docMk/>
            <pc:sldMk cId="3581980150" sldId="5546"/>
            <ac:spMk id="5" creationId="{5D310842-6700-B551-636B-4FEF7B9D67A3}"/>
          </ac:spMkLst>
        </pc:spChg>
      </pc:sldChg>
      <pc:sldChg chg="modSp mod">
        <pc:chgData name="Fleur Schellekens" userId="2cd99c82-6588-4c77-a7b6-6a526640a48f" providerId="ADAL" clId="{53FE28F1-F24A-424E-B696-ECDE970E9C17}" dt="2023-07-12T09:53:08.977" v="36"/>
        <pc:sldMkLst>
          <pc:docMk/>
          <pc:sldMk cId="3709739867" sldId="6001"/>
        </pc:sldMkLst>
        <pc:spChg chg="mod">
          <ac:chgData name="Fleur Schellekens" userId="2cd99c82-6588-4c77-a7b6-6a526640a48f" providerId="ADAL" clId="{53FE28F1-F24A-424E-B696-ECDE970E9C17}" dt="2023-07-12T09:53:08.977" v="36"/>
          <ac:spMkLst>
            <pc:docMk/>
            <pc:sldMk cId="3709739867" sldId="6001"/>
            <ac:spMk id="23" creationId="{C913A5E1-11E1-54FA-1243-CBA999D4E81D}"/>
          </ac:spMkLst>
        </pc:spChg>
      </pc:sldChg>
      <pc:sldChg chg="modSp">
        <pc:chgData name="Fleur Schellekens" userId="2cd99c82-6588-4c77-a7b6-6a526640a48f" providerId="ADAL" clId="{53FE28F1-F24A-424E-B696-ECDE970E9C17}" dt="2023-07-12T09:53:08.977" v="36"/>
        <pc:sldMkLst>
          <pc:docMk/>
          <pc:sldMk cId="3902918061" sldId="6002"/>
        </pc:sldMkLst>
        <pc:spChg chg="mod">
          <ac:chgData name="Fleur Schellekens" userId="2cd99c82-6588-4c77-a7b6-6a526640a48f" providerId="ADAL" clId="{53FE28F1-F24A-424E-B696-ECDE970E9C17}" dt="2023-07-12T09:53:08.977" v="36"/>
          <ac:spMkLst>
            <pc:docMk/>
            <pc:sldMk cId="3902918061" sldId="6002"/>
            <ac:spMk id="2" creationId="{49BDF026-537D-0144-913D-978CC5012820}"/>
          </ac:spMkLst>
        </pc:spChg>
      </pc:sldChg>
      <pc:sldChg chg="modSp">
        <pc:chgData name="Fleur Schellekens" userId="2cd99c82-6588-4c77-a7b6-6a526640a48f" providerId="ADAL" clId="{53FE28F1-F24A-424E-B696-ECDE970E9C17}" dt="2023-07-12T09:53:08.977" v="36"/>
        <pc:sldMkLst>
          <pc:docMk/>
          <pc:sldMk cId="3435936026" sldId="6003"/>
        </pc:sldMkLst>
        <pc:spChg chg="mod">
          <ac:chgData name="Fleur Schellekens" userId="2cd99c82-6588-4c77-a7b6-6a526640a48f" providerId="ADAL" clId="{53FE28F1-F24A-424E-B696-ECDE970E9C17}" dt="2023-07-12T09:53:08.977" v="36"/>
          <ac:spMkLst>
            <pc:docMk/>
            <pc:sldMk cId="3435936026" sldId="6003"/>
            <ac:spMk id="2" creationId="{49BDF026-537D-0144-913D-978CC501282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D9B2E-6C21-431B-B241-E91386FB958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3839545A-CB82-4784-891E-A116B0E2BF70}">
      <dgm:prSet phldrT="[Text]"/>
      <dgm:spPr>
        <a:solidFill>
          <a:srgbClr val="308C73"/>
        </a:solidFill>
      </dgm:spPr>
      <dgm:t>
        <a:bodyPr/>
        <a:lstStyle/>
        <a:p>
          <a:endParaRPr lang="en-IE" dirty="0"/>
        </a:p>
      </dgm:t>
    </dgm:pt>
    <dgm:pt modelId="{076C9473-7F0E-44AB-A945-2CB849BDA711}" type="parTrans" cxnId="{5674C4F7-0202-43BB-949B-7579CF990D66}">
      <dgm:prSet/>
      <dgm:spPr/>
      <dgm:t>
        <a:bodyPr/>
        <a:lstStyle/>
        <a:p>
          <a:endParaRPr lang="en-IE"/>
        </a:p>
      </dgm:t>
    </dgm:pt>
    <dgm:pt modelId="{D9E60E2C-74AC-45FB-BC80-7058E4C06ABB}" type="sibTrans" cxnId="{5674C4F7-0202-43BB-949B-7579CF990D66}">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9000" r="-19000"/>
          </a:stretch>
        </a:blipFill>
      </dgm:spPr>
      <dgm:t>
        <a:bodyPr/>
        <a:lstStyle/>
        <a:p>
          <a:endParaRPr lang="en-IE"/>
        </a:p>
      </dgm:t>
    </dgm:pt>
    <dgm:pt modelId="{F9000666-887D-4E7A-B1AE-ABC5F5E9981C}" type="pres">
      <dgm:prSet presAssocID="{F6CD9B2E-6C21-431B-B241-E91386FB9580}" presName="Name0" presStyleCnt="0">
        <dgm:presLayoutVars>
          <dgm:chMax val="7"/>
          <dgm:chPref val="7"/>
          <dgm:dir/>
        </dgm:presLayoutVars>
      </dgm:prSet>
      <dgm:spPr/>
    </dgm:pt>
    <dgm:pt modelId="{7D4CFB63-DDA3-4D3E-8C9D-DE6FB2544F76}" type="pres">
      <dgm:prSet presAssocID="{3839545A-CB82-4784-891E-A116B0E2BF70}" presName="parTx1" presStyleLbl="node1" presStyleIdx="0" presStyleCnt="1" custScaleX="133916" custScaleY="119463" custLinFactNeighborX="-1577" custLinFactNeighborY="-68949"/>
      <dgm:spPr/>
    </dgm:pt>
    <dgm:pt modelId="{68000D3E-6D18-4DC0-86BA-06C538ECD929}" type="pres">
      <dgm:prSet presAssocID="{D9E60E2C-74AC-45FB-BC80-7058E4C06ABB}" presName="picture1" presStyleCnt="0"/>
      <dgm:spPr/>
    </dgm:pt>
    <dgm:pt modelId="{FB45CC5C-C9E6-4AC4-B51D-AB17C98ACAD8}" type="pres">
      <dgm:prSet presAssocID="{D9E60E2C-74AC-45FB-BC80-7058E4C06ABB}" presName="imageRepeatNode" presStyleLbl="fgImgPlace1" presStyleIdx="0" presStyleCnt="1" custScaleX="73550" custScaleY="68404" custLinFactNeighborX="-588" custLinFactNeighborY="-4945"/>
      <dgm:spPr/>
    </dgm:pt>
  </dgm:ptLst>
  <dgm:cxnLst>
    <dgm:cxn modelId="{73F39621-89DE-4DCB-B5DF-0F5ED338154D}" type="presOf" srcId="{D9E60E2C-74AC-45FB-BC80-7058E4C06ABB}" destId="{FB45CC5C-C9E6-4AC4-B51D-AB17C98ACAD8}" srcOrd="0" destOrd="0" presId="urn:microsoft.com/office/officeart/2008/layout/AscendingPictureAccentProcess"/>
    <dgm:cxn modelId="{0D25C486-1A22-4E16-A0A0-C6A0DFCE6384}" type="presOf" srcId="{F6CD9B2E-6C21-431B-B241-E91386FB9580}" destId="{F9000666-887D-4E7A-B1AE-ABC5F5E9981C}" srcOrd="0" destOrd="0" presId="urn:microsoft.com/office/officeart/2008/layout/AscendingPictureAccentProcess"/>
    <dgm:cxn modelId="{78CE3795-B1AC-4DDA-844A-7BC1AFAD784F}" type="presOf" srcId="{3839545A-CB82-4784-891E-A116B0E2BF70}" destId="{7D4CFB63-DDA3-4D3E-8C9D-DE6FB2544F76}" srcOrd="0" destOrd="0" presId="urn:microsoft.com/office/officeart/2008/layout/AscendingPictureAccentProcess"/>
    <dgm:cxn modelId="{5674C4F7-0202-43BB-949B-7579CF990D66}" srcId="{F6CD9B2E-6C21-431B-B241-E91386FB9580}" destId="{3839545A-CB82-4784-891E-A116B0E2BF70}" srcOrd="0" destOrd="0" parTransId="{076C9473-7F0E-44AB-A945-2CB849BDA711}" sibTransId="{D9E60E2C-74AC-45FB-BC80-7058E4C06ABB}"/>
    <dgm:cxn modelId="{B3336140-02FD-437E-BBCF-380CB3923E9E}" type="presParOf" srcId="{F9000666-887D-4E7A-B1AE-ABC5F5E9981C}" destId="{7D4CFB63-DDA3-4D3E-8C9D-DE6FB2544F76}" srcOrd="0" destOrd="0" presId="urn:microsoft.com/office/officeart/2008/layout/AscendingPictureAccentProcess"/>
    <dgm:cxn modelId="{2B3C5E3F-462A-4022-B374-1FCE275BC583}" type="presParOf" srcId="{F9000666-887D-4E7A-B1AE-ABC5F5E9981C}" destId="{68000D3E-6D18-4DC0-86BA-06C538ECD929}" srcOrd="1" destOrd="0" presId="urn:microsoft.com/office/officeart/2008/layout/AscendingPictureAccentProcess"/>
    <dgm:cxn modelId="{1101E3D0-BF96-4330-A142-5AD6FFAE7477}" type="presParOf" srcId="{68000D3E-6D18-4DC0-86BA-06C538ECD929}" destId="{FB45CC5C-C9E6-4AC4-B51D-AB17C98ACA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FB63-DDA3-4D3E-8C9D-DE6FB2544F76}">
      <dsp:nvSpPr>
        <dsp:cNvPr id="0" name=""/>
        <dsp:cNvSpPr/>
      </dsp:nvSpPr>
      <dsp:spPr>
        <a:xfrm>
          <a:off x="280513" y="906187"/>
          <a:ext cx="11260861" cy="2694083"/>
        </a:xfrm>
        <a:prstGeom prst="roundRect">
          <a:avLst/>
        </a:prstGeom>
        <a:solidFill>
          <a:srgbClr val="308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9884" tIns="247650" rIns="247650" bIns="247650" numCol="1" spcCol="1270" anchor="ctr" anchorCtr="0">
          <a:noAutofit/>
        </a:bodyPr>
        <a:lstStyle/>
        <a:p>
          <a:pPr marL="0" lvl="0" indent="0" algn="l" defTabSz="2889250">
            <a:lnSpc>
              <a:spcPct val="90000"/>
            </a:lnSpc>
            <a:spcBef>
              <a:spcPct val="0"/>
            </a:spcBef>
            <a:spcAft>
              <a:spcPct val="35000"/>
            </a:spcAft>
            <a:buNone/>
          </a:pPr>
          <a:endParaRPr lang="en-IE" sz="6500" kern="1200" dirty="0"/>
        </a:p>
      </dsp:txBody>
      <dsp:txXfrm>
        <a:off x="412027" y="1037701"/>
        <a:ext cx="10997833" cy="2431055"/>
      </dsp:txXfrm>
    </dsp:sp>
    <dsp:sp modelId="{FB45CC5C-C9E6-4AC4-B51D-AB17C98ACAD8}">
      <dsp:nvSpPr>
        <dsp:cNvPr id="0" name=""/>
        <dsp:cNvSpPr/>
      </dsp:nvSpPr>
      <dsp:spPr>
        <a:xfrm>
          <a:off x="0" y="893315"/>
          <a:ext cx="2867402" cy="266718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32922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1107499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439731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437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theme" Target="../theme/theme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8" Type="http://schemas.openxmlformats.org/officeDocument/2006/relationships/slideLayout" Target="../slideLayouts/slideLayout7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1" Type="http://schemas.openxmlformats.org/officeDocument/2006/relationships/slideLayout" Target="../slideLayouts/slideLayout70.xml"/><Relationship Id="rId6"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Hoofdtekststijlen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 id="2147483796" r:id="rId65"/>
    <p:sldLayoutId id="2147483794" r:id="rId66"/>
    <p:sldLayoutId id="2147483795" r:id="rId67"/>
    <p:sldLayoutId id="2147483797" r:id="rId68"/>
    <p:sldLayoutId id="2147483798" r:id="rId6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Hoofdtekststijlen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aihr.com/blog/cultural-transformation-guide-resourc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mmission.europa.eu/business-economy-euro/doing-business-eu/corporate-sustainability-due-diligence_en" TargetMode="External"/><Relationship Id="rId1" Type="http://schemas.openxmlformats.org/officeDocument/2006/relationships/slideLayout" Target="../slideLayouts/slideLayout26.xml"/><Relationship Id="rId5" Type="http://schemas.openxmlformats.org/officeDocument/2006/relationships/hyperlink" Target="Corporate%20sustainability%20due%20diligence" TargetMode="Externa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hyperlink" Target="https://www.gallup.com/workplace/236366/right-culture-not-employee-satisfaction.aspx"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srready.eu/case-studies/"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6.xml"/><Relationship Id="rId4" Type="http://schemas.openxmlformats.org/officeDocument/2006/relationships/hyperlink" Target="https://creately.com/blog/diagrams/how-to-write-an-action-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chalonpc.com/2021/11/30/the-connection-between-strategy-and-culture/" TargetMode="External"/><Relationship Id="rId1" Type="http://schemas.openxmlformats.org/officeDocument/2006/relationships/slideLayout" Target="../slideLayouts/slideLayout21.xml"/><Relationship Id="rId5" Type="http://schemas.openxmlformats.org/officeDocument/2006/relationships/image" Target="../media/image47.sv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tc.ie/wp-content/uploads/2017/02/TEG-Sustainability-Report-2015-web.pdf" TargetMode="Externa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hyperlink" Target="https://www.ticomailworks.ie/pdf/TMW-Sustainability-Report2020_Online.pdf"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verywellmind.com/what-is-maslows-hierarchy-of-needs-4136760" TargetMode="External"/><Relationship Id="rId2" Type="http://schemas.openxmlformats.org/officeDocument/2006/relationships/image" Target="../media/image48.jpe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hyperlink" Target="https://www.valuescentre.com/resource-library/theoretical-support-barrett-model/" TargetMode="External"/><Relationship Id="rId2" Type="http://schemas.openxmlformats.org/officeDocument/2006/relationships/image" Target="../media/image4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valuescentre.com/tools-assessments/cva/" TargetMode="Externa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hyperlink" Target="https://cvdl.ben.edu/blog/hr-department-future-pay-shareholder-dividends-book-excerpt/#:~:text=A%20resource%20is%20like%20a,%2Don%2C%20empowered%20human%20being."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s://elearningindustry.com/importance-of-cultural-transformation" TargetMode="External"/><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mi.ie/transformational-leadership-in-sustainability/?Source=ppc&amp;Provider=ggl&amp;Creative=sustainabilty&amp;https://www.imi.ie/micro-credential-programmes/?Source=ppc&amp;Provider=ggl&amp;Creative=MC&amp;gclid=Cj0KCQiA6fafBhC1ARIsAIJjL8mLi1Z7y46Whk_AuOTT3Iw8_HKSOR7EvVLjEgY6J1qGYHkFOG81lzoaAox_EALw_wcB" TargetMode="External"/><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5</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79399"/>
            <a:ext cx="5067757" cy="775681"/>
          </a:xfrm>
        </p:spPr>
        <p:txBody>
          <a:bodyPr>
            <a:noAutofit/>
          </a:bodyPr>
          <a:lstStyle/>
          <a:p>
            <a:pPr>
              <a:lnSpc>
                <a:spcPct val="100000"/>
              </a:lnSpc>
              <a:spcBef>
                <a:spcPts val="0"/>
              </a:spcBef>
            </a:pPr>
            <a:r>
              <a:rPr lang="en-US" sz="2800" b="1" dirty="0"/>
              <a:t>Omarmen van CSR en cultuurverandering </a:t>
            </a:r>
          </a:p>
          <a:p>
            <a:pPr>
              <a:lnSpc>
                <a:spcPct val="100000"/>
              </a:lnSpc>
              <a:spcBef>
                <a:spcPts val="0"/>
              </a:spcBef>
            </a:pPr>
            <a:r>
              <a:rPr lang="en-US" sz="2800" b="1" dirty="0"/>
              <a:t>(Strategiebenadering voor de lange termijn)</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"De steun van de Europese Commissie voor de productie van deze publicatie houdt geen goedkeuring in van de inhoud, die uitsluitend de standpunten van de auteurs weergeeft, en de Commissie kan niet aansprakelijk worden gesteld voor het gebruik van de informatie die erin is vervat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8266A961-3796-41E9-98A8-CC783D61917A}"/>
              </a:ext>
            </a:extLst>
          </p:cNvPr>
          <p:cNvSpPr txBox="1"/>
          <p:nvPr/>
        </p:nvSpPr>
        <p:spPr>
          <a:xfrm>
            <a:off x="8302231"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Deze bron is </a:t>
            </a:r>
            <a:r>
              <a:rPr lang="en-GB" sz="1200" dirty="0">
                <a:solidFill>
                  <a:srgbClr val="FFFFFF"/>
                </a:solidFill>
                <a:effectLst/>
                <a:latin typeface="Calibri" panose="020F0502020204030204" pitchFamily="34" charset="0"/>
                <a:ea typeface="Yrsa-Regular"/>
                <a:cs typeface="Calibri" panose="020F0502020204030204" pitchFamily="34" charset="0"/>
              </a:rPr>
              <a:t>gelicentieerd onder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BDCEECF5-8B7C-1230-2BF7-8D09FA10F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176" y="6459826"/>
            <a:ext cx="838200" cy="302260"/>
          </a:xfrm>
          <a:prstGeom prst="rect">
            <a:avLst/>
          </a:prstGeom>
        </p:spPr>
      </p:pic>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7A513C-7B68-CD64-9B08-839FB48EB587}"/>
              </a:ext>
            </a:extLst>
          </p:cNvPr>
          <p:cNvSpPr>
            <a:spLocks noGrp="1"/>
          </p:cNvSpPr>
          <p:nvPr>
            <p:ph type="body" sz="quarter" idx="13"/>
          </p:nvPr>
        </p:nvSpPr>
        <p:spPr>
          <a:xfrm>
            <a:off x="1086578" y="609135"/>
            <a:ext cx="10600546" cy="953429"/>
          </a:xfrm>
        </p:spPr>
        <p:txBody>
          <a:bodyPr>
            <a:normAutofit fontScale="92500" lnSpcReduction="10000"/>
          </a:bodyPr>
          <a:lstStyle/>
          <a:p>
            <a:pPr algn="ctr"/>
            <a:r>
              <a:rPr lang="en-IE" dirty="0">
                <a:solidFill>
                  <a:srgbClr val="C95F57"/>
                </a:solidFill>
              </a:rPr>
              <a:t>Van KMO's wordt verwacht dat ze actie ondernemen. Echte actie komt van het leiderschap op het hoogste niveau.</a:t>
            </a:r>
          </a:p>
        </p:txBody>
      </p:sp>
      <p:sp>
        <p:nvSpPr>
          <p:cNvPr id="5" name="Text Placeholder 4">
            <a:extLst>
              <a:ext uri="{FF2B5EF4-FFF2-40B4-BE49-F238E27FC236}">
                <a16:creationId xmlns:a16="http://schemas.microsoft.com/office/drawing/2014/main" id="{02D60958-C2D9-655D-FF2A-AD69185A4BAB}"/>
              </a:ext>
            </a:extLst>
          </p:cNvPr>
          <p:cNvSpPr>
            <a:spLocks noGrp="1"/>
          </p:cNvSpPr>
          <p:nvPr>
            <p:ph type="body" sz="quarter" idx="14"/>
          </p:nvPr>
        </p:nvSpPr>
        <p:spPr>
          <a:xfrm>
            <a:off x="1085850" y="1545742"/>
            <a:ext cx="10587038" cy="5153598"/>
          </a:xfrm>
        </p:spPr>
        <p:txBody>
          <a:bodyPr/>
          <a:lstStyle/>
          <a:p>
            <a:pPr algn="l"/>
            <a:r>
              <a:rPr lang="en-GB" sz="2200" b="1" i="0" dirty="0">
                <a:solidFill>
                  <a:srgbClr val="C95F57"/>
                </a:solidFill>
                <a:effectLst/>
              </a:rPr>
              <a:t>CSR is niet langer een kwestie van hokjes aankruisen. </a:t>
            </a:r>
            <a:r>
              <a:rPr lang="en-GB" sz="2200" i="0" dirty="0">
                <a:effectLst/>
              </a:rPr>
              <a:t>Duurzaamheid wordt nu meer dan ooit een concurrentievoordeel voor Europese bedrijven en KMO's, in plaats van een simpele hokjesoefening. Het opbouwen van een </a:t>
            </a:r>
            <a:r>
              <a:rPr lang="en-GB" sz="2200" dirty="0"/>
              <a:t>duurzaam MKB vereist </a:t>
            </a:r>
            <a:r>
              <a:rPr lang="en-GB" sz="2200" i="0" dirty="0">
                <a:effectLst/>
              </a:rPr>
              <a:t>een verandering in de richting van CSR, Circulaire Economie en vele andere belangrijke benaderingen. </a:t>
            </a:r>
          </a:p>
          <a:p>
            <a:pPr algn="l"/>
            <a:endParaRPr lang="en-GB" sz="2200" b="1" i="0" dirty="0">
              <a:effectLst/>
            </a:endParaRPr>
          </a:p>
          <a:p>
            <a:r>
              <a:rPr lang="en-GB" sz="2200" b="1" i="0" dirty="0">
                <a:solidFill>
                  <a:srgbClr val="027354"/>
                </a:solidFill>
                <a:effectLst/>
              </a:rPr>
              <a:t>Bedrijven worden niet langer beoordeeld op hun milieu-, sociaal en </a:t>
            </a:r>
            <a:r>
              <a:rPr lang="en-GB" sz="2200" b="1" dirty="0">
                <a:solidFill>
                  <a:srgbClr val="027354"/>
                </a:solidFill>
              </a:rPr>
              <a:t>commercieel </a:t>
            </a:r>
            <a:r>
              <a:rPr lang="en-GB" sz="2200" b="1" i="0" dirty="0">
                <a:solidFill>
                  <a:srgbClr val="027354"/>
                </a:solidFill>
                <a:effectLst/>
              </a:rPr>
              <a:t>beleid, maar eerder op hoe hun beloofde initiatieven en acties de ecologische, sociale en economische risico's daadwerkelijk beperken.</a:t>
            </a:r>
            <a:endParaRPr lang="en-GB" sz="2200" b="0" i="0" dirty="0">
              <a:solidFill>
                <a:srgbClr val="027354"/>
              </a:solidFill>
              <a:effectLst/>
            </a:endParaRPr>
          </a:p>
          <a:p>
            <a:pPr algn="l"/>
            <a:endParaRPr lang="en-GB" sz="2200" dirty="0">
              <a:solidFill>
                <a:srgbClr val="C95F57"/>
              </a:solidFill>
            </a:endParaRPr>
          </a:p>
          <a:p>
            <a:pPr algn="l"/>
            <a:r>
              <a:rPr lang="en-GB" sz="2200" b="1" dirty="0">
                <a:solidFill>
                  <a:srgbClr val="C95F57"/>
                </a:solidFill>
              </a:rPr>
              <a:t>Leiderschapsmentaliteit moet worden aangevuld met solide actie. </a:t>
            </a:r>
            <a:r>
              <a:rPr lang="en-GB" sz="2200" b="0" i="0" dirty="0">
                <a:effectLst/>
              </a:rPr>
              <a:t>Veel </a:t>
            </a:r>
            <a:r>
              <a:rPr lang="en-GB" sz="2200" dirty="0"/>
              <a:t>Europese bedrijven hebben </a:t>
            </a:r>
            <a:r>
              <a:rPr lang="en-GB" sz="2200" b="0" i="0" dirty="0">
                <a:effectLst/>
              </a:rPr>
              <a:t>echte actie </a:t>
            </a:r>
            <a:r>
              <a:rPr lang="en-GB" sz="2200" dirty="0"/>
              <a:t>ondernomen</a:t>
            </a:r>
            <a:r>
              <a:rPr lang="en-GB" sz="2200" b="0" i="0" dirty="0">
                <a:effectLst/>
              </a:rPr>
              <a:t>, maar slechts weinige hebben de capaciteiten ontwikkeld om de transformatie in het bedrijf intern en extern te versnellen met behulp van een leiderschapsmentaliteit en actie. Door duurzaamheid te bekijken door het prisma van leiderschapscapaciteiten en mindset, kunnen MKB-bedrijven de duurzaamheidsagenda herdefiniëren en een impactvolle verschuiving teweegbrengen in de manier van zakendoen.</a:t>
            </a:r>
          </a:p>
          <a:p>
            <a:endParaRPr lang="en-IE" sz="2200" dirty="0"/>
          </a:p>
        </p:txBody>
      </p:sp>
    </p:spTree>
    <p:extLst>
      <p:ext uri="{BB962C8B-B14F-4D97-AF65-F5344CB8AC3E}">
        <p14:creationId xmlns:p14="http://schemas.microsoft.com/office/powerpoint/2010/main" val="285359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looking at a paper&#10;&#10;Description automatically generated with low confidence">
            <a:extLst>
              <a:ext uri="{FF2B5EF4-FFF2-40B4-BE49-F238E27FC236}">
                <a16:creationId xmlns:a16="http://schemas.microsoft.com/office/drawing/2014/main" id="{3A40738D-3DAA-AC00-F4F3-7A36C6A2265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0" b="5290"/>
          <a:stretch>
            <a:fillRect/>
          </a:stretch>
        </p:blipFill>
        <p:spPr/>
      </p:pic>
      <p:sp>
        <p:nvSpPr>
          <p:cNvPr id="2" name="Text Placeholder 1">
            <a:extLst>
              <a:ext uri="{FF2B5EF4-FFF2-40B4-BE49-F238E27FC236}">
                <a16:creationId xmlns:a16="http://schemas.microsoft.com/office/drawing/2014/main" id="{631E8F8E-2C2C-C291-33A2-BC0879AF8778}"/>
              </a:ext>
            </a:extLst>
          </p:cNvPr>
          <p:cNvSpPr>
            <a:spLocks noGrp="1"/>
          </p:cNvSpPr>
          <p:nvPr>
            <p:ph type="body" sz="quarter" idx="13"/>
          </p:nvPr>
        </p:nvSpPr>
        <p:spPr>
          <a:xfrm>
            <a:off x="726815" y="488912"/>
            <a:ext cx="5228693" cy="953429"/>
          </a:xfrm>
        </p:spPr>
        <p:txBody>
          <a:bodyPr>
            <a:normAutofit fontScale="77500" lnSpcReduction="20000"/>
          </a:bodyPr>
          <a:lstStyle/>
          <a:p>
            <a:r>
              <a:rPr lang="en-IE" dirty="0"/>
              <a:t>CSR heeft innovatief, samenwerkend leiderschap nodig</a:t>
            </a:r>
          </a:p>
        </p:txBody>
      </p:sp>
      <p:sp>
        <p:nvSpPr>
          <p:cNvPr id="6" name="Text Placeholder 5">
            <a:extLst>
              <a:ext uri="{FF2B5EF4-FFF2-40B4-BE49-F238E27FC236}">
                <a16:creationId xmlns:a16="http://schemas.microsoft.com/office/drawing/2014/main" id="{22360607-D58E-7526-EBDF-D7B673D5F1D4}"/>
              </a:ext>
            </a:extLst>
          </p:cNvPr>
          <p:cNvSpPr>
            <a:spLocks noGrp="1"/>
          </p:cNvSpPr>
          <p:nvPr>
            <p:ph type="body" sz="quarter" idx="14"/>
          </p:nvPr>
        </p:nvSpPr>
        <p:spPr>
          <a:xfrm>
            <a:off x="726088" y="1442341"/>
            <a:ext cx="5369912" cy="3079983"/>
          </a:xfrm>
        </p:spPr>
        <p:txBody>
          <a:bodyPr/>
          <a:lstStyle/>
          <a:p>
            <a:r>
              <a:rPr lang="en-GB" sz="2000" dirty="0"/>
              <a:t>Bedrijven moeten zich meer dan ooit aanpassen, duurzaam en sterk blijven, samenhangende activiteiten uitvoeren, goed op elkaar zijn afgestemd en naadloos meegaan met het tempo van het bedrijfsleven. CSR Maatschappelijk Verantwoord Ondernemen is een instrument dat kan worden gebruikt om precies dit te doen. </a:t>
            </a:r>
            <a:r>
              <a:rPr lang="en-GB" sz="2000" dirty="0" err="1"/>
              <a:t>Succesvolle</a:t>
            </a:r>
            <a:r>
              <a:rPr lang="en-GB" sz="2000" dirty="0"/>
              <a:t> CSR-</a:t>
            </a:r>
            <a:r>
              <a:rPr lang="en-GB" sz="2000" dirty="0" err="1"/>
              <a:t>bedrijven</a:t>
            </a:r>
            <a:r>
              <a:rPr lang="en-GB" sz="2000" dirty="0"/>
              <a:t> worden geleid door innovatieve leiders die de CSR-</a:t>
            </a:r>
            <a:r>
              <a:rPr lang="en-GB" sz="2000" dirty="0" err="1"/>
              <a:t>bedrijfscultuur</a:t>
            </a:r>
            <a:r>
              <a:rPr lang="en-GB" sz="2000" dirty="0"/>
              <a:t> leven en ademen. Er is een duidelijke intentie en betrokkenheid van de top nodig om van een leiderschapscultuur een krachtige motivator </a:t>
            </a:r>
            <a:r>
              <a:rPr lang="en-GB" sz="2000" dirty="0" err="1"/>
              <a:t>voor</a:t>
            </a:r>
            <a:r>
              <a:rPr lang="en-GB" sz="2000" dirty="0"/>
              <a:t> CSR te maken. CSR gedreven door het topmanagement zal ervoor zorgen dat de implementatie een bedrijfsbrede betrokkenheid heeft en dat werknemers energie krijgen van </a:t>
            </a:r>
            <a:r>
              <a:rPr lang="en-GB" sz="2000" dirty="0" err="1"/>
              <a:t>een</a:t>
            </a:r>
            <a:r>
              <a:rPr lang="en-GB" sz="2000" dirty="0"/>
              <a:t> CSR-focus. </a:t>
            </a:r>
            <a:endParaRPr lang="en-IE" sz="2000" dirty="0"/>
          </a:p>
        </p:txBody>
      </p:sp>
    </p:spTree>
    <p:extLst>
      <p:ext uri="{BB962C8B-B14F-4D97-AF65-F5344CB8AC3E}">
        <p14:creationId xmlns:p14="http://schemas.microsoft.com/office/powerpoint/2010/main" val="248216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3941482"/>
            <a:ext cx="11079126" cy="2697508"/>
          </a:xfrm>
          <a:prstGeom prst="roundRect">
            <a:avLst/>
          </a:prstGeom>
          <a:solidFill>
            <a:schemeClr val="bg1"/>
          </a:solidFill>
          <a:ln w="28575">
            <a:solidFill>
              <a:srgbClr val="027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a:bodyPr>
          <a:lstStyle/>
          <a:p>
            <a:r>
              <a:rPr lang="en-IE" dirty="0"/>
              <a:t>Commitment op topniveau is een krachtige motivator</a:t>
            </a:r>
          </a:p>
          <a:p>
            <a:endParaRPr lang="en-IE" dirty="0"/>
          </a:p>
        </p:txBody>
      </p:sp>
      <p:graphicFrame>
        <p:nvGraphicFramePr>
          <p:cNvPr id="7" name="Diagram 6">
            <a:extLst>
              <a:ext uri="{FF2B5EF4-FFF2-40B4-BE49-F238E27FC236}">
                <a16:creationId xmlns:a16="http://schemas.microsoft.com/office/drawing/2014/main" id="{E6AB7F6E-C96F-40DB-1B5E-EB2074C9ABB6}"/>
              </a:ext>
            </a:extLst>
          </p:cNvPr>
          <p:cNvGraphicFramePr/>
          <p:nvPr/>
        </p:nvGraphicFramePr>
        <p:xfrm>
          <a:off x="138976" y="219010"/>
          <a:ext cx="11696897" cy="624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CD5304B5-6898-A3AA-DB10-1B8E411C54B0}"/>
              </a:ext>
            </a:extLst>
          </p:cNvPr>
          <p:cNvSpPr txBox="1"/>
          <p:nvPr/>
        </p:nvSpPr>
        <p:spPr>
          <a:xfrm>
            <a:off x="3153091" y="1281136"/>
            <a:ext cx="8282763" cy="2554545"/>
          </a:xfrm>
          <a:prstGeom prst="rect">
            <a:avLst/>
          </a:prstGeom>
          <a:noFill/>
        </p:spPr>
        <p:txBody>
          <a:bodyPr wrap="square" rtlCol="0" anchor="ctr">
            <a:spAutoFit/>
          </a:bodyPr>
          <a:lstStyle/>
          <a:p>
            <a:r>
              <a:rPr lang="en-GB" sz="2000" dirty="0">
                <a:solidFill>
                  <a:schemeClr val="bg1"/>
                </a:solidFill>
              </a:rPr>
              <a:t>Effectieve topteams moeten eerst begrijpen wat CSR-</a:t>
            </a:r>
            <a:r>
              <a:rPr lang="en-GB" sz="2000" dirty="0" err="1">
                <a:solidFill>
                  <a:schemeClr val="bg1"/>
                </a:solidFill>
              </a:rPr>
              <a:t>veranderingsmanagement</a:t>
            </a:r>
            <a:r>
              <a:rPr lang="en-GB" sz="2000" dirty="0">
                <a:solidFill>
                  <a:schemeClr val="bg1"/>
                </a:solidFill>
              </a:rPr>
              <a:t> inhoudt en samenwerken zodat ze de bedrijfsvisie </a:t>
            </a:r>
            <a:r>
              <a:rPr lang="en-GB" sz="2000" dirty="0" err="1">
                <a:solidFill>
                  <a:schemeClr val="bg1"/>
                </a:solidFill>
              </a:rPr>
              <a:t>en</a:t>
            </a:r>
            <a:r>
              <a:rPr lang="en-GB" sz="2000" dirty="0">
                <a:solidFill>
                  <a:schemeClr val="bg1"/>
                </a:solidFill>
              </a:rPr>
              <a:t> CSR-</a:t>
            </a:r>
            <a:r>
              <a:rPr lang="en-GB" sz="2000" dirty="0" err="1">
                <a:solidFill>
                  <a:schemeClr val="bg1"/>
                </a:solidFill>
              </a:rPr>
              <a:t>waarden</a:t>
            </a:r>
            <a:r>
              <a:rPr lang="en-GB" sz="2000" dirty="0">
                <a:solidFill>
                  <a:schemeClr val="bg1"/>
                </a:solidFill>
              </a:rPr>
              <a:t> kunnen sturen, implementeren en beheren. Hiervoor moeten de visie, missie/doel </a:t>
            </a:r>
            <a:r>
              <a:rPr lang="en-GB" sz="2000" dirty="0" err="1">
                <a:solidFill>
                  <a:schemeClr val="bg1"/>
                </a:solidFill>
              </a:rPr>
              <a:t>en</a:t>
            </a:r>
            <a:r>
              <a:rPr lang="en-GB" sz="2000" dirty="0">
                <a:solidFill>
                  <a:schemeClr val="bg1"/>
                </a:solidFill>
              </a:rPr>
              <a:t> CSR-</a:t>
            </a:r>
            <a:r>
              <a:rPr lang="en-GB" sz="2000" dirty="0" err="1">
                <a:solidFill>
                  <a:schemeClr val="bg1"/>
                </a:solidFill>
              </a:rPr>
              <a:t>waarden</a:t>
            </a:r>
            <a:r>
              <a:rPr lang="en-GB" sz="2000" dirty="0">
                <a:solidFill>
                  <a:schemeClr val="bg1"/>
                </a:solidFill>
              </a:rPr>
              <a:t> regelmatig opnieuw worden bekeken om het begrip van en de betrokkenheid bij </a:t>
            </a:r>
            <a:r>
              <a:rPr lang="en-GB" sz="2000" dirty="0" err="1">
                <a:solidFill>
                  <a:schemeClr val="bg1"/>
                </a:solidFill>
              </a:rPr>
              <a:t>een</a:t>
            </a:r>
            <a:r>
              <a:rPr lang="en-GB" sz="2000" dirty="0">
                <a:solidFill>
                  <a:schemeClr val="bg1"/>
                </a:solidFill>
              </a:rPr>
              <a:t> CSR-</a:t>
            </a:r>
            <a:r>
              <a:rPr lang="en-GB" sz="2000" dirty="0" err="1">
                <a:solidFill>
                  <a:schemeClr val="bg1"/>
                </a:solidFill>
              </a:rPr>
              <a:t>cultuur</a:t>
            </a:r>
            <a:r>
              <a:rPr lang="en-GB" sz="2000" dirty="0">
                <a:solidFill>
                  <a:schemeClr val="bg1"/>
                </a:solidFill>
              </a:rPr>
              <a:t> te verdiepen en te actualiseren. Ze moeten weten wat elke werknemer drijft, wat hen in de weg staat en welke ondersteuning ze nodig hebben om CSR volledig te omarmen.</a:t>
            </a:r>
            <a:endParaRPr lang="en-IE" sz="2000" dirty="0">
              <a:solidFill>
                <a:schemeClr val="bg1"/>
              </a:solidFill>
            </a:endParaRPr>
          </a:p>
          <a:p>
            <a:endParaRPr lang="en-IE" sz="20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114953" y="4182132"/>
            <a:ext cx="8282763" cy="2339102"/>
          </a:xfrm>
          <a:prstGeom prst="rect">
            <a:avLst/>
          </a:prstGeom>
          <a:noFill/>
        </p:spPr>
        <p:txBody>
          <a:bodyPr wrap="square" rtlCol="0">
            <a:spAutoFit/>
          </a:bodyPr>
          <a:lstStyle/>
          <a:p>
            <a:r>
              <a:rPr lang="en-IE" sz="2000" b="1" dirty="0">
                <a:solidFill>
                  <a:srgbClr val="027354"/>
                </a:solidFill>
                <a:latin typeface="Amasis MT Pro Black" panose="02040A04050005020304" pitchFamily="18" charset="0"/>
              </a:rPr>
              <a:t>Hoe? </a:t>
            </a:r>
            <a:r>
              <a:rPr lang="en-IE" b="1" dirty="0">
                <a:solidFill>
                  <a:srgbClr val="027354"/>
                </a:solidFill>
              </a:rPr>
              <a:t>Onderwijs uw leiders en managers in CSR en CSR-cultuurveranderingsmanagement. </a:t>
            </a:r>
            <a:r>
              <a:rPr lang="en-IE" dirty="0">
                <a:solidFill>
                  <a:srgbClr val="027354"/>
                </a:solidFill>
              </a:rPr>
              <a:t>Als ze zich niet competent voelen, zullen ze geen leiders van verandering kunnen zijn. Ze moeten volledig zijn toegerust om CSR met hun personeel te implementeren, om te gaan met uitdagingen, snel beslissingen te nemen en met oplossingen te komen. </a:t>
            </a:r>
            <a:r>
              <a:rPr lang="en-GB" dirty="0">
                <a:solidFill>
                  <a:srgbClr val="027354"/>
                </a:solidFill>
              </a:rPr>
              <a:t>Schakel facilitators/coaches in die ervaring hebben met transformationele leiderschapstrajecten op het gebied van CSR om u te begeleiden bij de innerlijke reis van het leiden van cultureel veranderingsmanagement op het gebied van CSR.</a:t>
            </a:r>
            <a:endParaRPr lang="en-IE" dirty="0">
              <a:solidFill>
                <a:srgbClr val="027354"/>
              </a:solidFill>
            </a:endParaRPr>
          </a:p>
        </p:txBody>
      </p:sp>
      <p:grpSp>
        <p:nvGrpSpPr>
          <p:cNvPr id="3" name="Graphic 4">
            <a:extLst>
              <a:ext uri="{FF2B5EF4-FFF2-40B4-BE49-F238E27FC236}">
                <a16:creationId xmlns:a16="http://schemas.microsoft.com/office/drawing/2014/main" id="{19E21476-44BA-ACAE-0D67-545F23E7EDA3}"/>
              </a:ext>
            </a:extLst>
          </p:cNvPr>
          <p:cNvGrpSpPr/>
          <p:nvPr/>
        </p:nvGrpSpPr>
        <p:grpSpPr>
          <a:xfrm>
            <a:off x="1087237" y="4543763"/>
            <a:ext cx="1666347" cy="1419224"/>
            <a:chOff x="3778420" y="3791271"/>
            <a:chExt cx="1253431" cy="1085528"/>
          </a:xfrm>
        </p:grpSpPr>
        <p:sp>
          <p:nvSpPr>
            <p:cNvPr id="4" name="Freeform 104">
              <a:extLst>
                <a:ext uri="{FF2B5EF4-FFF2-40B4-BE49-F238E27FC236}">
                  <a16:creationId xmlns:a16="http://schemas.microsoft.com/office/drawing/2014/main" id="{E9AE034B-1785-F823-688B-1BB176BE30C9}"/>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2BB36F44-A176-EF2D-AA4B-4FEF21E3D3A5}"/>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6" name="Freeform 106">
              <a:extLst>
                <a:ext uri="{FF2B5EF4-FFF2-40B4-BE49-F238E27FC236}">
                  <a16:creationId xmlns:a16="http://schemas.microsoft.com/office/drawing/2014/main" id="{0B902A55-AC51-6DA0-467A-793494E87C4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8" name="Freeform 107">
              <a:extLst>
                <a:ext uri="{FF2B5EF4-FFF2-40B4-BE49-F238E27FC236}">
                  <a16:creationId xmlns:a16="http://schemas.microsoft.com/office/drawing/2014/main" id="{5D316D9E-B079-920F-109A-C7C7E1B2E332}"/>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9" name="Freeform 108">
              <a:extLst>
                <a:ext uri="{FF2B5EF4-FFF2-40B4-BE49-F238E27FC236}">
                  <a16:creationId xmlns:a16="http://schemas.microsoft.com/office/drawing/2014/main" id="{BB839A97-29BD-6A7E-F45E-720A885DB199}"/>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0" name="Freeform 109">
              <a:extLst>
                <a:ext uri="{FF2B5EF4-FFF2-40B4-BE49-F238E27FC236}">
                  <a16:creationId xmlns:a16="http://schemas.microsoft.com/office/drawing/2014/main" id="{244172F3-3FB8-78DA-CBCD-D7E000B0966F}"/>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10">
              <a:extLst>
                <a:ext uri="{FF2B5EF4-FFF2-40B4-BE49-F238E27FC236}">
                  <a16:creationId xmlns:a16="http://schemas.microsoft.com/office/drawing/2014/main" id="{AEDB1E4C-6B85-E674-452A-3C9DEBAD67E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11">
              <a:extLst>
                <a:ext uri="{FF2B5EF4-FFF2-40B4-BE49-F238E27FC236}">
                  <a16:creationId xmlns:a16="http://schemas.microsoft.com/office/drawing/2014/main" id="{3C25BAAA-AEB2-E15B-98EE-59FAADCF43F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4" name="Freeform 112">
              <a:extLst>
                <a:ext uri="{FF2B5EF4-FFF2-40B4-BE49-F238E27FC236}">
                  <a16:creationId xmlns:a16="http://schemas.microsoft.com/office/drawing/2014/main" id="{11F44C31-6E58-2810-70DF-68D42122FB8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6" name="Freeform 113">
              <a:extLst>
                <a:ext uri="{FF2B5EF4-FFF2-40B4-BE49-F238E27FC236}">
                  <a16:creationId xmlns:a16="http://schemas.microsoft.com/office/drawing/2014/main" id="{E0F50450-4DA5-ACDA-E15D-B911E976D21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 name="Freeform 114">
              <a:extLst>
                <a:ext uri="{FF2B5EF4-FFF2-40B4-BE49-F238E27FC236}">
                  <a16:creationId xmlns:a16="http://schemas.microsoft.com/office/drawing/2014/main" id="{50EE5607-7670-2F48-5B9B-387D8F31EB1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8" name="Freeform 115">
              <a:extLst>
                <a:ext uri="{FF2B5EF4-FFF2-40B4-BE49-F238E27FC236}">
                  <a16:creationId xmlns:a16="http://schemas.microsoft.com/office/drawing/2014/main" id="{EA21F04E-EA71-8AF8-467A-3ADD3C96CCF0}"/>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1" name="Freeform 116">
              <a:extLst>
                <a:ext uri="{FF2B5EF4-FFF2-40B4-BE49-F238E27FC236}">
                  <a16:creationId xmlns:a16="http://schemas.microsoft.com/office/drawing/2014/main" id="{3AA7B3B7-F525-DC4B-C57C-9FC4EB818AA5}"/>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2" name="Freeform 117">
              <a:extLst>
                <a:ext uri="{FF2B5EF4-FFF2-40B4-BE49-F238E27FC236}">
                  <a16:creationId xmlns:a16="http://schemas.microsoft.com/office/drawing/2014/main" id="{77D485D2-EACC-0FB6-2623-FEBD846611D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8">
              <a:extLst>
                <a:ext uri="{FF2B5EF4-FFF2-40B4-BE49-F238E27FC236}">
                  <a16:creationId xmlns:a16="http://schemas.microsoft.com/office/drawing/2014/main" id="{808D8B2F-A582-C95C-D47E-B5ED52AED60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4" name="Freeform 119">
              <a:extLst>
                <a:ext uri="{FF2B5EF4-FFF2-40B4-BE49-F238E27FC236}">
                  <a16:creationId xmlns:a16="http://schemas.microsoft.com/office/drawing/2014/main" id="{F9747489-6F2D-8564-2317-6E39FCA0CF0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5" name="Freeform 120">
              <a:extLst>
                <a:ext uri="{FF2B5EF4-FFF2-40B4-BE49-F238E27FC236}">
                  <a16:creationId xmlns:a16="http://schemas.microsoft.com/office/drawing/2014/main" id="{40C55D1A-591B-C526-6E4E-ADB1D0681B81}"/>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6" name="Freeform 121">
              <a:extLst>
                <a:ext uri="{FF2B5EF4-FFF2-40B4-BE49-F238E27FC236}">
                  <a16:creationId xmlns:a16="http://schemas.microsoft.com/office/drawing/2014/main" id="{CE672CB1-F4E7-FCA1-7740-E987C980C2F9}"/>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27" name="Freeform 122">
              <a:extLst>
                <a:ext uri="{FF2B5EF4-FFF2-40B4-BE49-F238E27FC236}">
                  <a16:creationId xmlns:a16="http://schemas.microsoft.com/office/drawing/2014/main" id="{5E949F89-4739-AF44-CC15-FAFD49FDEBB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28" name="Freeform 123">
              <a:extLst>
                <a:ext uri="{FF2B5EF4-FFF2-40B4-BE49-F238E27FC236}">
                  <a16:creationId xmlns:a16="http://schemas.microsoft.com/office/drawing/2014/main" id="{4444FA2D-6864-1D12-DC54-C57D91A19F50}"/>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29" name="Freeform 124">
              <a:extLst>
                <a:ext uri="{FF2B5EF4-FFF2-40B4-BE49-F238E27FC236}">
                  <a16:creationId xmlns:a16="http://schemas.microsoft.com/office/drawing/2014/main" id="{3D474A7C-BC1D-C112-1263-2685E00EFF0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0" name="Freeform 125">
              <a:extLst>
                <a:ext uri="{FF2B5EF4-FFF2-40B4-BE49-F238E27FC236}">
                  <a16:creationId xmlns:a16="http://schemas.microsoft.com/office/drawing/2014/main" id="{E48D6679-51CD-F2A1-BA56-B975DF7BBFF7}"/>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1" name="Freeform 126">
              <a:extLst>
                <a:ext uri="{FF2B5EF4-FFF2-40B4-BE49-F238E27FC236}">
                  <a16:creationId xmlns:a16="http://schemas.microsoft.com/office/drawing/2014/main" id="{849CDF75-DB62-151A-39DC-A832985987A8}"/>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2" name="Freeform 127">
              <a:extLst>
                <a:ext uri="{FF2B5EF4-FFF2-40B4-BE49-F238E27FC236}">
                  <a16:creationId xmlns:a16="http://schemas.microsoft.com/office/drawing/2014/main" id="{1C49BB7A-C831-73E0-2C2D-4F5C940FDA25}"/>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3" name="Freeform 128">
              <a:extLst>
                <a:ext uri="{FF2B5EF4-FFF2-40B4-BE49-F238E27FC236}">
                  <a16:creationId xmlns:a16="http://schemas.microsoft.com/office/drawing/2014/main" id="{33889172-F2FD-D814-5F78-553EE82AA30D}"/>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4" name="Freeform 129">
              <a:extLst>
                <a:ext uri="{FF2B5EF4-FFF2-40B4-BE49-F238E27FC236}">
                  <a16:creationId xmlns:a16="http://schemas.microsoft.com/office/drawing/2014/main" id="{59398527-7B29-768B-59EA-6A9F1FD5F55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5" name="Freeform 130">
              <a:extLst>
                <a:ext uri="{FF2B5EF4-FFF2-40B4-BE49-F238E27FC236}">
                  <a16:creationId xmlns:a16="http://schemas.microsoft.com/office/drawing/2014/main" id="{F9D69A1B-D037-5D91-3B42-A318118DFCC1}"/>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6" name="Freeform 131">
              <a:extLst>
                <a:ext uri="{FF2B5EF4-FFF2-40B4-BE49-F238E27FC236}">
                  <a16:creationId xmlns:a16="http://schemas.microsoft.com/office/drawing/2014/main" id="{E2E50F8B-370B-315D-FC38-3F497105060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37" name="Freeform 132">
              <a:extLst>
                <a:ext uri="{FF2B5EF4-FFF2-40B4-BE49-F238E27FC236}">
                  <a16:creationId xmlns:a16="http://schemas.microsoft.com/office/drawing/2014/main" id="{A1780D4F-4AB4-A769-B3E1-47EF393D711B}"/>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38" name="Freeform 133">
              <a:extLst>
                <a:ext uri="{FF2B5EF4-FFF2-40B4-BE49-F238E27FC236}">
                  <a16:creationId xmlns:a16="http://schemas.microsoft.com/office/drawing/2014/main" id="{C9507C41-D967-7D8F-239C-16387BBA526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39" name="Freeform 134">
              <a:extLst>
                <a:ext uri="{FF2B5EF4-FFF2-40B4-BE49-F238E27FC236}">
                  <a16:creationId xmlns:a16="http://schemas.microsoft.com/office/drawing/2014/main" id="{A6A0DF21-E263-9957-15A3-69895AA4F57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0" name="Freeform 135">
              <a:extLst>
                <a:ext uri="{FF2B5EF4-FFF2-40B4-BE49-F238E27FC236}">
                  <a16:creationId xmlns:a16="http://schemas.microsoft.com/office/drawing/2014/main" id="{7BEB68A7-E1CE-54B4-7FE5-EB63BB33C75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6">
              <a:extLst>
                <a:ext uri="{FF2B5EF4-FFF2-40B4-BE49-F238E27FC236}">
                  <a16:creationId xmlns:a16="http://schemas.microsoft.com/office/drawing/2014/main" id="{C2F5A6BE-4E4F-8BDF-EEF7-D9B30A95FDB1}"/>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2" name="Freeform 137">
              <a:extLst>
                <a:ext uri="{FF2B5EF4-FFF2-40B4-BE49-F238E27FC236}">
                  <a16:creationId xmlns:a16="http://schemas.microsoft.com/office/drawing/2014/main" id="{5E703CFC-44FB-E1CF-2A23-B36EE12C5810}"/>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3" name="Freeform 138">
              <a:extLst>
                <a:ext uri="{FF2B5EF4-FFF2-40B4-BE49-F238E27FC236}">
                  <a16:creationId xmlns:a16="http://schemas.microsoft.com/office/drawing/2014/main" id="{70608C50-176E-F4CA-3941-E29DD217F2A2}"/>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4" name="Freeform 139">
              <a:extLst>
                <a:ext uri="{FF2B5EF4-FFF2-40B4-BE49-F238E27FC236}">
                  <a16:creationId xmlns:a16="http://schemas.microsoft.com/office/drawing/2014/main" id="{023E87F2-E56E-A3DD-AAC0-FF7A616135D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5" name="Freeform 140">
              <a:extLst>
                <a:ext uri="{FF2B5EF4-FFF2-40B4-BE49-F238E27FC236}">
                  <a16:creationId xmlns:a16="http://schemas.microsoft.com/office/drawing/2014/main" id="{7D851D82-E476-EF84-59EB-CB4B73311FC4}"/>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6" name="Freeform 141">
              <a:extLst>
                <a:ext uri="{FF2B5EF4-FFF2-40B4-BE49-F238E27FC236}">
                  <a16:creationId xmlns:a16="http://schemas.microsoft.com/office/drawing/2014/main" id="{A0B884E9-FCFA-CF3D-EA90-343B981CED33}"/>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47" name="Freeform 142">
              <a:extLst>
                <a:ext uri="{FF2B5EF4-FFF2-40B4-BE49-F238E27FC236}">
                  <a16:creationId xmlns:a16="http://schemas.microsoft.com/office/drawing/2014/main" id="{07A0426E-2720-42DA-7D8D-C9121B222FB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48" name="Freeform 143">
              <a:extLst>
                <a:ext uri="{FF2B5EF4-FFF2-40B4-BE49-F238E27FC236}">
                  <a16:creationId xmlns:a16="http://schemas.microsoft.com/office/drawing/2014/main" id="{D5F71269-FD4A-91DD-19A2-C05C1C51D3FD}"/>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49" name="Freeform 144">
              <a:extLst>
                <a:ext uri="{FF2B5EF4-FFF2-40B4-BE49-F238E27FC236}">
                  <a16:creationId xmlns:a16="http://schemas.microsoft.com/office/drawing/2014/main" id="{E67741B8-BEBC-108F-83ED-06F7891D772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5">
              <a:extLst>
                <a:ext uri="{FF2B5EF4-FFF2-40B4-BE49-F238E27FC236}">
                  <a16:creationId xmlns:a16="http://schemas.microsoft.com/office/drawing/2014/main" id="{D1C59BCA-8155-0E96-B3DB-3B2BC08E6434}"/>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1" name="Freeform 146">
              <a:extLst>
                <a:ext uri="{FF2B5EF4-FFF2-40B4-BE49-F238E27FC236}">
                  <a16:creationId xmlns:a16="http://schemas.microsoft.com/office/drawing/2014/main" id="{701F33F9-A910-8584-A7F3-62243F1DD8FF}"/>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2" name="Freeform 147">
              <a:extLst>
                <a:ext uri="{FF2B5EF4-FFF2-40B4-BE49-F238E27FC236}">
                  <a16:creationId xmlns:a16="http://schemas.microsoft.com/office/drawing/2014/main" id="{FB6E50F1-A5A7-4DB4-9CB1-D103A176379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3" name="Freeform 148">
              <a:extLst>
                <a:ext uri="{FF2B5EF4-FFF2-40B4-BE49-F238E27FC236}">
                  <a16:creationId xmlns:a16="http://schemas.microsoft.com/office/drawing/2014/main" id="{36E255CB-006C-4A68-07E2-F828DEA71D8B}"/>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4" name="Freeform 149">
              <a:extLst>
                <a:ext uri="{FF2B5EF4-FFF2-40B4-BE49-F238E27FC236}">
                  <a16:creationId xmlns:a16="http://schemas.microsoft.com/office/drawing/2014/main" id="{8389FBEA-CDC2-555A-47BE-3F3B793BE08D}"/>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5" name="Freeform 150">
              <a:extLst>
                <a:ext uri="{FF2B5EF4-FFF2-40B4-BE49-F238E27FC236}">
                  <a16:creationId xmlns:a16="http://schemas.microsoft.com/office/drawing/2014/main" id="{6BCDC0D4-95F9-CE9C-3918-4A78AD870F8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51">
              <a:extLst>
                <a:ext uri="{FF2B5EF4-FFF2-40B4-BE49-F238E27FC236}">
                  <a16:creationId xmlns:a16="http://schemas.microsoft.com/office/drawing/2014/main" id="{1D126180-C355-3B44-753A-730259F6F14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52">
              <a:extLst>
                <a:ext uri="{FF2B5EF4-FFF2-40B4-BE49-F238E27FC236}">
                  <a16:creationId xmlns:a16="http://schemas.microsoft.com/office/drawing/2014/main" id="{0FD5149C-933E-81CE-09D7-F02AB68C067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8" name="Freeform 153">
              <a:extLst>
                <a:ext uri="{FF2B5EF4-FFF2-40B4-BE49-F238E27FC236}">
                  <a16:creationId xmlns:a16="http://schemas.microsoft.com/office/drawing/2014/main" id="{CD741575-CBFD-3BF8-1E20-6842A78DBADE}"/>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59" name="Freeform 154">
              <a:extLst>
                <a:ext uri="{FF2B5EF4-FFF2-40B4-BE49-F238E27FC236}">
                  <a16:creationId xmlns:a16="http://schemas.microsoft.com/office/drawing/2014/main" id="{77C1E7FA-C31E-1784-AD4E-534E5AC715A5}"/>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0" name="Freeform 155">
              <a:extLst>
                <a:ext uri="{FF2B5EF4-FFF2-40B4-BE49-F238E27FC236}">
                  <a16:creationId xmlns:a16="http://schemas.microsoft.com/office/drawing/2014/main" id="{F99EC55A-B5BD-7876-018C-2B3B2D7BBA38}"/>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1" name="Freeform 156">
              <a:extLst>
                <a:ext uri="{FF2B5EF4-FFF2-40B4-BE49-F238E27FC236}">
                  <a16:creationId xmlns:a16="http://schemas.microsoft.com/office/drawing/2014/main" id="{DF45711C-F33F-390E-4935-7B3885A866D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7">
              <a:extLst>
                <a:ext uri="{FF2B5EF4-FFF2-40B4-BE49-F238E27FC236}">
                  <a16:creationId xmlns:a16="http://schemas.microsoft.com/office/drawing/2014/main" id="{3C08A09F-560D-D175-682A-18456914D3FF}"/>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3" name="Freeform 158">
              <a:extLst>
                <a:ext uri="{FF2B5EF4-FFF2-40B4-BE49-F238E27FC236}">
                  <a16:creationId xmlns:a16="http://schemas.microsoft.com/office/drawing/2014/main" id="{D48CE86A-9DCC-1C3A-DF43-49E23CF4200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4" name="Freeform 159">
              <a:extLst>
                <a:ext uri="{FF2B5EF4-FFF2-40B4-BE49-F238E27FC236}">
                  <a16:creationId xmlns:a16="http://schemas.microsoft.com/office/drawing/2014/main" id="{77DF5749-3F3E-6237-822A-B708527DEFCC}"/>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5" name="Freeform 160">
              <a:extLst>
                <a:ext uri="{FF2B5EF4-FFF2-40B4-BE49-F238E27FC236}">
                  <a16:creationId xmlns:a16="http://schemas.microsoft.com/office/drawing/2014/main" id="{8D002E77-B193-F699-6990-DB2C4978E4D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6" name="Freeform 161">
              <a:extLst>
                <a:ext uri="{FF2B5EF4-FFF2-40B4-BE49-F238E27FC236}">
                  <a16:creationId xmlns:a16="http://schemas.microsoft.com/office/drawing/2014/main" id="{9076C566-7367-ABE0-8C1D-91DA02C4BB5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67" name="Freeform 162">
              <a:extLst>
                <a:ext uri="{FF2B5EF4-FFF2-40B4-BE49-F238E27FC236}">
                  <a16:creationId xmlns:a16="http://schemas.microsoft.com/office/drawing/2014/main" id="{36D27A25-8D19-8F8B-0105-308BBADCAB9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8" name="Freeform 163">
              <a:extLst>
                <a:ext uri="{FF2B5EF4-FFF2-40B4-BE49-F238E27FC236}">
                  <a16:creationId xmlns:a16="http://schemas.microsoft.com/office/drawing/2014/main" id="{28281413-8647-FEBE-A17E-F988E018A0FA}"/>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69" name="Freeform 164">
              <a:extLst>
                <a:ext uri="{FF2B5EF4-FFF2-40B4-BE49-F238E27FC236}">
                  <a16:creationId xmlns:a16="http://schemas.microsoft.com/office/drawing/2014/main" id="{BC08D10B-9197-9EA0-8B1A-54C291B1D62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0" name="Freeform 165">
              <a:extLst>
                <a:ext uri="{FF2B5EF4-FFF2-40B4-BE49-F238E27FC236}">
                  <a16:creationId xmlns:a16="http://schemas.microsoft.com/office/drawing/2014/main" id="{C6E93F4C-8ED4-0A6B-4822-14CE533F49F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1" name="Freeform 166">
              <a:extLst>
                <a:ext uri="{FF2B5EF4-FFF2-40B4-BE49-F238E27FC236}">
                  <a16:creationId xmlns:a16="http://schemas.microsoft.com/office/drawing/2014/main" id="{3F4DE4F6-0082-A507-6A74-645EACF98197}"/>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7">
              <a:extLst>
                <a:ext uri="{FF2B5EF4-FFF2-40B4-BE49-F238E27FC236}">
                  <a16:creationId xmlns:a16="http://schemas.microsoft.com/office/drawing/2014/main" id="{A38C8457-0464-9CB7-CA8D-D80E34BEF17D}"/>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3" name="Freeform 168">
              <a:extLst>
                <a:ext uri="{FF2B5EF4-FFF2-40B4-BE49-F238E27FC236}">
                  <a16:creationId xmlns:a16="http://schemas.microsoft.com/office/drawing/2014/main" id="{09A09E86-FD81-FC2F-0AE1-37EB5F70874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9">
              <a:extLst>
                <a:ext uri="{FF2B5EF4-FFF2-40B4-BE49-F238E27FC236}">
                  <a16:creationId xmlns:a16="http://schemas.microsoft.com/office/drawing/2014/main" id="{EF625717-FBC3-9492-1DF1-FBBF7A18E0F6}"/>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5" name="Freeform 170">
              <a:extLst>
                <a:ext uri="{FF2B5EF4-FFF2-40B4-BE49-F238E27FC236}">
                  <a16:creationId xmlns:a16="http://schemas.microsoft.com/office/drawing/2014/main" id="{727F421E-B2D6-B2E6-72EA-05F3B5B612C7}"/>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6" name="Freeform 171">
              <a:extLst>
                <a:ext uri="{FF2B5EF4-FFF2-40B4-BE49-F238E27FC236}">
                  <a16:creationId xmlns:a16="http://schemas.microsoft.com/office/drawing/2014/main" id="{280A248C-02D0-DFB1-1FBA-8876B776C9A0}"/>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77" name="Freeform 172">
              <a:extLst>
                <a:ext uri="{FF2B5EF4-FFF2-40B4-BE49-F238E27FC236}">
                  <a16:creationId xmlns:a16="http://schemas.microsoft.com/office/drawing/2014/main" id="{92820052-2C34-C8D6-6612-12AC7690161A}"/>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8" name="Freeform 173">
              <a:extLst>
                <a:ext uri="{FF2B5EF4-FFF2-40B4-BE49-F238E27FC236}">
                  <a16:creationId xmlns:a16="http://schemas.microsoft.com/office/drawing/2014/main" id="{A09D9CB4-6D3C-BB9A-1A82-ACBB4CA7E22F}"/>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9" name="Freeform 174">
              <a:extLst>
                <a:ext uri="{FF2B5EF4-FFF2-40B4-BE49-F238E27FC236}">
                  <a16:creationId xmlns:a16="http://schemas.microsoft.com/office/drawing/2014/main" id="{5BFE048C-8FDD-21C7-305C-AF3CFA348D0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0" name="Freeform 175">
              <a:extLst>
                <a:ext uri="{FF2B5EF4-FFF2-40B4-BE49-F238E27FC236}">
                  <a16:creationId xmlns:a16="http://schemas.microsoft.com/office/drawing/2014/main" id="{C1E24D28-F9FB-FE79-AE66-16D2662D19E2}"/>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1" name="Freeform 176">
              <a:extLst>
                <a:ext uri="{FF2B5EF4-FFF2-40B4-BE49-F238E27FC236}">
                  <a16:creationId xmlns:a16="http://schemas.microsoft.com/office/drawing/2014/main" id="{20254300-A223-0594-6168-F7DD060A3BA0}"/>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2" name="Freeform 177">
              <a:extLst>
                <a:ext uri="{FF2B5EF4-FFF2-40B4-BE49-F238E27FC236}">
                  <a16:creationId xmlns:a16="http://schemas.microsoft.com/office/drawing/2014/main" id="{641A0D3C-658D-2BCE-5DE9-47EA30E71BB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3" name="Freeform 178">
              <a:extLst>
                <a:ext uri="{FF2B5EF4-FFF2-40B4-BE49-F238E27FC236}">
                  <a16:creationId xmlns:a16="http://schemas.microsoft.com/office/drawing/2014/main" id="{2781A977-5303-DD38-E75A-FD1AD2F422D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9">
              <a:extLst>
                <a:ext uri="{FF2B5EF4-FFF2-40B4-BE49-F238E27FC236}">
                  <a16:creationId xmlns:a16="http://schemas.microsoft.com/office/drawing/2014/main" id="{8530A513-8AA1-A045-E5D1-00C27ED7DA3E}"/>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5" name="Freeform 180">
              <a:extLst>
                <a:ext uri="{FF2B5EF4-FFF2-40B4-BE49-F238E27FC236}">
                  <a16:creationId xmlns:a16="http://schemas.microsoft.com/office/drawing/2014/main" id="{6D24B9A7-6392-8D70-8978-88F1ABEF96F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6" name="Freeform 181">
              <a:extLst>
                <a:ext uri="{FF2B5EF4-FFF2-40B4-BE49-F238E27FC236}">
                  <a16:creationId xmlns:a16="http://schemas.microsoft.com/office/drawing/2014/main" id="{9D09E19A-AF57-967B-B621-AE80F75D5FE7}"/>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82">
              <a:extLst>
                <a:ext uri="{FF2B5EF4-FFF2-40B4-BE49-F238E27FC236}">
                  <a16:creationId xmlns:a16="http://schemas.microsoft.com/office/drawing/2014/main" id="{2448652F-04DF-C3A4-F2C5-3E09E7BE18F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3">
              <a:extLst>
                <a:ext uri="{FF2B5EF4-FFF2-40B4-BE49-F238E27FC236}">
                  <a16:creationId xmlns:a16="http://schemas.microsoft.com/office/drawing/2014/main" id="{BDDCA842-5A50-AA09-567A-3C6DA090724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4">
              <a:extLst>
                <a:ext uri="{FF2B5EF4-FFF2-40B4-BE49-F238E27FC236}">
                  <a16:creationId xmlns:a16="http://schemas.microsoft.com/office/drawing/2014/main" id="{7E6AEEB8-6A4D-2BA3-6DDF-B6C88852D75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5">
              <a:extLst>
                <a:ext uri="{FF2B5EF4-FFF2-40B4-BE49-F238E27FC236}">
                  <a16:creationId xmlns:a16="http://schemas.microsoft.com/office/drawing/2014/main" id="{9D124660-4AAB-F839-CFAD-84A67C2935A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1" name="Freeform 186">
              <a:extLst>
                <a:ext uri="{FF2B5EF4-FFF2-40B4-BE49-F238E27FC236}">
                  <a16:creationId xmlns:a16="http://schemas.microsoft.com/office/drawing/2014/main" id="{E6526D38-A9B7-268E-3832-E8AC9789FF04}"/>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7">
              <a:extLst>
                <a:ext uri="{FF2B5EF4-FFF2-40B4-BE49-F238E27FC236}">
                  <a16:creationId xmlns:a16="http://schemas.microsoft.com/office/drawing/2014/main" id="{574218EE-C4C3-76BC-45B3-8434A3973A9F}"/>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3" name="Freeform 188">
              <a:extLst>
                <a:ext uri="{FF2B5EF4-FFF2-40B4-BE49-F238E27FC236}">
                  <a16:creationId xmlns:a16="http://schemas.microsoft.com/office/drawing/2014/main" id="{F8DCB15A-9CE6-3C36-38A6-4013B2F42426}"/>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4" name="Freeform 189">
              <a:extLst>
                <a:ext uri="{FF2B5EF4-FFF2-40B4-BE49-F238E27FC236}">
                  <a16:creationId xmlns:a16="http://schemas.microsoft.com/office/drawing/2014/main" id="{73DDE5CB-F93D-214C-A7DE-32A2D4277EE6}"/>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5" name="Freeform 190">
              <a:extLst>
                <a:ext uri="{FF2B5EF4-FFF2-40B4-BE49-F238E27FC236}">
                  <a16:creationId xmlns:a16="http://schemas.microsoft.com/office/drawing/2014/main" id="{31C5154F-FE4B-9944-71CC-70F29BC27A7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91">
              <a:extLst>
                <a:ext uri="{FF2B5EF4-FFF2-40B4-BE49-F238E27FC236}">
                  <a16:creationId xmlns:a16="http://schemas.microsoft.com/office/drawing/2014/main" id="{1BE4CBEA-E2E7-2024-592D-220F99406CA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7" name="Freeform 192">
              <a:extLst>
                <a:ext uri="{FF2B5EF4-FFF2-40B4-BE49-F238E27FC236}">
                  <a16:creationId xmlns:a16="http://schemas.microsoft.com/office/drawing/2014/main" id="{63094E54-BE77-0EC0-FEFC-05231C32AE1B}"/>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3">
              <a:extLst>
                <a:ext uri="{FF2B5EF4-FFF2-40B4-BE49-F238E27FC236}">
                  <a16:creationId xmlns:a16="http://schemas.microsoft.com/office/drawing/2014/main" id="{524D647F-24C3-02DF-E8EB-A8A9116D2F6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99" name="Freeform 194">
              <a:extLst>
                <a:ext uri="{FF2B5EF4-FFF2-40B4-BE49-F238E27FC236}">
                  <a16:creationId xmlns:a16="http://schemas.microsoft.com/office/drawing/2014/main" id="{2893210F-60CC-2833-5207-9F1169FF5FED}"/>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0" name="Freeform 195">
              <a:extLst>
                <a:ext uri="{FF2B5EF4-FFF2-40B4-BE49-F238E27FC236}">
                  <a16:creationId xmlns:a16="http://schemas.microsoft.com/office/drawing/2014/main" id="{763B8972-2E2D-BF6D-F6AB-DD0A07D44703}"/>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6">
              <a:extLst>
                <a:ext uri="{FF2B5EF4-FFF2-40B4-BE49-F238E27FC236}">
                  <a16:creationId xmlns:a16="http://schemas.microsoft.com/office/drawing/2014/main" id="{87B0E012-3858-DAE5-37F5-8BF31943F8F1}"/>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2" name="Freeform 197">
              <a:extLst>
                <a:ext uri="{FF2B5EF4-FFF2-40B4-BE49-F238E27FC236}">
                  <a16:creationId xmlns:a16="http://schemas.microsoft.com/office/drawing/2014/main" id="{5FF98642-0E56-44F6-669B-9F8169AB840C}"/>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3" name="Freeform 198">
              <a:extLst>
                <a:ext uri="{FF2B5EF4-FFF2-40B4-BE49-F238E27FC236}">
                  <a16:creationId xmlns:a16="http://schemas.microsoft.com/office/drawing/2014/main" id="{7FA34438-452E-9E13-B2D7-7F9B1E2AD23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4" name="Freeform 199">
              <a:extLst>
                <a:ext uri="{FF2B5EF4-FFF2-40B4-BE49-F238E27FC236}">
                  <a16:creationId xmlns:a16="http://schemas.microsoft.com/office/drawing/2014/main" id="{00FDDDDF-EBA0-6F67-6589-D9A78330B9A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200">
              <a:extLst>
                <a:ext uri="{FF2B5EF4-FFF2-40B4-BE49-F238E27FC236}">
                  <a16:creationId xmlns:a16="http://schemas.microsoft.com/office/drawing/2014/main" id="{3EE1CE6F-E5E7-A137-93A5-59E3C7B6F08E}"/>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6" name="Freeform 201">
              <a:extLst>
                <a:ext uri="{FF2B5EF4-FFF2-40B4-BE49-F238E27FC236}">
                  <a16:creationId xmlns:a16="http://schemas.microsoft.com/office/drawing/2014/main" id="{09FBED57-0A36-FBBC-815A-C8B7C41253F2}"/>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07" name="Freeform 202">
              <a:extLst>
                <a:ext uri="{FF2B5EF4-FFF2-40B4-BE49-F238E27FC236}">
                  <a16:creationId xmlns:a16="http://schemas.microsoft.com/office/drawing/2014/main" id="{58B2D64D-41E6-5032-F625-36C1D332C552}"/>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08" name="Freeform 203">
              <a:extLst>
                <a:ext uri="{FF2B5EF4-FFF2-40B4-BE49-F238E27FC236}">
                  <a16:creationId xmlns:a16="http://schemas.microsoft.com/office/drawing/2014/main" id="{D1BCA6DC-5BEE-8D8A-5F0A-F85B7A19E843}"/>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4">
              <a:extLst>
                <a:ext uri="{FF2B5EF4-FFF2-40B4-BE49-F238E27FC236}">
                  <a16:creationId xmlns:a16="http://schemas.microsoft.com/office/drawing/2014/main" id="{46322809-270E-5C89-95EC-A850A72C31C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5">
              <a:extLst>
                <a:ext uri="{FF2B5EF4-FFF2-40B4-BE49-F238E27FC236}">
                  <a16:creationId xmlns:a16="http://schemas.microsoft.com/office/drawing/2014/main" id="{63E26FE5-BACF-AF3A-E3A2-9A35C75F1AFB}"/>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6">
              <a:extLst>
                <a:ext uri="{FF2B5EF4-FFF2-40B4-BE49-F238E27FC236}">
                  <a16:creationId xmlns:a16="http://schemas.microsoft.com/office/drawing/2014/main" id="{67A50E4F-699C-84C8-5B7B-1E7A31B1B2D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2" name="Freeform 207">
              <a:extLst>
                <a:ext uri="{FF2B5EF4-FFF2-40B4-BE49-F238E27FC236}">
                  <a16:creationId xmlns:a16="http://schemas.microsoft.com/office/drawing/2014/main" id="{58DB1C3B-4F15-861C-90D9-E5DF90998078}"/>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8">
              <a:extLst>
                <a:ext uri="{FF2B5EF4-FFF2-40B4-BE49-F238E27FC236}">
                  <a16:creationId xmlns:a16="http://schemas.microsoft.com/office/drawing/2014/main" id="{67C0133B-C529-6742-BAAE-63DDAFC8DFEF}"/>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9">
              <a:extLst>
                <a:ext uri="{FF2B5EF4-FFF2-40B4-BE49-F238E27FC236}">
                  <a16:creationId xmlns:a16="http://schemas.microsoft.com/office/drawing/2014/main" id="{420A003B-2D84-7418-8221-8DD2EDCCFD26}"/>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10">
              <a:extLst>
                <a:ext uri="{FF2B5EF4-FFF2-40B4-BE49-F238E27FC236}">
                  <a16:creationId xmlns:a16="http://schemas.microsoft.com/office/drawing/2014/main" id="{CC52BA4C-6985-A8EE-C008-973482C89DEA}"/>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11">
              <a:extLst>
                <a:ext uri="{FF2B5EF4-FFF2-40B4-BE49-F238E27FC236}">
                  <a16:creationId xmlns:a16="http://schemas.microsoft.com/office/drawing/2014/main" id="{9C48C90A-48A0-E76E-8484-400CCD8EE6B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12">
              <a:extLst>
                <a:ext uri="{FF2B5EF4-FFF2-40B4-BE49-F238E27FC236}">
                  <a16:creationId xmlns:a16="http://schemas.microsoft.com/office/drawing/2014/main" id="{39832385-D227-090E-6CAF-25EB2C85B54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3">
              <a:extLst>
                <a:ext uri="{FF2B5EF4-FFF2-40B4-BE49-F238E27FC236}">
                  <a16:creationId xmlns:a16="http://schemas.microsoft.com/office/drawing/2014/main" id="{FC4E3396-4FB5-FA38-CBB3-A9A94ECAC9C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19" name="Freeform 214">
              <a:extLst>
                <a:ext uri="{FF2B5EF4-FFF2-40B4-BE49-F238E27FC236}">
                  <a16:creationId xmlns:a16="http://schemas.microsoft.com/office/drawing/2014/main" id="{5B3C223D-BA24-4A5B-A658-73227A050BC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0" name="Freeform 215">
              <a:extLst>
                <a:ext uri="{FF2B5EF4-FFF2-40B4-BE49-F238E27FC236}">
                  <a16:creationId xmlns:a16="http://schemas.microsoft.com/office/drawing/2014/main" id="{BE22ACA2-FA59-FACA-BEA2-315D5B75D80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1" name="Freeform 216">
              <a:extLst>
                <a:ext uri="{FF2B5EF4-FFF2-40B4-BE49-F238E27FC236}">
                  <a16:creationId xmlns:a16="http://schemas.microsoft.com/office/drawing/2014/main" id="{8608C958-B2B1-E6D7-A6FF-39C65F3E2C46}"/>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2" name="Freeform 217">
              <a:extLst>
                <a:ext uri="{FF2B5EF4-FFF2-40B4-BE49-F238E27FC236}">
                  <a16:creationId xmlns:a16="http://schemas.microsoft.com/office/drawing/2014/main" id="{BA3F4AB0-1CB7-D460-0FD3-264CEF76A6A1}"/>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3" name="Freeform 218">
              <a:extLst>
                <a:ext uri="{FF2B5EF4-FFF2-40B4-BE49-F238E27FC236}">
                  <a16:creationId xmlns:a16="http://schemas.microsoft.com/office/drawing/2014/main" id="{2BC989B0-EB23-8CF7-EA3B-21C6C42DDE0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4" name="Freeform 219">
              <a:extLst>
                <a:ext uri="{FF2B5EF4-FFF2-40B4-BE49-F238E27FC236}">
                  <a16:creationId xmlns:a16="http://schemas.microsoft.com/office/drawing/2014/main" id="{C1E3595A-69BE-E17B-320E-B29810EB5D1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5" name="Freeform 220">
              <a:extLst>
                <a:ext uri="{FF2B5EF4-FFF2-40B4-BE49-F238E27FC236}">
                  <a16:creationId xmlns:a16="http://schemas.microsoft.com/office/drawing/2014/main" id="{14CB711A-356B-E71C-2203-E3231E6D36B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6" name="Freeform 221">
              <a:extLst>
                <a:ext uri="{FF2B5EF4-FFF2-40B4-BE49-F238E27FC236}">
                  <a16:creationId xmlns:a16="http://schemas.microsoft.com/office/drawing/2014/main" id="{16008E19-7F1F-1A85-EF5D-7D852A7284A4}"/>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27" name="Freeform 222">
              <a:extLst>
                <a:ext uri="{FF2B5EF4-FFF2-40B4-BE49-F238E27FC236}">
                  <a16:creationId xmlns:a16="http://schemas.microsoft.com/office/drawing/2014/main" id="{211F3E10-8CFB-729C-42EC-9A94BCB2DC17}"/>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28" name="Freeform 223">
              <a:extLst>
                <a:ext uri="{FF2B5EF4-FFF2-40B4-BE49-F238E27FC236}">
                  <a16:creationId xmlns:a16="http://schemas.microsoft.com/office/drawing/2014/main" id="{9CDC7A08-72AE-14F3-F8C2-866FC4E7246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29" name="Freeform 224">
              <a:extLst>
                <a:ext uri="{FF2B5EF4-FFF2-40B4-BE49-F238E27FC236}">
                  <a16:creationId xmlns:a16="http://schemas.microsoft.com/office/drawing/2014/main" id="{BE3963F6-A502-76B5-0AE5-B8ECAA54DB9C}"/>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0" name="Freeform 225">
              <a:extLst>
                <a:ext uri="{FF2B5EF4-FFF2-40B4-BE49-F238E27FC236}">
                  <a16:creationId xmlns:a16="http://schemas.microsoft.com/office/drawing/2014/main" id="{3DAE5C20-77A5-1860-FA32-762D6CC1BB35}"/>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6">
              <a:extLst>
                <a:ext uri="{FF2B5EF4-FFF2-40B4-BE49-F238E27FC236}">
                  <a16:creationId xmlns:a16="http://schemas.microsoft.com/office/drawing/2014/main" id="{7828BF6F-AC38-486F-FA4E-2A30422CA47B}"/>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7">
              <a:extLst>
                <a:ext uri="{FF2B5EF4-FFF2-40B4-BE49-F238E27FC236}">
                  <a16:creationId xmlns:a16="http://schemas.microsoft.com/office/drawing/2014/main" id="{CA57F8CF-15D8-388A-458F-DC65F1B9491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3" name="Freeform 228">
              <a:extLst>
                <a:ext uri="{FF2B5EF4-FFF2-40B4-BE49-F238E27FC236}">
                  <a16:creationId xmlns:a16="http://schemas.microsoft.com/office/drawing/2014/main" id="{9685B53B-1891-9CB7-043C-077B14BAB09E}"/>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4" name="Freeform 229">
              <a:extLst>
                <a:ext uri="{FF2B5EF4-FFF2-40B4-BE49-F238E27FC236}">
                  <a16:creationId xmlns:a16="http://schemas.microsoft.com/office/drawing/2014/main" id="{B44D4DE7-7070-0CDB-EEB0-E90B0D742A7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5" name="Freeform 230">
              <a:extLst>
                <a:ext uri="{FF2B5EF4-FFF2-40B4-BE49-F238E27FC236}">
                  <a16:creationId xmlns:a16="http://schemas.microsoft.com/office/drawing/2014/main" id="{34523F9F-EC84-FEE2-D815-6BA4DC8D44D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6" name="Freeform 231">
              <a:extLst>
                <a:ext uri="{FF2B5EF4-FFF2-40B4-BE49-F238E27FC236}">
                  <a16:creationId xmlns:a16="http://schemas.microsoft.com/office/drawing/2014/main" id="{8AD33FCA-F6CB-C554-06A2-5829437BEB6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37" name="Freeform 232">
              <a:extLst>
                <a:ext uri="{FF2B5EF4-FFF2-40B4-BE49-F238E27FC236}">
                  <a16:creationId xmlns:a16="http://schemas.microsoft.com/office/drawing/2014/main" id="{0FA9D25A-A4F9-90D3-8DB7-FA7983C28E92}"/>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38" name="Freeform 233">
              <a:extLst>
                <a:ext uri="{FF2B5EF4-FFF2-40B4-BE49-F238E27FC236}">
                  <a16:creationId xmlns:a16="http://schemas.microsoft.com/office/drawing/2014/main" id="{21559722-2D87-5188-6016-C024A6BED5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39" name="Freeform 234">
              <a:extLst>
                <a:ext uri="{FF2B5EF4-FFF2-40B4-BE49-F238E27FC236}">
                  <a16:creationId xmlns:a16="http://schemas.microsoft.com/office/drawing/2014/main" id="{57938FC0-6BCA-AF17-639E-6B0DD4D44065}"/>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0" name="Freeform 235">
              <a:extLst>
                <a:ext uri="{FF2B5EF4-FFF2-40B4-BE49-F238E27FC236}">
                  <a16:creationId xmlns:a16="http://schemas.microsoft.com/office/drawing/2014/main" id="{4525F679-43AC-2984-097A-6A090CAB7809}"/>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1" name="Freeform 236">
              <a:extLst>
                <a:ext uri="{FF2B5EF4-FFF2-40B4-BE49-F238E27FC236}">
                  <a16:creationId xmlns:a16="http://schemas.microsoft.com/office/drawing/2014/main" id="{A1F27296-848F-12AD-EB82-1E422B8E5A0F}"/>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2" name="Freeform 237">
              <a:extLst>
                <a:ext uri="{FF2B5EF4-FFF2-40B4-BE49-F238E27FC236}">
                  <a16:creationId xmlns:a16="http://schemas.microsoft.com/office/drawing/2014/main" id="{7EED5486-7FA3-791C-A778-FC3173DD980A}"/>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3" name="Freeform 238">
              <a:extLst>
                <a:ext uri="{FF2B5EF4-FFF2-40B4-BE49-F238E27FC236}">
                  <a16:creationId xmlns:a16="http://schemas.microsoft.com/office/drawing/2014/main" id="{7EA3D7A6-76B8-AC75-380E-DA694392C602}"/>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186256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ding a Successful Cultural Transformation at Your Organization">
            <a:hlinkClick r:id="rId2"/>
            <a:extLst>
              <a:ext uri="{FF2B5EF4-FFF2-40B4-BE49-F238E27FC236}">
                <a16:creationId xmlns:a16="http://schemas.microsoft.com/office/drawing/2014/main" id="{F38CA486-5242-7A99-6756-9B0B70C50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6415" y="1228177"/>
            <a:ext cx="6016998" cy="5170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161481-4132-D161-5501-DEFB6EFC3CC6}"/>
              </a:ext>
            </a:extLst>
          </p:cNvPr>
          <p:cNvSpPr txBox="1"/>
          <p:nvPr/>
        </p:nvSpPr>
        <p:spPr>
          <a:xfrm>
            <a:off x="1604682" y="308333"/>
            <a:ext cx="9852211" cy="923330"/>
          </a:xfrm>
          <a:prstGeom prst="rect">
            <a:avLst/>
          </a:prstGeom>
          <a:noFill/>
        </p:spPr>
        <p:txBody>
          <a:bodyPr wrap="square" rtlCol="0">
            <a:spAutoFit/>
          </a:bodyPr>
          <a:lstStyle/>
          <a:p>
            <a:r>
              <a:rPr lang="en-GB" sz="3600" b="1" i="0" dirty="0">
                <a:solidFill>
                  <a:srgbClr val="C95F57"/>
                </a:solidFill>
                <a:effectLst/>
                <a:hlinkClick r:id="rId2">
                  <a:extLst>
                    <a:ext uri="{A12FA001-AC4F-418D-AE19-62706E023703}">
                      <ahyp:hlinkClr xmlns:ahyp="http://schemas.microsoft.com/office/drawing/2018/hyperlinkcolor" val="tx"/>
                    </a:ext>
                  </a:extLst>
                </a:hlinkClick>
              </a:rPr>
              <a:t>9 stappen om uw organisatiecultuur te veranderen</a:t>
            </a:r>
            <a:endParaRPr lang="en-GB" sz="3600" b="1" i="0" dirty="0">
              <a:solidFill>
                <a:srgbClr val="C95F57"/>
              </a:solidFill>
              <a:effectLst/>
            </a:endParaRPr>
          </a:p>
          <a:p>
            <a:endParaRPr lang="en-IE" dirty="0">
              <a:solidFill>
                <a:srgbClr val="C95F57"/>
              </a:solidFill>
            </a:endParaRPr>
          </a:p>
        </p:txBody>
      </p:sp>
      <p:sp>
        <p:nvSpPr>
          <p:cNvPr id="6" name="TextBox 5">
            <a:extLst>
              <a:ext uri="{FF2B5EF4-FFF2-40B4-BE49-F238E27FC236}">
                <a16:creationId xmlns:a16="http://schemas.microsoft.com/office/drawing/2014/main" id="{7BC092F5-0B88-4887-AE6F-CDDE41E5284A}"/>
              </a:ext>
            </a:extLst>
          </p:cNvPr>
          <p:cNvSpPr txBox="1"/>
          <p:nvPr/>
        </p:nvSpPr>
        <p:spPr>
          <a:xfrm>
            <a:off x="519951" y="1240968"/>
            <a:ext cx="5296463" cy="4770537"/>
          </a:xfrm>
          <a:prstGeom prst="rect">
            <a:avLst/>
          </a:prstGeom>
          <a:noFill/>
        </p:spPr>
        <p:txBody>
          <a:bodyPr wrap="square" rtlCol="0">
            <a:spAutoFit/>
          </a:bodyPr>
          <a:lstStyle/>
          <a:p>
            <a:pPr marL="342900" indent="-342900" algn="l">
              <a:buFont typeface="Wingdings" panose="05000000000000000000" pitchFamily="2" charset="2"/>
              <a:buChar char="v"/>
            </a:pPr>
            <a:r>
              <a:rPr lang="en-GB" sz="2800" b="1" i="0" dirty="0">
                <a:solidFill>
                  <a:srgbClr val="2584C6"/>
                </a:solidFill>
                <a:effectLst/>
              </a:rPr>
              <a:t>90% </a:t>
            </a:r>
            <a:r>
              <a:rPr lang="en-GB" sz="2000" b="0" i="0" dirty="0">
                <a:solidFill>
                  <a:srgbClr val="3E4449"/>
                </a:solidFill>
                <a:effectLst/>
              </a:rPr>
              <a:t>van de medewerkers van winnende bedrijfsculturen heeft </a:t>
            </a:r>
            <a:r>
              <a:rPr lang="en-GB" sz="2000" b="1" i="0" dirty="0">
                <a:solidFill>
                  <a:srgbClr val="2584C6"/>
                </a:solidFill>
                <a:effectLst/>
              </a:rPr>
              <a:t>vertrouwen in het managementteam van hun bedrijf.</a:t>
            </a:r>
          </a:p>
          <a:p>
            <a:pPr marL="342900" indent="-342900" algn="l">
              <a:buFont typeface="Wingdings" panose="05000000000000000000" pitchFamily="2" charset="2"/>
              <a:buChar char="v"/>
            </a:pPr>
            <a:endParaRPr lang="en-GB" sz="2000" b="0" i="0" dirty="0">
              <a:solidFill>
                <a:srgbClr val="3E4449"/>
              </a:solidFill>
              <a:effectLst/>
            </a:endParaRPr>
          </a:p>
          <a:p>
            <a:pPr marL="342900" indent="-342900" algn="l">
              <a:buFont typeface="Wingdings" panose="05000000000000000000" pitchFamily="2" charset="2"/>
              <a:buChar char="v"/>
            </a:pPr>
            <a:r>
              <a:rPr lang="en-GB" sz="2000" b="0" i="0" dirty="0">
                <a:solidFill>
                  <a:srgbClr val="3E4449"/>
                </a:solidFill>
                <a:effectLst/>
              </a:rPr>
              <a:t>De algemene waardering van werknemers voor </a:t>
            </a:r>
            <a:r>
              <a:rPr lang="en-GB" sz="2000" b="1" i="0" dirty="0">
                <a:solidFill>
                  <a:srgbClr val="713089"/>
                </a:solidFill>
                <a:effectLst/>
              </a:rPr>
              <a:t>de kwaliteiten van </a:t>
            </a:r>
            <a:r>
              <a:rPr lang="en-GB" sz="2000" b="0" i="0" dirty="0">
                <a:solidFill>
                  <a:srgbClr val="3E4449"/>
                </a:solidFill>
                <a:effectLst/>
              </a:rPr>
              <a:t>hun </a:t>
            </a:r>
            <a:r>
              <a:rPr lang="en-GB" sz="2000" b="1" i="0" dirty="0">
                <a:solidFill>
                  <a:srgbClr val="713089"/>
                </a:solidFill>
                <a:effectLst/>
              </a:rPr>
              <a:t>bedrijf is </a:t>
            </a:r>
            <a:r>
              <a:rPr lang="en-GB" sz="2800" b="1" i="0" dirty="0">
                <a:solidFill>
                  <a:srgbClr val="713089"/>
                </a:solidFill>
                <a:effectLst/>
              </a:rPr>
              <a:t>20% </a:t>
            </a:r>
            <a:r>
              <a:rPr lang="en-GB" sz="2000" b="1" i="0" dirty="0">
                <a:solidFill>
                  <a:srgbClr val="713089"/>
                </a:solidFill>
                <a:effectLst/>
              </a:rPr>
              <a:t>hoger </a:t>
            </a:r>
            <a:r>
              <a:rPr lang="en-GB" sz="2000" b="0" i="0" dirty="0">
                <a:solidFill>
                  <a:srgbClr val="3E4449"/>
                </a:solidFill>
                <a:effectLst/>
              </a:rPr>
              <a:t>bij bedrijven met een sterke cultuur. </a:t>
            </a:r>
          </a:p>
          <a:p>
            <a:pPr marL="342900" indent="-342900" algn="l">
              <a:buFont typeface="Wingdings" panose="05000000000000000000" pitchFamily="2" charset="2"/>
              <a:buChar char="v"/>
            </a:pPr>
            <a:endParaRPr lang="en-GB" sz="2000" b="0" i="0" dirty="0">
              <a:solidFill>
                <a:srgbClr val="3E4449"/>
              </a:solidFill>
              <a:effectLst/>
            </a:endParaRPr>
          </a:p>
          <a:p>
            <a:pPr marL="342900" indent="-342900" algn="l">
              <a:buFont typeface="Wingdings" panose="05000000000000000000" pitchFamily="2" charset="2"/>
              <a:buChar char="v"/>
            </a:pPr>
            <a:r>
              <a:rPr lang="en-GB" sz="2800" b="1" i="0" dirty="0">
                <a:solidFill>
                  <a:srgbClr val="1FA4AB"/>
                </a:solidFill>
                <a:effectLst/>
              </a:rPr>
              <a:t>86% </a:t>
            </a:r>
            <a:r>
              <a:rPr lang="en-GB" sz="2000" b="0" i="0" dirty="0">
                <a:solidFill>
                  <a:srgbClr val="3E4449"/>
                </a:solidFill>
                <a:effectLst/>
              </a:rPr>
              <a:t>van de medewerkers in sterke culturen vindt dat hun </a:t>
            </a:r>
            <a:r>
              <a:rPr lang="en-GB" sz="2000" b="1" i="0" dirty="0">
                <a:solidFill>
                  <a:srgbClr val="1FA4AB"/>
                </a:solidFill>
                <a:effectLst/>
              </a:rPr>
              <a:t>senior leiderschap luistert naar medewerkers</a:t>
            </a:r>
            <a:r>
              <a:rPr lang="en-GB" sz="2000" b="0" i="0" dirty="0">
                <a:solidFill>
                  <a:srgbClr val="3E4449"/>
                </a:solidFill>
                <a:effectLst/>
              </a:rPr>
              <a:t>, vergeleken met slechts 70% van de medewerkers in niet-winnende culturen.</a:t>
            </a:r>
          </a:p>
          <a:p>
            <a:endParaRPr lang="en-IE" sz="2000" dirty="0"/>
          </a:p>
        </p:txBody>
      </p:sp>
    </p:spTree>
    <p:extLst>
      <p:ext uri="{BB962C8B-B14F-4D97-AF65-F5344CB8AC3E}">
        <p14:creationId xmlns:p14="http://schemas.microsoft.com/office/powerpoint/2010/main" val="5058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1FAC6-A9E5-48E1-08AA-E54EBBB3DC6C}"/>
              </a:ext>
            </a:extLst>
          </p:cNvPr>
          <p:cNvSpPr>
            <a:spLocks noGrp="1"/>
          </p:cNvSpPr>
          <p:nvPr>
            <p:ph type="body" sz="quarter" idx="13"/>
          </p:nvPr>
        </p:nvSpPr>
        <p:spPr>
          <a:xfrm>
            <a:off x="1086578" y="518381"/>
            <a:ext cx="10600546" cy="953429"/>
          </a:xfrm>
        </p:spPr>
        <p:txBody>
          <a:bodyPr>
            <a:normAutofit fontScale="92500"/>
          </a:bodyPr>
          <a:lstStyle/>
          <a:p>
            <a:r>
              <a:rPr lang="en-IE" dirty="0"/>
              <a:t>Leiding geven aan een succesvolle culturele transformatie </a:t>
            </a:r>
          </a:p>
        </p:txBody>
      </p:sp>
      <p:sp>
        <p:nvSpPr>
          <p:cNvPr id="3" name="Text Placeholder 2">
            <a:extLst>
              <a:ext uri="{FF2B5EF4-FFF2-40B4-BE49-F238E27FC236}">
                <a16:creationId xmlns:a16="http://schemas.microsoft.com/office/drawing/2014/main" id="{C5DE37E6-16F3-796A-7273-1A256D571EE4}"/>
              </a:ext>
            </a:extLst>
          </p:cNvPr>
          <p:cNvSpPr>
            <a:spLocks noGrp="1"/>
          </p:cNvSpPr>
          <p:nvPr>
            <p:ph type="body" sz="quarter" idx="14"/>
          </p:nvPr>
        </p:nvSpPr>
        <p:spPr>
          <a:xfrm>
            <a:off x="359707" y="1615477"/>
            <a:ext cx="5906621" cy="3995320"/>
          </a:xfrm>
        </p:spPr>
        <p:txBody>
          <a:bodyPr/>
          <a:lstStyle/>
          <a:p>
            <a:r>
              <a:rPr lang="en-GB" sz="2000" b="1" dirty="0"/>
              <a:t>5 belangrijke vragen om te beantwoorden bij het plannen van </a:t>
            </a:r>
            <a:r>
              <a:rPr lang="en-GB" sz="2000" b="1" dirty="0" err="1"/>
              <a:t>uw</a:t>
            </a:r>
            <a:r>
              <a:rPr lang="en-GB" sz="2000" b="1" dirty="0"/>
              <a:t> CSR-</a:t>
            </a:r>
            <a:r>
              <a:rPr lang="en-GB" sz="2000" b="1" dirty="0" err="1"/>
              <a:t>strategie</a:t>
            </a:r>
            <a:r>
              <a:rPr lang="en-GB" sz="2000" b="1" dirty="0"/>
              <a:t> en actieplan </a:t>
            </a:r>
          </a:p>
          <a:p>
            <a:endParaRPr lang="en-GB" sz="2000" dirty="0"/>
          </a:p>
          <a:p>
            <a:pPr marL="342900" indent="-342900">
              <a:buFont typeface="Wingdings" panose="05000000000000000000" pitchFamily="2" charset="2"/>
              <a:buChar char="v"/>
            </a:pPr>
            <a:r>
              <a:rPr lang="en-GB" sz="2000" b="1" dirty="0">
                <a:solidFill>
                  <a:srgbClr val="F28F26"/>
                </a:solidFill>
              </a:rPr>
              <a:t>WAAROM </a:t>
            </a:r>
            <a:r>
              <a:rPr lang="en-GB" sz="2000" dirty="0"/>
              <a:t>Stel een duidelijk doel vast voor je initiatieven</a:t>
            </a:r>
          </a:p>
          <a:p>
            <a:pPr marL="342900" indent="-342900">
              <a:buFont typeface="Wingdings" panose="05000000000000000000" pitchFamily="2" charset="2"/>
              <a:buChar char="v"/>
            </a:pPr>
            <a:r>
              <a:rPr lang="en-GB" sz="2000" b="1" dirty="0">
                <a:solidFill>
                  <a:srgbClr val="28BAED"/>
                </a:solidFill>
              </a:rPr>
              <a:t>WAT </a:t>
            </a:r>
            <a:r>
              <a:rPr lang="en-GB" sz="2000" dirty="0"/>
              <a:t>Bepaal welk gebied van duurzaamheid u wilt ondersteunen</a:t>
            </a:r>
          </a:p>
          <a:p>
            <a:pPr marL="342900" indent="-342900">
              <a:buFont typeface="Wingdings" panose="05000000000000000000" pitchFamily="2" charset="2"/>
              <a:buChar char="v"/>
            </a:pPr>
            <a:r>
              <a:rPr lang="en-GB" sz="2000" b="1" dirty="0">
                <a:solidFill>
                  <a:srgbClr val="AA2584"/>
                </a:solidFill>
              </a:rPr>
              <a:t>WIE </a:t>
            </a:r>
            <a:r>
              <a:rPr lang="en-GB" sz="2000" dirty="0"/>
              <a:t>Iemand aanwijzen die de leiding neemt</a:t>
            </a:r>
          </a:p>
          <a:p>
            <a:pPr marL="342900" indent="-342900">
              <a:buFont typeface="Wingdings" panose="05000000000000000000" pitchFamily="2" charset="2"/>
              <a:buChar char="v"/>
            </a:pPr>
            <a:r>
              <a:rPr lang="en-GB" sz="2000" b="1" dirty="0">
                <a:solidFill>
                  <a:srgbClr val="2584C6"/>
                </a:solidFill>
              </a:rPr>
              <a:t>HOE </a:t>
            </a:r>
            <a:r>
              <a:rPr lang="en-GB" sz="2000" dirty="0"/>
              <a:t>Wat is je budget en hoe kun je de impact van het programma meten?</a:t>
            </a:r>
          </a:p>
          <a:p>
            <a:pPr marL="342900" indent="-342900">
              <a:buFont typeface="Wingdings" panose="05000000000000000000" pitchFamily="2" charset="2"/>
              <a:buChar char="v"/>
            </a:pPr>
            <a:r>
              <a:rPr lang="en-GB" sz="2000" b="1" dirty="0">
                <a:solidFill>
                  <a:srgbClr val="713089"/>
                </a:solidFill>
              </a:rPr>
              <a:t>WANNEER </a:t>
            </a:r>
            <a:r>
              <a:rPr lang="en-GB" sz="2000" dirty="0"/>
              <a:t>Stel een tijdlijn en doel op voor wanneer u uw duurzaamheidsdoelen wilt bereiken door</a:t>
            </a:r>
            <a:endParaRPr lang="en-IE" sz="2000" dirty="0"/>
          </a:p>
        </p:txBody>
      </p:sp>
      <p:pic>
        <p:nvPicPr>
          <p:cNvPr id="4" name="Picture 2" descr="Leading a Successful Cultural Transformation at Your Organization">
            <a:extLst>
              <a:ext uri="{FF2B5EF4-FFF2-40B4-BE49-F238E27FC236}">
                <a16:creationId xmlns:a16="http://schemas.microsoft.com/office/drawing/2014/main" id="{B04C537E-B364-73CF-3608-A097C48C3E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1608" y="1238960"/>
            <a:ext cx="5893490" cy="44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430067" cy="697353"/>
          </a:xfrm>
        </p:spPr>
        <p:txBody>
          <a:bodyPr/>
          <a:lstStyle/>
          <a:p>
            <a:pPr>
              <a:lnSpc>
                <a:spcPct val="100000"/>
              </a:lnSpc>
              <a:spcBef>
                <a:spcPts val="0"/>
              </a:spcBef>
            </a:pPr>
            <a:r>
              <a:rPr lang="en-US" sz="4400" b="1" dirty="0"/>
              <a:t>Stap 2 </a:t>
            </a:r>
          </a:p>
          <a:p>
            <a:pPr>
              <a:lnSpc>
                <a:spcPct val="100000"/>
              </a:lnSpc>
              <a:spcBef>
                <a:spcPts val="0"/>
              </a:spcBef>
            </a:pPr>
            <a:endParaRPr lang="en-US" sz="400" dirty="0"/>
          </a:p>
          <a:p>
            <a:pPr>
              <a:lnSpc>
                <a:spcPct val="100000"/>
              </a:lnSpc>
              <a:spcBef>
                <a:spcPts val="0"/>
              </a:spcBef>
            </a:pPr>
            <a:r>
              <a:rPr lang="en-US" sz="3200" dirty="0">
                <a:solidFill>
                  <a:srgbClr val="C95F57"/>
                </a:solidFill>
              </a:rPr>
              <a:t>Een </a:t>
            </a:r>
            <a:r>
              <a:rPr lang="en-US" sz="3200" dirty="0" err="1">
                <a:solidFill>
                  <a:srgbClr val="C95F57"/>
                </a:solidFill>
              </a:rPr>
              <a:t>bedrijfsbrede</a:t>
            </a:r>
            <a:r>
              <a:rPr lang="en-US" sz="3200" dirty="0">
                <a:solidFill>
                  <a:srgbClr val="C95F57"/>
                </a:solidFill>
              </a:rPr>
              <a:t> CSR-</a:t>
            </a:r>
            <a:r>
              <a:rPr lang="en-US" sz="3200" dirty="0" err="1">
                <a:solidFill>
                  <a:srgbClr val="C95F57"/>
                </a:solidFill>
              </a:rPr>
              <a:t>beoordeling</a:t>
            </a:r>
            <a:r>
              <a:rPr lang="en-US" sz="3200" dirty="0">
                <a:solidFill>
                  <a:srgbClr val="C95F57"/>
                </a:solidFill>
              </a:rPr>
              <a:t> of enquête uitvoeren </a:t>
            </a:r>
          </a:p>
          <a:p>
            <a:pPr>
              <a:lnSpc>
                <a:spcPct val="100000"/>
              </a:lnSpc>
              <a:spcBef>
                <a:spcPts val="0"/>
              </a:spcBef>
            </a:pPr>
            <a:endParaRPr lang="en-IE" sz="4400" dirty="0"/>
          </a:p>
        </p:txBody>
      </p:sp>
    </p:spTree>
    <p:extLst>
      <p:ext uri="{BB962C8B-B14F-4D97-AF65-F5344CB8AC3E}">
        <p14:creationId xmlns:p14="http://schemas.microsoft.com/office/powerpoint/2010/main" val="329108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456188"/>
            <a:ext cx="10483115" cy="844269"/>
          </a:xfrm>
        </p:spPr>
        <p:txBody>
          <a:bodyPr>
            <a:noAutofit/>
          </a:bodyPr>
          <a:lstStyle/>
          <a:p>
            <a:r>
              <a:rPr lang="en-IE" sz="2700" dirty="0"/>
              <a:t>Culturele transformatie moet doelgericht en praktisch zijn </a:t>
            </a:r>
          </a:p>
          <a:p>
            <a:r>
              <a:rPr lang="en-IE" sz="2700" dirty="0">
                <a:solidFill>
                  <a:srgbClr val="027354"/>
                </a:solidFill>
              </a:rPr>
              <a:t>De CSR-klaar-beoordeling zal u helpen dit te bereiken. </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620676" y="1534781"/>
            <a:ext cx="9114995" cy="4329707"/>
          </a:xfrm>
        </p:spPr>
        <p:txBody>
          <a:bodyPr/>
          <a:lstStyle/>
          <a:p>
            <a:r>
              <a:rPr lang="en-GB" sz="2000" b="1" dirty="0">
                <a:solidFill>
                  <a:srgbClr val="C95F57"/>
                </a:solidFill>
              </a:rPr>
              <a:t>Cultuur is niet alleen ambitieus en emotioneel; het is ook verankerd in alle gedragingen, acties, procedures en systemen binnen je bedrijf. </a:t>
            </a:r>
            <a:r>
              <a:rPr lang="en-GB" sz="2000" dirty="0"/>
              <a:t>Het </a:t>
            </a:r>
            <a:r>
              <a:rPr lang="en-GB" sz="2000" dirty="0" err="1"/>
              <a:t>volledige</a:t>
            </a:r>
            <a:r>
              <a:rPr lang="en-GB" sz="2000" dirty="0"/>
              <a:t> CSR-spectrum van een bedrijf is zowel doelgericht als praktisch. De CSR Ready Assessment geeft u de informatie die u nodig heeft om op een pragmatische manier </a:t>
            </a:r>
            <a:r>
              <a:rPr lang="en-GB" sz="2000" dirty="0" err="1"/>
              <a:t>een</a:t>
            </a:r>
            <a:r>
              <a:rPr lang="en-GB" sz="2000" dirty="0"/>
              <a:t> CSR-</a:t>
            </a:r>
            <a:r>
              <a:rPr lang="en-GB" sz="2000" dirty="0" err="1"/>
              <a:t>cultuuromslag</a:t>
            </a:r>
            <a:r>
              <a:rPr lang="en-GB" sz="2000" dirty="0"/>
              <a:t> te maken.</a:t>
            </a:r>
            <a:endParaRPr lang="en-GB" sz="2000" dirty="0">
              <a:highlight>
                <a:srgbClr val="FFFF00"/>
              </a:highlight>
            </a:endParaRPr>
          </a:p>
          <a:p>
            <a:endParaRPr lang="en-GB" sz="2000" dirty="0">
              <a:highlight>
                <a:srgbClr val="FFFF00"/>
              </a:highlight>
            </a:endParaRPr>
          </a:p>
          <a:p>
            <a:r>
              <a:rPr lang="en-GB" sz="2000" b="1" dirty="0">
                <a:solidFill>
                  <a:srgbClr val="C95F57"/>
                </a:solidFill>
              </a:rPr>
              <a:t>Elk cultureel transformatie-initiatief kan overweldigend complex lijken</a:t>
            </a:r>
            <a:r>
              <a:rPr lang="en-GB" sz="2000" b="1" dirty="0"/>
              <a:t>. De CSR Ready Assessment is een </a:t>
            </a:r>
            <a:r>
              <a:rPr lang="en-GB" sz="2000" dirty="0"/>
              <a:t>robuust systeem dat MKB-bedrijven laat zien dat ze veel soorten mensen, formaties, ondersteuning en middelen nodig hebben, zoals CSR-trainingen en -ontwikkelingscursussen (zoals CSR Ready Course), een CSR-leiderschapsteam, tijd, betrokkenheid enzovoort, zodat u uw energie kunt richten op een succesvolle implementatie. </a:t>
            </a:r>
          </a:p>
          <a:p>
            <a:endParaRPr lang="en-IE" sz="2000" dirty="0"/>
          </a:p>
        </p:txBody>
      </p:sp>
      <p:sp>
        <p:nvSpPr>
          <p:cNvPr id="4" name="Teardrop 3">
            <a:hlinkClick r:id="rId2"/>
            <a:extLst>
              <a:ext uri="{FF2B5EF4-FFF2-40B4-BE49-F238E27FC236}">
                <a16:creationId xmlns:a16="http://schemas.microsoft.com/office/drawing/2014/main" id="{171DFC13-FAC8-B011-2F79-8F22D0CBFD24}"/>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753050BC-B465-1D38-24D3-94C09811663C}"/>
              </a:ext>
            </a:extLst>
          </p:cNvPr>
          <p:cNvSpPr txBox="1"/>
          <p:nvPr/>
        </p:nvSpPr>
        <p:spPr>
          <a:xfrm>
            <a:off x="9898455" y="654125"/>
            <a:ext cx="1932433" cy="1292662"/>
          </a:xfrm>
          <a:prstGeom prst="rect">
            <a:avLst/>
          </a:prstGeom>
          <a:noFill/>
        </p:spPr>
        <p:txBody>
          <a:bodyPr wrap="square" rtlCol="0">
            <a:spAutoFit/>
          </a:bodyPr>
          <a:lstStyle/>
          <a:p>
            <a:pPr algn="ctr"/>
            <a:r>
              <a:rPr lang="en-IE" sz="2600" b="1" dirty="0">
                <a:solidFill>
                  <a:schemeClr val="bg1"/>
                </a:solidFill>
                <a:hlinkClick r:id="rId2">
                  <a:extLst>
                    <a:ext uri="{A12FA001-AC4F-418D-AE19-62706E023703}">
                      <ahyp:hlinkClr xmlns:ahyp="http://schemas.microsoft.com/office/drawing/2018/hyperlinkcolor" val="tx"/>
                    </a:ext>
                  </a:extLst>
                </a:hlinkClick>
              </a:rPr>
              <a:t>Klik om de CSR READY-test te doen</a:t>
            </a:r>
            <a:endParaRPr lang="en-IE" sz="2600" b="1" dirty="0">
              <a:solidFill>
                <a:schemeClr val="bg1"/>
              </a:solidFill>
            </a:endParaRPr>
          </a:p>
        </p:txBody>
      </p:sp>
    </p:spTree>
    <p:extLst>
      <p:ext uri="{BB962C8B-B14F-4D97-AF65-F5344CB8AC3E}">
        <p14:creationId xmlns:p14="http://schemas.microsoft.com/office/powerpoint/2010/main" val="220905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AE43F1-50CC-7026-7C5C-4FF80745AA1B}"/>
              </a:ext>
            </a:extLst>
          </p:cNvPr>
          <p:cNvSpPr>
            <a:spLocks noGrp="1"/>
          </p:cNvSpPr>
          <p:nvPr>
            <p:ph type="body" sz="quarter" idx="13"/>
          </p:nvPr>
        </p:nvSpPr>
        <p:spPr>
          <a:xfrm>
            <a:off x="636804" y="432093"/>
            <a:ext cx="10496490" cy="844269"/>
          </a:xfrm>
        </p:spPr>
        <p:txBody>
          <a:bodyPr/>
          <a:lstStyle/>
          <a:p>
            <a:r>
              <a:rPr lang="en-IE" dirty="0"/>
              <a:t>Doe de CSR READY-beoordeling! </a:t>
            </a:r>
          </a:p>
        </p:txBody>
      </p:sp>
      <p:sp>
        <p:nvSpPr>
          <p:cNvPr id="5" name="Text Placeholder 4">
            <a:extLst>
              <a:ext uri="{FF2B5EF4-FFF2-40B4-BE49-F238E27FC236}">
                <a16:creationId xmlns:a16="http://schemas.microsoft.com/office/drawing/2014/main" id="{D53210A4-7BDF-735E-6E66-45F7BEEBCF3D}"/>
              </a:ext>
            </a:extLst>
          </p:cNvPr>
          <p:cNvSpPr>
            <a:spLocks noGrp="1"/>
          </p:cNvSpPr>
          <p:nvPr>
            <p:ph type="body" sz="quarter" idx="14"/>
          </p:nvPr>
        </p:nvSpPr>
        <p:spPr>
          <a:xfrm>
            <a:off x="643492" y="1068132"/>
            <a:ext cx="9254963" cy="4329707"/>
          </a:xfrm>
        </p:spPr>
        <p:txBody>
          <a:bodyPr/>
          <a:lstStyle/>
          <a:p>
            <a:r>
              <a:rPr lang="en-GB" sz="2000" b="1" dirty="0">
                <a:solidFill>
                  <a:srgbClr val="027354"/>
                </a:solidFill>
              </a:rPr>
              <a:t>De CSR READY-beoordelingstool helpt het management waar te beginnen! </a:t>
            </a:r>
            <a:r>
              <a:rPr lang="en-GB" sz="2000" dirty="0"/>
              <a:t>De raad van bestuur, CEO en topmanagement of eigenaren moeten een nauwkeurige momentopname hebben van hoe ver het bedrijf is op het gebied van CSR, het is onwaarschijnlijk dat ze in staat zullen zijn om weloverwogen beslissingen te nemen over hoe verder te gaan zonder eerst een beoordeling te doen.  De CSR Ready Assessment in de volgende slide is de perfecte plek om te beginnen.</a:t>
            </a:r>
          </a:p>
          <a:p>
            <a:endParaRPr lang="en-GB" sz="900" dirty="0"/>
          </a:p>
          <a:p>
            <a:r>
              <a:rPr lang="en-GB" sz="2000" b="1" dirty="0">
                <a:solidFill>
                  <a:srgbClr val="C95F57"/>
                </a:solidFill>
              </a:rPr>
              <a:t>De CSR-beoordeling helpt u bij uw besluitvorming over CSR! </a:t>
            </a:r>
            <a:r>
              <a:rPr lang="en-GB" sz="2000" dirty="0"/>
              <a:t>Het CSR-assessment helpt u te bepalen waar u staat met betrekking tot CSR, de hiaten, prioriteiten en kansen en helpt u bij </a:t>
            </a:r>
            <a:r>
              <a:rPr lang="en-GB" sz="2000" dirty="0" err="1"/>
              <a:t>uw</a:t>
            </a:r>
            <a:r>
              <a:rPr lang="en-GB" sz="2000" dirty="0"/>
              <a:t> CSR-</a:t>
            </a:r>
            <a:r>
              <a:rPr lang="en-GB" sz="2000" dirty="0" err="1"/>
              <a:t>besluitvorming</a:t>
            </a:r>
            <a:r>
              <a:rPr lang="en-GB" sz="2000" dirty="0"/>
              <a:t>. Het assessment fungeert als uw front-end intelligence voor het verzamelen van alle informatie die u nodig hebt. Starten met het CSR Ready assessment kan een bedrijf behoeden voor een ineffectieve CSR-aanpak of een richting inslaan die riskant, niet duurzaam of innovatief is voor het bedrijf. </a:t>
            </a:r>
          </a:p>
          <a:p>
            <a:endParaRPr lang="en-GB" sz="2000" dirty="0"/>
          </a:p>
        </p:txBody>
      </p:sp>
      <p:sp>
        <p:nvSpPr>
          <p:cNvPr id="2" name="Teardrop 1">
            <a:extLst>
              <a:ext uri="{FF2B5EF4-FFF2-40B4-BE49-F238E27FC236}">
                <a16:creationId xmlns:a16="http://schemas.microsoft.com/office/drawing/2014/main" id="{F8E6F9AE-3214-A519-26CF-89CC149D8350}"/>
              </a:ext>
            </a:extLst>
          </p:cNvPr>
          <p:cNvSpPr/>
          <p:nvPr/>
        </p:nvSpPr>
        <p:spPr>
          <a:xfrm>
            <a:off x="9735671" y="432093"/>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9770B90A-BD9E-C132-26E7-EE8DB68A95ED}"/>
              </a:ext>
            </a:extLst>
          </p:cNvPr>
          <p:cNvSpPr txBox="1"/>
          <p:nvPr/>
        </p:nvSpPr>
        <p:spPr>
          <a:xfrm>
            <a:off x="9898455" y="607993"/>
            <a:ext cx="1932433" cy="1292662"/>
          </a:xfrm>
          <a:prstGeom prst="rect">
            <a:avLst/>
          </a:prstGeom>
          <a:noFill/>
        </p:spPr>
        <p:txBody>
          <a:bodyPr wrap="square" rtlCol="0">
            <a:spAutoFit/>
          </a:bodyPr>
          <a:lstStyle/>
          <a:p>
            <a:pPr algn="ctr"/>
            <a:r>
              <a:rPr lang="en-IE" sz="2600" b="1" dirty="0">
                <a:solidFill>
                  <a:schemeClr val="bg1"/>
                </a:solidFill>
                <a:hlinkClick r:id="rId2">
                  <a:extLst>
                    <a:ext uri="{A12FA001-AC4F-418D-AE19-62706E023703}">
                      <ahyp:hlinkClr xmlns:ahyp="http://schemas.microsoft.com/office/drawing/2018/hyperlinkcolor" val="tx"/>
                    </a:ext>
                  </a:extLst>
                </a:hlinkClick>
              </a:rPr>
              <a:t>Klik om de CSR READY-test te doen</a:t>
            </a:r>
            <a:endParaRPr lang="en-IE" sz="2600" b="1" dirty="0">
              <a:solidFill>
                <a:schemeClr val="bg1"/>
              </a:solidFill>
            </a:endParaRPr>
          </a:p>
        </p:txBody>
      </p:sp>
    </p:spTree>
    <p:extLst>
      <p:ext uri="{BB962C8B-B14F-4D97-AF65-F5344CB8AC3E}">
        <p14:creationId xmlns:p14="http://schemas.microsoft.com/office/powerpoint/2010/main" val="335834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8ED40-B455-A108-082F-50CAB57AAD8F}"/>
              </a:ext>
            </a:extLst>
          </p:cNvPr>
          <p:cNvSpPr>
            <a:spLocks noGrp="1"/>
          </p:cNvSpPr>
          <p:nvPr>
            <p:ph type="body" sz="quarter" idx="13"/>
          </p:nvPr>
        </p:nvSpPr>
        <p:spPr>
          <a:xfrm>
            <a:off x="490750" y="369237"/>
            <a:ext cx="10496490" cy="844269"/>
          </a:xfrm>
        </p:spPr>
        <p:txBody>
          <a:bodyPr>
            <a:normAutofit/>
          </a:bodyPr>
          <a:lstStyle/>
          <a:p>
            <a:r>
              <a:rPr lang="en-IE" sz="3200" dirty="0">
                <a:solidFill>
                  <a:srgbClr val="C95F57"/>
                </a:solidFill>
              </a:rPr>
              <a:t>CSR-cultuurverandering helpt bij het identificeren van risico's</a:t>
            </a:r>
          </a:p>
          <a:p>
            <a:endParaRPr lang="en-IE" sz="3200" dirty="0">
              <a:solidFill>
                <a:srgbClr val="C95F57"/>
              </a:solidFill>
            </a:endParaRPr>
          </a:p>
        </p:txBody>
      </p:sp>
      <p:sp>
        <p:nvSpPr>
          <p:cNvPr id="3" name="Text Placeholder 2">
            <a:extLst>
              <a:ext uri="{FF2B5EF4-FFF2-40B4-BE49-F238E27FC236}">
                <a16:creationId xmlns:a16="http://schemas.microsoft.com/office/drawing/2014/main" id="{D360DB3B-1146-F2CE-5C87-9CB100D62BEF}"/>
              </a:ext>
            </a:extLst>
          </p:cNvPr>
          <p:cNvSpPr>
            <a:spLocks noGrp="1"/>
          </p:cNvSpPr>
          <p:nvPr>
            <p:ph type="body" sz="quarter" idx="14"/>
          </p:nvPr>
        </p:nvSpPr>
        <p:spPr>
          <a:xfrm>
            <a:off x="490750" y="1031063"/>
            <a:ext cx="9439475" cy="4329707"/>
          </a:xfrm>
        </p:spPr>
        <p:txBody>
          <a:bodyPr/>
          <a:lstStyle/>
          <a:p>
            <a:r>
              <a:rPr lang="en-GB" sz="2300" b="1" dirty="0">
                <a:solidFill>
                  <a:srgbClr val="027354"/>
                </a:solidFill>
              </a:rPr>
              <a:t>CSR-</a:t>
            </a:r>
            <a:r>
              <a:rPr lang="en-GB" sz="2300" b="1" dirty="0" err="1">
                <a:solidFill>
                  <a:srgbClr val="027354"/>
                </a:solidFill>
              </a:rPr>
              <a:t>beoordeling</a:t>
            </a:r>
            <a:r>
              <a:rPr lang="en-GB" sz="2300" b="1" dirty="0">
                <a:solidFill>
                  <a:srgbClr val="027354"/>
                </a:solidFill>
              </a:rPr>
              <a:t> identificeert risico's! </a:t>
            </a:r>
            <a:r>
              <a:rPr lang="en-GB" sz="2300" dirty="0"/>
              <a:t>Belangrijk is dat de beoordeling kan dienen als een manier om bestaande wettelijke vereisten, risico's, schade of impact die u veroorzaakt en die uw reputatie kan schaden, te identificeren, hoe niet wordt voldaan aan de behoeften van stakeholders en klanten en nog veel meer. Allemaal manieren waarop u 'beter' zaken kunt doen voor uw klanten, het milieu en uiteindelijk uw bedrijf. </a:t>
            </a:r>
          </a:p>
          <a:p>
            <a:endParaRPr lang="en-GB" sz="2300" dirty="0"/>
          </a:p>
          <a:p>
            <a:r>
              <a:rPr lang="en-GB" sz="2300" b="1" dirty="0">
                <a:solidFill>
                  <a:srgbClr val="F29E38"/>
                </a:solidFill>
              </a:rPr>
              <a:t>MKB-bedrijven merken vaak dat ze al bezig zijn met CSR-</a:t>
            </a:r>
            <a:r>
              <a:rPr lang="en-GB" sz="2300" b="1" dirty="0" err="1">
                <a:solidFill>
                  <a:srgbClr val="F29E38"/>
                </a:solidFill>
              </a:rPr>
              <a:t>activiteiten</a:t>
            </a:r>
            <a:r>
              <a:rPr lang="en-GB" sz="2300" b="1" dirty="0">
                <a:solidFill>
                  <a:srgbClr val="F29E38"/>
                </a:solidFill>
              </a:rPr>
              <a:t> </a:t>
            </a:r>
            <a:r>
              <a:rPr lang="en-GB" sz="2300" dirty="0"/>
              <a:t>zonder dat ze zich dat realiseren! Vaak kan een bedrijf </a:t>
            </a:r>
            <a:r>
              <a:rPr lang="en-GB" sz="2300" dirty="0" err="1"/>
              <a:t>een</a:t>
            </a:r>
            <a:r>
              <a:rPr lang="en-GB" sz="2300" dirty="0"/>
              <a:t> CSR-</a:t>
            </a:r>
            <a:r>
              <a:rPr lang="en-GB" sz="2300" dirty="0" err="1"/>
              <a:t>aanpak</a:t>
            </a:r>
            <a:r>
              <a:rPr lang="en-GB" sz="2300" dirty="0"/>
              <a:t> introduceren om bestaande activiteiten, activiteiten of werknemersrelaties te ondersteunen of aan te vullen zonder veel extra investeringen. U hebt bijvoorbeeld al kwaliteits-, milieu-, arbo- en veiligheidssystemen en andere managementsystemen, opleidingsprogramma's voor werknemers of activiteiten voor de gemeenschap. Dit worden belangrijke bouwstenen voor een systematische CSR-cultuurmanagementaanpak. </a:t>
            </a:r>
            <a:endParaRPr lang="en-IE" sz="2300" dirty="0"/>
          </a:p>
        </p:txBody>
      </p:sp>
      <p:sp>
        <p:nvSpPr>
          <p:cNvPr id="4" name="Teardrop 3">
            <a:extLst>
              <a:ext uri="{FF2B5EF4-FFF2-40B4-BE49-F238E27FC236}">
                <a16:creationId xmlns:a16="http://schemas.microsoft.com/office/drawing/2014/main" id="{765E018E-D719-3835-B9DC-559B5C6B359D}"/>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F24B0189-E8B8-B399-0DD1-8D78A332A98F}"/>
              </a:ext>
            </a:extLst>
          </p:cNvPr>
          <p:cNvSpPr txBox="1"/>
          <p:nvPr/>
        </p:nvSpPr>
        <p:spPr>
          <a:xfrm>
            <a:off x="9898455" y="654125"/>
            <a:ext cx="1932433" cy="1292662"/>
          </a:xfrm>
          <a:prstGeom prst="rect">
            <a:avLst/>
          </a:prstGeom>
          <a:noFill/>
        </p:spPr>
        <p:txBody>
          <a:bodyPr wrap="square" rtlCol="0">
            <a:spAutoFit/>
          </a:bodyPr>
          <a:lstStyle/>
          <a:p>
            <a:pPr algn="ctr"/>
            <a:r>
              <a:rPr lang="en-IE" sz="2600" b="1" dirty="0">
                <a:solidFill>
                  <a:schemeClr val="bg1"/>
                </a:solidFill>
                <a:hlinkClick r:id="rId2">
                  <a:extLst>
                    <a:ext uri="{A12FA001-AC4F-418D-AE19-62706E023703}">
                      <ahyp:hlinkClr xmlns:ahyp="http://schemas.microsoft.com/office/drawing/2018/hyperlinkcolor" val="tx"/>
                    </a:ext>
                  </a:extLst>
                </a:hlinkClick>
              </a:rPr>
              <a:t>Klik om de CSR READY-test te doen</a:t>
            </a:r>
            <a:endParaRPr lang="en-IE" sz="2600" b="1" dirty="0">
              <a:solidFill>
                <a:schemeClr val="bg1"/>
              </a:solidFill>
            </a:endParaRPr>
          </a:p>
        </p:txBody>
      </p:sp>
    </p:spTree>
    <p:extLst>
      <p:ext uri="{BB962C8B-B14F-4D97-AF65-F5344CB8AC3E}">
        <p14:creationId xmlns:p14="http://schemas.microsoft.com/office/powerpoint/2010/main" val="27192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311605" y="1331078"/>
            <a:ext cx="5900936" cy="697353"/>
          </a:xfrm>
        </p:spPr>
        <p:txBody>
          <a:bodyPr/>
          <a:lstStyle/>
          <a:p>
            <a:pPr>
              <a:lnSpc>
                <a:spcPct val="100000"/>
              </a:lnSpc>
              <a:spcBef>
                <a:spcPts val="0"/>
              </a:spcBef>
            </a:pPr>
            <a:r>
              <a:rPr lang="en-US" sz="4400" b="1" dirty="0">
                <a:solidFill>
                  <a:schemeClr val="tx1"/>
                </a:solidFill>
              </a:rPr>
              <a:t>Stap 3 </a:t>
            </a:r>
          </a:p>
          <a:p>
            <a:pPr>
              <a:lnSpc>
                <a:spcPct val="100000"/>
              </a:lnSpc>
              <a:spcBef>
                <a:spcPts val="0"/>
              </a:spcBef>
            </a:pPr>
            <a:endParaRPr lang="en-US" sz="400" dirty="0"/>
          </a:p>
          <a:p>
            <a:pPr>
              <a:lnSpc>
                <a:spcPct val="100000"/>
              </a:lnSpc>
              <a:spcBef>
                <a:spcPts val="0"/>
              </a:spcBef>
            </a:pPr>
            <a:r>
              <a:rPr lang="en-US" sz="3200" dirty="0">
                <a:solidFill>
                  <a:srgbClr val="F28F26"/>
                </a:solidFill>
              </a:rPr>
              <a:t>Een </a:t>
            </a:r>
            <a:r>
              <a:rPr lang="en-US" sz="3200" dirty="0" err="1">
                <a:solidFill>
                  <a:srgbClr val="F28F26"/>
                </a:solidFill>
              </a:rPr>
              <a:t>speciaal</a:t>
            </a:r>
            <a:r>
              <a:rPr lang="en-US" sz="3200" dirty="0">
                <a:solidFill>
                  <a:srgbClr val="F28F26"/>
                </a:solidFill>
              </a:rPr>
              <a:t> CSR-</a:t>
            </a:r>
            <a:r>
              <a:rPr lang="en-US" sz="3200" dirty="0" err="1">
                <a:solidFill>
                  <a:srgbClr val="F28F26"/>
                </a:solidFill>
              </a:rPr>
              <a:t>leiderschapsteam</a:t>
            </a:r>
            <a:r>
              <a:rPr lang="en-US" sz="3200" dirty="0">
                <a:solidFill>
                  <a:srgbClr val="F28F26"/>
                </a:solidFill>
              </a:rPr>
              <a:t> opzetten en bestaande interne en </a:t>
            </a:r>
            <a:r>
              <a:rPr lang="en-US" sz="3200" dirty="0" err="1">
                <a:solidFill>
                  <a:srgbClr val="F28F26"/>
                </a:solidFill>
              </a:rPr>
              <a:t>externe</a:t>
            </a:r>
            <a:r>
              <a:rPr lang="en-US" sz="3200" dirty="0">
                <a:solidFill>
                  <a:srgbClr val="F28F26"/>
                </a:solidFill>
              </a:rPr>
              <a:t> CSR evalueren</a:t>
            </a:r>
          </a:p>
          <a:p>
            <a:pPr>
              <a:lnSpc>
                <a:spcPct val="100000"/>
              </a:lnSpc>
              <a:spcBef>
                <a:spcPts val="0"/>
              </a:spcBef>
            </a:pPr>
            <a:endParaRPr lang="en-IE" sz="4400" dirty="0"/>
          </a:p>
        </p:txBody>
      </p:sp>
    </p:spTree>
    <p:extLst>
      <p:ext uri="{BB962C8B-B14F-4D97-AF65-F5344CB8AC3E}">
        <p14:creationId xmlns:p14="http://schemas.microsoft.com/office/powerpoint/2010/main" val="36555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92400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7850F"/>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526756" y="100515"/>
            <a:ext cx="9805002" cy="953429"/>
          </a:xfrm>
        </p:spPr>
        <p:txBody>
          <a:bodyPr>
            <a:normAutofit/>
          </a:bodyPr>
          <a:lstStyle/>
          <a:p>
            <a:pPr algn="ctr"/>
            <a:r>
              <a:rPr lang="en-IE" sz="3200" dirty="0">
                <a:solidFill>
                  <a:srgbClr val="027354"/>
                </a:solidFill>
              </a:rPr>
              <a:t>Stel een CSR-leiderschapsteam samen</a:t>
            </a:r>
          </a:p>
          <a:p>
            <a:endParaRPr lang="en-IE" sz="3200" dirty="0">
              <a:solidFill>
                <a:srgbClr val="027354"/>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2800767"/>
          </a:xfrm>
          <a:prstGeom prst="rect">
            <a:avLst/>
          </a:prstGeom>
          <a:noFill/>
        </p:spPr>
        <p:txBody>
          <a:bodyPr wrap="square" rtlCol="0">
            <a:spAutoFit/>
          </a:bodyPr>
          <a:lstStyle/>
          <a:p>
            <a:r>
              <a:rPr lang="en-GB" sz="2200" dirty="0">
                <a:solidFill>
                  <a:schemeClr val="bg1"/>
                </a:solidFill>
              </a:rPr>
              <a:t>Zoals elke succesvolle managementstrategie </a:t>
            </a:r>
            <a:r>
              <a:rPr lang="en-GB" sz="2200" dirty="0" err="1">
                <a:solidFill>
                  <a:schemeClr val="bg1"/>
                </a:solidFill>
              </a:rPr>
              <a:t>heeft</a:t>
            </a:r>
            <a:r>
              <a:rPr lang="en-GB" sz="2200" dirty="0">
                <a:solidFill>
                  <a:schemeClr val="bg1"/>
                </a:solidFill>
              </a:rPr>
              <a:t> CSR de steun van alle bedrijfsniveaus nodig. Het CSR-leiderschapsteam moet bestaan uit vertegenwoordigers van het topmanagement, leidinggevenden, werknemers, eerstelijnspersoneel en anderen die betrokken zijn bij CSR-kwesties. Zoals gezegd is HR belangrijk, evenals degenen die betrokken zijn bij milieudiensten, gezondheid en veiligheid, gemeenschapsrelaties, juridische zaken, financiën, marketing en communicatie.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254090" y="3669221"/>
            <a:ext cx="11511422" cy="3098606"/>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821346"/>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2292510" y="3942575"/>
            <a:ext cx="9435203" cy="2616101"/>
          </a:xfrm>
          <a:prstGeom prst="rect">
            <a:avLst/>
          </a:prstGeom>
          <a:noFill/>
        </p:spPr>
        <p:txBody>
          <a:bodyPr wrap="square" rtlCol="0">
            <a:spAutoFit/>
          </a:bodyPr>
          <a:lstStyle/>
          <a:p>
            <a:r>
              <a:rPr lang="en-GB" sz="2000" dirty="0">
                <a:solidFill>
                  <a:srgbClr val="E7850F"/>
                </a:solidFill>
                <a:latin typeface="Amasis MT Pro Black" panose="02040A04050005020304" pitchFamily="18" charset="0"/>
              </a:rPr>
              <a:t>Hoe? </a:t>
            </a:r>
            <a:r>
              <a:rPr lang="en-GB" b="1" dirty="0">
                <a:solidFill>
                  <a:srgbClr val="E7850F"/>
                </a:solidFill>
              </a:rPr>
              <a:t>Expliciete cultuurplannen - als iedereen verantwoordelijk is, is niemand verantwoordelijk. Nodig alle medewerkers op alle niveaus formeel uit en moedig ze aan om hun tijd, energie en ideeën in te brengen en deel te nemen aan het CSR Leadership Team. </a:t>
            </a:r>
            <a:r>
              <a:rPr lang="en-GB" dirty="0"/>
              <a:t>Maak duidelijk dat het deel uitmaakt van hun </a:t>
            </a:r>
            <a:r>
              <a:rPr lang="en-GB" b="1" dirty="0"/>
              <a:t>werkdag en dat er voordelen aan verbonden zijn </a:t>
            </a:r>
            <a:r>
              <a:rPr lang="en-GB" dirty="0"/>
              <a:t>(bijv. CSR-manager, ervaring met betrokkenheid van belanghebbenden). Probeer, afhankelijk van de pool, </a:t>
            </a:r>
            <a:r>
              <a:rPr lang="en-GB" b="1" dirty="0"/>
              <a:t>een lid uit elk gebied te kiezen </a:t>
            </a:r>
            <a:r>
              <a:rPr lang="en-GB" dirty="0"/>
              <a:t>(bijv. één uit gezondheid en veiligheid en één uit financiën). </a:t>
            </a:r>
            <a:r>
              <a:rPr lang="en-GB" b="1" dirty="0"/>
              <a:t>Ze moeten worden opgeleid en ondersteund in CSR </a:t>
            </a:r>
            <a:r>
              <a:rPr lang="en-GB" dirty="0"/>
              <a:t>en worden </a:t>
            </a:r>
            <a:r>
              <a:rPr lang="en-GB" b="1" dirty="0"/>
              <a:t>begeleid door het senior management </a:t>
            </a:r>
            <a:r>
              <a:rPr lang="en-GB" dirty="0"/>
              <a:t>(inclusief HRM) zodat het team wordt geïntegreerd in de centrale strategie, waarden en activiteiten van het bedrijf. </a:t>
            </a:r>
            <a:r>
              <a:rPr lang="en-GB" b="1" dirty="0"/>
              <a:t>De betrokkenheid en steun van de CEO zijn van vitaal belang. </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545651" y="4555334"/>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8" name="Picture 147" descr="A group of people sitting around a table playing chess&#10;&#10;Description automatically generated">
            <a:extLst>
              <a:ext uri="{FF2B5EF4-FFF2-40B4-BE49-F238E27FC236}">
                <a16:creationId xmlns:a16="http://schemas.microsoft.com/office/drawing/2014/main" id="{DF650592-F0A1-CB7F-D330-7D0E57CE2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62" y="886462"/>
            <a:ext cx="3080213" cy="2734711"/>
          </a:xfrm>
          <a:prstGeom prst="ellipse">
            <a:avLst/>
          </a:prstGeom>
        </p:spPr>
      </p:pic>
    </p:spTree>
    <p:extLst>
      <p:ext uri="{BB962C8B-B14F-4D97-AF65-F5344CB8AC3E}">
        <p14:creationId xmlns:p14="http://schemas.microsoft.com/office/powerpoint/2010/main" val="327140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322049" y="1513038"/>
            <a:ext cx="8282763" cy="2800767"/>
          </a:xfrm>
          <a:prstGeom prst="rect">
            <a:avLst/>
          </a:prstGeom>
          <a:noFill/>
        </p:spPr>
        <p:txBody>
          <a:bodyPr wrap="square" rtlCol="0">
            <a:spAutoFit/>
          </a:bodyPr>
          <a:lstStyle/>
          <a:p>
            <a:r>
              <a:rPr lang="en-GB" sz="2200" dirty="0">
                <a:solidFill>
                  <a:schemeClr val="bg1"/>
                </a:solidFill>
              </a:rPr>
              <a:t>Zoals elke succesvolle managementstrategie </a:t>
            </a:r>
            <a:r>
              <a:rPr lang="en-GB" sz="2200" dirty="0" err="1">
                <a:solidFill>
                  <a:schemeClr val="bg1"/>
                </a:solidFill>
              </a:rPr>
              <a:t>heeft</a:t>
            </a:r>
            <a:r>
              <a:rPr lang="en-GB" sz="2200" dirty="0">
                <a:solidFill>
                  <a:schemeClr val="bg1"/>
                </a:solidFill>
              </a:rPr>
              <a:t> CSR de steun van alle bedrijfsniveaus nodig. Het CSR-leiderschapsteam moet bestaan uit vertegenwoordigers van het topmanagement, leidinggevenden, werknemers, eerstelijnspersoneel en anderen die betrokken zijn bij CSR-kwesties. Zoals gezegd is HR belangrijk, evenals degenen die betrokken zijn bij milieudiensten, gezondheid en veiligheid, gemeenschapsrelaties, juridische zaken, financiën, marketing en communicatie. </a:t>
            </a:r>
          </a:p>
        </p:txBody>
      </p:sp>
      <p:sp>
        <p:nvSpPr>
          <p:cNvPr id="9" name="TextBox 8">
            <a:extLst>
              <a:ext uri="{FF2B5EF4-FFF2-40B4-BE49-F238E27FC236}">
                <a16:creationId xmlns:a16="http://schemas.microsoft.com/office/drawing/2014/main" id="{01641E88-76B5-E3AB-729E-CA29092F76A8}"/>
              </a:ext>
            </a:extLst>
          </p:cNvPr>
          <p:cNvSpPr txBox="1"/>
          <p:nvPr/>
        </p:nvSpPr>
        <p:spPr>
          <a:xfrm>
            <a:off x="3282896" y="1655226"/>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69836286-BE70-A0B3-632F-73AFD4C7A19F}"/>
              </a:ext>
            </a:extLst>
          </p:cNvPr>
          <p:cNvSpPr/>
          <p:nvPr/>
        </p:nvSpPr>
        <p:spPr>
          <a:xfrm>
            <a:off x="210312" y="1250256"/>
            <a:ext cx="11647205" cy="5297602"/>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5" name="TextBox 4">
            <a:extLst>
              <a:ext uri="{FF2B5EF4-FFF2-40B4-BE49-F238E27FC236}">
                <a16:creationId xmlns:a16="http://schemas.microsoft.com/office/drawing/2014/main" id="{13BC6F69-183F-DB0A-BF66-7C5956B0CC16}"/>
              </a:ext>
            </a:extLst>
          </p:cNvPr>
          <p:cNvSpPr txBox="1"/>
          <p:nvPr/>
        </p:nvSpPr>
        <p:spPr>
          <a:xfrm>
            <a:off x="3282896" y="1698049"/>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7" name="TextBox 6">
            <a:extLst>
              <a:ext uri="{FF2B5EF4-FFF2-40B4-BE49-F238E27FC236}">
                <a16:creationId xmlns:a16="http://schemas.microsoft.com/office/drawing/2014/main" id="{C38A3DF4-BBDB-193B-781D-D26CDE90136B}"/>
              </a:ext>
            </a:extLst>
          </p:cNvPr>
          <p:cNvSpPr txBox="1"/>
          <p:nvPr/>
        </p:nvSpPr>
        <p:spPr>
          <a:xfrm>
            <a:off x="2366892" y="1634884"/>
            <a:ext cx="9410580" cy="4108817"/>
          </a:xfrm>
          <a:prstGeom prst="rect">
            <a:avLst/>
          </a:prstGeom>
          <a:noFill/>
        </p:spPr>
        <p:txBody>
          <a:bodyPr wrap="square" rtlCol="0">
            <a:spAutoFit/>
          </a:bodyPr>
          <a:lstStyle/>
          <a:p>
            <a:r>
              <a:rPr lang="en-GB" sz="3200" b="1" dirty="0">
                <a:solidFill>
                  <a:srgbClr val="E7850F"/>
                </a:solidFill>
              </a:rPr>
              <a:t>Hoe? </a:t>
            </a:r>
            <a:r>
              <a:rPr lang="en-GB" sz="2000" b="1" dirty="0">
                <a:solidFill>
                  <a:srgbClr val="E7850F"/>
                </a:solidFill>
              </a:rPr>
              <a:t>Laat het team kijken naar bestaande documenten, processen en activiteiten, zodat ze </a:t>
            </a:r>
            <a:r>
              <a:rPr lang="en-GB" sz="2000" b="1" dirty="0" err="1">
                <a:solidFill>
                  <a:srgbClr val="E7850F"/>
                </a:solidFill>
              </a:rPr>
              <a:t>potentiële</a:t>
            </a:r>
            <a:r>
              <a:rPr lang="en-GB" sz="2000" b="1" dirty="0">
                <a:solidFill>
                  <a:srgbClr val="E7850F"/>
                </a:solidFill>
              </a:rPr>
              <a:t> CSR-</a:t>
            </a:r>
            <a:r>
              <a:rPr lang="en-GB" sz="2000" b="1" dirty="0" err="1">
                <a:solidFill>
                  <a:srgbClr val="E7850F"/>
                </a:solidFill>
              </a:rPr>
              <a:t>implementaties</a:t>
            </a:r>
            <a:r>
              <a:rPr lang="en-GB" sz="2000" b="1" dirty="0">
                <a:solidFill>
                  <a:srgbClr val="E7850F"/>
                </a:solidFill>
              </a:rPr>
              <a:t> kunnen bepalen en aanpassen. </a:t>
            </a:r>
          </a:p>
          <a:p>
            <a:pPr marL="342900" indent="-342900">
              <a:buFont typeface="Wingdings" panose="05000000000000000000" pitchFamily="2" charset="2"/>
              <a:buChar char="v"/>
            </a:pPr>
            <a:r>
              <a:rPr lang="en-GB" sz="2000" dirty="0"/>
              <a:t>Controleer </a:t>
            </a:r>
            <a:r>
              <a:rPr lang="en-GB" sz="2000" b="1" dirty="0"/>
              <a:t>klachten van klanten </a:t>
            </a:r>
            <a:r>
              <a:rPr lang="en-GB" sz="2000" dirty="0"/>
              <a:t>op klanttevredenheidspatronen, meet </a:t>
            </a:r>
            <a:r>
              <a:rPr lang="en-GB" sz="2000" b="1" dirty="0"/>
              <a:t>milieueffectrapportages </a:t>
            </a:r>
            <a:r>
              <a:rPr lang="en-GB" sz="2000" dirty="0"/>
              <a:t>en controleer </a:t>
            </a:r>
            <a:r>
              <a:rPr lang="en-GB" sz="2000" b="1" dirty="0"/>
              <a:t>bedrijfs- en KPI-rapporten en -procedures op </a:t>
            </a:r>
            <a:r>
              <a:rPr lang="en-GB" sz="2000" dirty="0"/>
              <a:t>herziening en aanpassing. </a:t>
            </a:r>
          </a:p>
          <a:p>
            <a:pPr marL="171450" indent="-171450">
              <a:buFont typeface="Wingdings" panose="05000000000000000000" pitchFamily="2" charset="2"/>
              <a:buChar char="v"/>
            </a:pPr>
            <a:endParaRPr lang="en-GB" sz="900" dirty="0"/>
          </a:p>
          <a:p>
            <a:pPr marL="342900" indent="-342900">
              <a:buFont typeface="Wingdings" panose="05000000000000000000" pitchFamily="2" charset="2"/>
              <a:buChar char="v"/>
            </a:pPr>
            <a:r>
              <a:rPr lang="en-GB" sz="2000" dirty="0"/>
              <a:t>Werk samen met </a:t>
            </a:r>
            <a:r>
              <a:rPr lang="en-GB" sz="2000" b="1" dirty="0"/>
              <a:t>sociale, maatschappelijke, gezondheids- en veiligheidsteams of milieuteams </a:t>
            </a:r>
            <a:r>
              <a:rPr lang="en-GB" sz="2000" dirty="0"/>
              <a:t>om te bepalen wat er gedaan kan worden om de implementatie van CSR te ondersteunen, bijvoorbeeld </a:t>
            </a:r>
            <a:r>
              <a:rPr lang="en-GB" sz="2000" b="1" dirty="0"/>
              <a:t>op het gebied van training, middelen </a:t>
            </a:r>
            <a:r>
              <a:rPr lang="en-GB" sz="2000" dirty="0"/>
              <a:t>en de benodigde </a:t>
            </a:r>
            <a:r>
              <a:rPr lang="en-GB" sz="2000" b="1" dirty="0"/>
              <a:t>implementatieprocedures. </a:t>
            </a:r>
          </a:p>
          <a:p>
            <a:pPr marL="342900" indent="-342900">
              <a:buFont typeface="Wingdings" panose="05000000000000000000" pitchFamily="2" charset="2"/>
              <a:buChar char="v"/>
            </a:pPr>
            <a:r>
              <a:rPr lang="en-GB" sz="2000" dirty="0"/>
              <a:t>Kijk naar wat </a:t>
            </a:r>
            <a:r>
              <a:rPr lang="en-GB" sz="2000" b="1" dirty="0"/>
              <a:t>soortgelijke bedrijven al doen </a:t>
            </a:r>
            <a:r>
              <a:rPr lang="en-GB" sz="2000" dirty="0"/>
              <a:t>en of er mogelijkheden zijn. Alle activiteiten moeten worden </a:t>
            </a:r>
            <a:r>
              <a:rPr lang="en-GB" sz="2000" b="1" dirty="0"/>
              <a:t>begeleid door de leiding </a:t>
            </a:r>
            <a:r>
              <a:rPr lang="en-GB" sz="2000" dirty="0"/>
              <a:t>en </a:t>
            </a:r>
            <a:r>
              <a:rPr lang="en-GB" sz="2000" b="1" dirty="0"/>
              <a:t>toegang hebben tot </a:t>
            </a:r>
            <a:r>
              <a:rPr lang="en-GB" sz="2000" b="1" dirty="0" err="1"/>
              <a:t>een</a:t>
            </a:r>
            <a:r>
              <a:rPr lang="en-GB" sz="2000" b="1" dirty="0"/>
              <a:t> CSR-</a:t>
            </a:r>
            <a:r>
              <a:rPr lang="en-GB" sz="2000" b="1" dirty="0" err="1"/>
              <a:t>deskundige</a:t>
            </a:r>
            <a:r>
              <a:rPr lang="en-GB" sz="2000" b="1" dirty="0"/>
              <a:t> </a:t>
            </a:r>
            <a:r>
              <a:rPr lang="en-GB" sz="2000" dirty="0"/>
              <a:t>en relevante ondersteunende documenten zoals arbeidswetgeving. </a:t>
            </a:r>
          </a:p>
        </p:txBody>
      </p:sp>
      <p:grpSp>
        <p:nvGrpSpPr>
          <p:cNvPr id="8" name="Graphic 4">
            <a:extLst>
              <a:ext uri="{FF2B5EF4-FFF2-40B4-BE49-F238E27FC236}">
                <a16:creationId xmlns:a16="http://schemas.microsoft.com/office/drawing/2014/main" id="{2706DEB8-BA1C-0BE5-0B16-EB96F8EDB99F}"/>
              </a:ext>
            </a:extLst>
          </p:cNvPr>
          <p:cNvGrpSpPr/>
          <p:nvPr/>
        </p:nvGrpSpPr>
        <p:grpSpPr>
          <a:xfrm>
            <a:off x="605302" y="2712151"/>
            <a:ext cx="1666347" cy="1419224"/>
            <a:chOff x="3778420" y="3791271"/>
            <a:chExt cx="1253431" cy="1085528"/>
          </a:xfrm>
        </p:grpSpPr>
        <p:sp>
          <p:nvSpPr>
            <p:cNvPr id="10" name="Freeform 104">
              <a:extLst>
                <a:ext uri="{FF2B5EF4-FFF2-40B4-BE49-F238E27FC236}">
                  <a16:creationId xmlns:a16="http://schemas.microsoft.com/office/drawing/2014/main" id="{441F4A23-71CF-212E-4841-2ECF51406F97}"/>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5">
              <a:extLst>
                <a:ext uri="{FF2B5EF4-FFF2-40B4-BE49-F238E27FC236}">
                  <a16:creationId xmlns:a16="http://schemas.microsoft.com/office/drawing/2014/main" id="{6642E5A1-5BDA-767C-6622-8E44C494F8D3}"/>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06">
              <a:extLst>
                <a:ext uri="{FF2B5EF4-FFF2-40B4-BE49-F238E27FC236}">
                  <a16:creationId xmlns:a16="http://schemas.microsoft.com/office/drawing/2014/main" id="{8009BA88-6F5C-7B50-F46A-9B71364D9AA4}"/>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8" name="Freeform 107">
              <a:extLst>
                <a:ext uri="{FF2B5EF4-FFF2-40B4-BE49-F238E27FC236}">
                  <a16:creationId xmlns:a16="http://schemas.microsoft.com/office/drawing/2014/main" id="{693DBE38-E0FB-DD84-31C7-B9F0A0FBA85E}"/>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20" name="Freeform 108">
              <a:extLst>
                <a:ext uri="{FF2B5EF4-FFF2-40B4-BE49-F238E27FC236}">
                  <a16:creationId xmlns:a16="http://schemas.microsoft.com/office/drawing/2014/main" id="{0C69A175-EF13-B216-4DA3-A7F7381A23C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1" name="Freeform 109">
              <a:extLst>
                <a:ext uri="{FF2B5EF4-FFF2-40B4-BE49-F238E27FC236}">
                  <a16:creationId xmlns:a16="http://schemas.microsoft.com/office/drawing/2014/main" id="{777F44FB-4391-BDB6-C8F6-F172AD995E96}"/>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2" name="Freeform 110">
              <a:extLst>
                <a:ext uri="{FF2B5EF4-FFF2-40B4-BE49-F238E27FC236}">
                  <a16:creationId xmlns:a16="http://schemas.microsoft.com/office/drawing/2014/main" id="{EC948CE4-3C3E-B8E0-D8DB-1722F70AB0C4}"/>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23" name="Freeform 111">
              <a:extLst>
                <a:ext uri="{FF2B5EF4-FFF2-40B4-BE49-F238E27FC236}">
                  <a16:creationId xmlns:a16="http://schemas.microsoft.com/office/drawing/2014/main" id="{479FF911-F3EC-5DE6-9B26-71A65D82DED0}"/>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4" name="Freeform 112">
              <a:extLst>
                <a:ext uri="{FF2B5EF4-FFF2-40B4-BE49-F238E27FC236}">
                  <a16:creationId xmlns:a16="http://schemas.microsoft.com/office/drawing/2014/main" id="{EFAE8398-0072-8E72-4E57-F1095D400362}"/>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5" name="Freeform 113">
              <a:extLst>
                <a:ext uri="{FF2B5EF4-FFF2-40B4-BE49-F238E27FC236}">
                  <a16:creationId xmlns:a16="http://schemas.microsoft.com/office/drawing/2014/main" id="{25AB1E67-B420-AC11-F79C-1FA53282E561}"/>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6" name="Freeform 114">
              <a:extLst>
                <a:ext uri="{FF2B5EF4-FFF2-40B4-BE49-F238E27FC236}">
                  <a16:creationId xmlns:a16="http://schemas.microsoft.com/office/drawing/2014/main" id="{FDDA8612-D603-12EE-A968-3AD1A3CE39F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5">
              <a:extLst>
                <a:ext uri="{FF2B5EF4-FFF2-40B4-BE49-F238E27FC236}">
                  <a16:creationId xmlns:a16="http://schemas.microsoft.com/office/drawing/2014/main" id="{A5595E44-2940-3BF3-1741-9DA6193EF0E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8" name="Freeform 116">
              <a:extLst>
                <a:ext uri="{FF2B5EF4-FFF2-40B4-BE49-F238E27FC236}">
                  <a16:creationId xmlns:a16="http://schemas.microsoft.com/office/drawing/2014/main" id="{D31B2174-4FFE-86F9-F256-2D8C40DB1C6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9" name="Freeform 117">
              <a:extLst>
                <a:ext uri="{FF2B5EF4-FFF2-40B4-BE49-F238E27FC236}">
                  <a16:creationId xmlns:a16="http://schemas.microsoft.com/office/drawing/2014/main" id="{A23C60BE-F6FC-E967-766F-C901CAEC521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0" name="Freeform 118">
              <a:extLst>
                <a:ext uri="{FF2B5EF4-FFF2-40B4-BE49-F238E27FC236}">
                  <a16:creationId xmlns:a16="http://schemas.microsoft.com/office/drawing/2014/main" id="{BBCE8852-AF32-4B30-8A3F-B3D8E7B6E24C}"/>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1" name="Freeform 119">
              <a:extLst>
                <a:ext uri="{FF2B5EF4-FFF2-40B4-BE49-F238E27FC236}">
                  <a16:creationId xmlns:a16="http://schemas.microsoft.com/office/drawing/2014/main" id="{A0A6A0FF-55B4-55BC-6A18-FB0A504478F8}"/>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32" name="Freeform 120">
              <a:extLst>
                <a:ext uri="{FF2B5EF4-FFF2-40B4-BE49-F238E27FC236}">
                  <a16:creationId xmlns:a16="http://schemas.microsoft.com/office/drawing/2014/main" id="{13F64E1D-1722-F4F8-D4B8-CD32D969105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33" name="Freeform 121">
              <a:extLst>
                <a:ext uri="{FF2B5EF4-FFF2-40B4-BE49-F238E27FC236}">
                  <a16:creationId xmlns:a16="http://schemas.microsoft.com/office/drawing/2014/main" id="{CE21BAD3-8F0B-FAFB-B4E1-E3FA6384F6D3}"/>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4" name="Freeform 122">
              <a:extLst>
                <a:ext uri="{FF2B5EF4-FFF2-40B4-BE49-F238E27FC236}">
                  <a16:creationId xmlns:a16="http://schemas.microsoft.com/office/drawing/2014/main" id="{FD328A30-6496-3F25-0018-FD1EEF088472}"/>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3">
              <a:extLst>
                <a:ext uri="{FF2B5EF4-FFF2-40B4-BE49-F238E27FC236}">
                  <a16:creationId xmlns:a16="http://schemas.microsoft.com/office/drawing/2014/main" id="{6FEE3BA1-DBE3-6011-9E55-8AADD80D4AF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6" name="Freeform 124">
              <a:extLst>
                <a:ext uri="{FF2B5EF4-FFF2-40B4-BE49-F238E27FC236}">
                  <a16:creationId xmlns:a16="http://schemas.microsoft.com/office/drawing/2014/main" id="{E1ADBEA0-E233-FF60-96CC-87B40E53FE89}"/>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7" name="Freeform 125">
              <a:extLst>
                <a:ext uri="{FF2B5EF4-FFF2-40B4-BE49-F238E27FC236}">
                  <a16:creationId xmlns:a16="http://schemas.microsoft.com/office/drawing/2014/main" id="{44298CC2-8374-F098-A73F-FC5A4078775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8" name="Freeform 126">
              <a:extLst>
                <a:ext uri="{FF2B5EF4-FFF2-40B4-BE49-F238E27FC236}">
                  <a16:creationId xmlns:a16="http://schemas.microsoft.com/office/drawing/2014/main" id="{6C07C02D-D245-893D-1883-32D4CE24F353}"/>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27">
              <a:extLst>
                <a:ext uri="{FF2B5EF4-FFF2-40B4-BE49-F238E27FC236}">
                  <a16:creationId xmlns:a16="http://schemas.microsoft.com/office/drawing/2014/main" id="{C214BF69-163E-3B92-8445-43B59B95136C}"/>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40" name="Freeform 128">
              <a:extLst>
                <a:ext uri="{FF2B5EF4-FFF2-40B4-BE49-F238E27FC236}">
                  <a16:creationId xmlns:a16="http://schemas.microsoft.com/office/drawing/2014/main" id="{AAB82EDA-7A19-2794-1E2F-D632EA8915C8}"/>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41" name="Freeform 129">
              <a:extLst>
                <a:ext uri="{FF2B5EF4-FFF2-40B4-BE49-F238E27FC236}">
                  <a16:creationId xmlns:a16="http://schemas.microsoft.com/office/drawing/2014/main" id="{3D44D703-25B2-9732-45EE-668C46B8684B}"/>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42" name="Freeform 130">
              <a:extLst>
                <a:ext uri="{FF2B5EF4-FFF2-40B4-BE49-F238E27FC236}">
                  <a16:creationId xmlns:a16="http://schemas.microsoft.com/office/drawing/2014/main" id="{43666A1D-6516-92FC-94CD-C8CC6CAE9C62}"/>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43" name="Freeform 131">
              <a:extLst>
                <a:ext uri="{FF2B5EF4-FFF2-40B4-BE49-F238E27FC236}">
                  <a16:creationId xmlns:a16="http://schemas.microsoft.com/office/drawing/2014/main" id="{629BA8D8-72CB-B15A-F68C-0E1A16F281E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4" name="Freeform 132">
              <a:extLst>
                <a:ext uri="{FF2B5EF4-FFF2-40B4-BE49-F238E27FC236}">
                  <a16:creationId xmlns:a16="http://schemas.microsoft.com/office/drawing/2014/main" id="{767DE3B8-351E-F10A-53AD-FCCCA0CDB7A5}"/>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3">
              <a:extLst>
                <a:ext uri="{FF2B5EF4-FFF2-40B4-BE49-F238E27FC236}">
                  <a16:creationId xmlns:a16="http://schemas.microsoft.com/office/drawing/2014/main" id="{32C1C374-8A03-E1EF-872E-153C8836CE0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6" name="Freeform 134">
              <a:extLst>
                <a:ext uri="{FF2B5EF4-FFF2-40B4-BE49-F238E27FC236}">
                  <a16:creationId xmlns:a16="http://schemas.microsoft.com/office/drawing/2014/main" id="{9B8B6358-FAD4-3021-3823-5B07ED2F94FD}"/>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5">
              <a:extLst>
                <a:ext uri="{FF2B5EF4-FFF2-40B4-BE49-F238E27FC236}">
                  <a16:creationId xmlns:a16="http://schemas.microsoft.com/office/drawing/2014/main" id="{6E2B9F43-5FE7-70EC-27AC-3889AF62A301}"/>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8" name="Freeform 136">
              <a:extLst>
                <a:ext uri="{FF2B5EF4-FFF2-40B4-BE49-F238E27FC236}">
                  <a16:creationId xmlns:a16="http://schemas.microsoft.com/office/drawing/2014/main" id="{0DA7FA3D-C40B-F023-9F00-B81FE432CD3B}"/>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9" name="Freeform 137">
              <a:extLst>
                <a:ext uri="{FF2B5EF4-FFF2-40B4-BE49-F238E27FC236}">
                  <a16:creationId xmlns:a16="http://schemas.microsoft.com/office/drawing/2014/main" id="{B5B91715-246A-F86D-4822-B13CFF11C9D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50" name="Freeform 138">
              <a:extLst>
                <a:ext uri="{FF2B5EF4-FFF2-40B4-BE49-F238E27FC236}">
                  <a16:creationId xmlns:a16="http://schemas.microsoft.com/office/drawing/2014/main" id="{62343C4A-AECC-9362-3840-57843328CCD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51" name="Freeform 139">
              <a:extLst>
                <a:ext uri="{FF2B5EF4-FFF2-40B4-BE49-F238E27FC236}">
                  <a16:creationId xmlns:a16="http://schemas.microsoft.com/office/drawing/2014/main" id="{0173E19D-6158-51E9-673B-9398944AB87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0">
              <a:extLst>
                <a:ext uri="{FF2B5EF4-FFF2-40B4-BE49-F238E27FC236}">
                  <a16:creationId xmlns:a16="http://schemas.microsoft.com/office/drawing/2014/main" id="{7A615E13-A379-A977-1EE1-84E145A1E629}"/>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3" name="Freeform 141">
              <a:extLst>
                <a:ext uri="{FF2B5EF4-FFF2-40B4-BE49-F238E27FC236}">
                  <a16:creationId xmlns:a16="http://schemas.microsoft.com/office/drawing/2014/main" id="{AA8B82EE-F2FF-6C58-BD24-1E321EAFAB7A}"/>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2">
              <a:extLst>
                <a:ext uri="{FF2B5EF4-FFF2-40B4-BE49-F238E27FC236}">
                  <a16:creationId xmlns:a16="http://schemas.microsoft.com/office/drawing/2014/main" id="{12DD986B-6AFD-EA9D-77BF-C75028FF783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5" name="Freeform 143">
              <a:extLst>
                <a:ext uri="{FF2B5EF4-FFF2-40B4-BE49-F238E27FC236}">
                  <a16:creationId xmlns:a16="http://schemas.microsoft.com/office/drawing/2014/main" id="{ADDA3801-1F26-3499-7B19-1159026B1309}"/>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6" name="Freeform 144">
              <a:extLst>
                <a:ext uri="{FF2B5EF4-FFF2-40B4-BE49-F238E27FC236}">
                  <a16:creationId xmlns:a16="http://schemas.microsoft.com/office/drawing/2014/main" id="{FDC6BC7C-797F-AE53-452E-C68E83CB8A7F}"/>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45">
              <a:extLst>
                <a:ext uri="{FF2B5EF4-FFF2-40B4-BE49-F238E27FC236}">
                  <a16:creationId xmlns:a16="http://schemas.microsoft.com/office/drawing/2014/main" id="{1D6C0AD8-5B94-B0E6-0B8D-59E8EC31959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46">
              <a:extLst>
                <a:ext uri="{FF2B5EF4-FFF2-40B4-BE49-F238E27FC236}">
                  <a16:creationId xmlns:a16="http://schemas.microsoft.com/office/drawing/2014/main" id="{7B24D4D2-82EF-3DC5-D920-24BEBB53344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47">
              <a:extLst>
                <a:ext uri="{FF2B5EF4-FFF2-40B4-BE49-F238E27FC236}">
                  <a16:creationId xmlns:a16="http://schemas.microsoft.com/office/drawing/2014/main" id="{5537C966-87A7-A99B-04DA-B11768C24635}"/>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60" name="Freeform 148">
              <a:extLst>
                <a:ext uri="{FF2B5EF4-FFF2-40B4-BE49-F238E27FC236}">
                  <a16:creationId xmlns:a16="http://schemas.microsoft.com/office/drawing/2014/main" id="{845DD02D-C6AE-E4B7-EAF8-B67D8DA0AEA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61" name="Freeform 149">
              <a:extLst>
                <a:ext uri="{FF2B5EF4-FFF2-40B4-BE49-F238E27FC236}">
                  <a16:creationId xmlns:a16="http://schemas.microsoft.com/office/drawing/2014/main" id="{2F01C9BB-E3C0-478D-1E02-6F6A830036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0">
              <a:extLst>
                <a:ext uri="{FF2B5EF4-FFF2-40B4-BE49-F238E27FC236}">
                  <a16:creationId xmlns:a16="http://schemas.microsoft.com/office/drawing/2014/main" id="{8E81C528-6D72-4E3B-5EA1-FC0ED87C2603}"/>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63" name="Freeform 151">
              <a:extLst>
                <a:ext uri="{FF2B5EF4-FFF2-40B4-BE49-F238E27FC236}">
                  <a16:creationId xmlns:a16="http://schemas.microsoft.com/office/drawing/2014/main" id="{14EA7CEF-D84F-1597-E64E-B1F41C109ABE}"/>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4" name="Freeform 152">
              <a:extLst>
                <a:ext uri="{FF2B5EF4-FFF2-40B4-BE49-F238E27FC236}">
                  <a16:creationId xmlns:a16="http://schemas.microsoft.com/office/drawing/2014/main" id="{EEA5D965-57C3-D9FE-482C-4107ECB85962}"/>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5" name="Freeform 153">
              <a:extLst>
                <a:ext uri="{FF2B5EF4-FFF2-40B4-BE49-F238E27FC236}">
                  <a16:creationId xmlns:a16="http://schemas.microsoft.com/office/drawing/2014/main" id="{E2A5E1DB-50A2-1915-8635-10D771DF983D}"/>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6" name="Freeform 154">
              <a:extLst>
                <a:ext uri="{FF2B5EF4-FFF2-40B4-BE49-F238E27FC236}">
                  <a16:creationId xmlns:a16="http://schemas.microsoft.com/office/drawing/2014/main" id="{CB202A58-A60E-3574-1A47-4B8FC698089F}"/>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7" name="Freeform 155">
              <a:extLst>
                <a:ext uri="{FF2B5EF4-FFF2-40B4-BE49-F238E27FC236}">
                  <a16:creationId xmlns:a16="http://schemas.microsoft.com/office/drawing/2014/main" id="{346EFACB-6D17-A38B-6CBF-983E8C979194}"/>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8" name="Freeform 156">
              <a:extLst>
                <a:ext uri="{FF2B5EF4-FFF2-40B4-BE49-F238E27FC236}">
                  <a16:creationId xmlns:a16="http://schemas.microsoft.com/office/drawing/2014/main" id="{1159A404-5586-9553-F1C6-B8130DE12299}"/>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9" name="Freeform 157">
              <a:extLst>
                <a:ext uri="{FF2B5EF4-FFF2-40B4-BE49-F238E27FC236}">
                  <a16:creationId xmlns:a16="http://schemas.microsoft.com/office/drawing/2014/main" id="{E6B684B5-F260-8E78-319D-FF575AE307C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70" name="Freeform 158">
              <a:extLst>
                <a:ext uri="{FF2B5EF4-FFF2-40B4-BE49-F238E27FC236}">
                  <a16:creationId xmlns:a16="http://schemas.microsoft.com/office/drawing/2014/main" id="{7D5CEC76-5D02-6A7B-327B-E6E92D1EF2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1" name="Freeform 159">
              <a:extLst>
                <a:ext uri="{FF2B5EF4-FFF2-40B4-BE49-F238E27FC236}">
                  <a16:creationId xmlns:a16="http://schemas.microsoft.com/office/drawing/2014/main" id="{A61F9EBB-1843-0F11-1B2C-AF950B5094D8}"/>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0">
              <a:extLst>
                <a:ext uri="{FF2B5EF4-FFF2-40B4-BE49-F238E27FC236}">
                  <a16:creationId xmlns:a16="http://schemas.microsoft.com/office/drawing/2014/main" id="{5EC587A3-908B-5D4F-DF67-06FFD7FCF16A}"/>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73" name="Freeform 161">
              <a:extLst>
                <a:ext uri="{FF2B5EF4-FFF2-40B4-BE49-F238E27FC236}">
                  <a16:creationId xmlns:a16="http://schemas.microsoft.com/office/drawing/2014/main" id="{D09E7254-FE01-AF89-2472-DF89FABF5FA1}"/>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4" name="Freeform 162">
              <a:extLst>
                <a:ext uri="{FF2B5EF4-FFF2-40B4-BE49-F238E27FC236}">
                  <a16:creationId xmlns:a16="http://schemas.microsoft.com/office/drawing/2014/main" id="{A6DC4D65-97CE-38A1-2258-0D0658DB72C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5" name="Freeform 163">
              <a:extLst>
                <a:ext uri="{FF2B5EF4-FFF2-40B4-BE49-F238E27FC236}">
                  <a16:creationId xmlns:a16="http://schemas.microsoft.com/office/drawing/2014/main" id="{B449290F-939A-368B-6FD1-9C83FE1BA970}"/>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6" name="Freeform 164">
              <a:extLst>
                <a:ext uri="{FF2B5EF4-FFF2-40B4-BE49-F238E27FC236}">
                  <a16:creationId xmlns:a16="http://schemas.microsoft.com/office/drawing/2014/main" id="{0BE1A8B8-6796-DFE3-6AB9-174E0817C2B5}"/>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7" name="Freeform 165">
              <a:extLst>
                <a:ext uri="{FF2B5EF4-FFF2-40B4-BE49-F238E27FC236}">
                  <a16:creationId xmlns:a16="http://schemas.microsoft.com/office/drawing/2014/main" id="{5EAF5B39-E5B4-FAE4-89C3-E0E27E6B256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8" name="Freeform 166">
              <a:extLst>
                <a:ext uri="{FF2B5EF4-FFF2-40B4-BE49-F238E27FC236}">
                  <a16:creationId xmlns:a16="http://schemas.microsoft.com/office/drawing/2014/main" id="{9F060228-BCC8-4C93-E2DE-AE539CE8A66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9" name="Freeform 167">
              <a:extLst>
                <a:ext uri="{FF2B5EF4-FFF2-40B4-BE49-F238E27FC236}">
                  <a16:creationId xmlns:a16="http://schemas.microsoft.com/office/drawing/2014/main" id="{697FA3BE-B829-E80B-5EA3-0B6C3C54E08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0" name="Freeform 168">
              <a:extLst>
                <a:ext uri="{FF2B5EF4-FFF2-40B4-BE49-F238E27FC236}">
                  <a16:creationId xmlns:a16="http://schemas.microsoft.com/office/drawing/2014/main" id="{CD84F92F-904F-E831-93E7-3E90F51DA91F}"/>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81" name="Freeform 169">
              <a:extLst>
                <a:ext uri="{FF2B5EF4-FFF2-40B4-BE49-F238E27FC236}">
                  <a16:creationId xmlns:a16="http://schemas.microsoft.com/office/drawing/2014/main" id="{9043B72D-6098-6ECD-0B14-417CA4B68E34}"/>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82" name="Freeform 170">
              <a:extLst>
                <a:ext uri="{FF2B5EF4-FFF2-40B4-BE49-F238E27FC236}">
                  <a16:creationId xmlns:a16="http://schemas.microsoft.com/office/drawing/2014/main" id="{958B1E76-5E2B-EA6C-33C6-547036E5BE7D}"/>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83" name="Freeform 171">
              <a:extLst>
                <a:ext uri="{FF2B5EF4-FFF2-40B4-BE49-F238E27FC236}">
                  <a16:creationId xmlns:a16="http://schemas.microsoft.com/office/drawing/2014/main" id="{01F61BEF-6E5D-1CCC-B7A7-5F40C40B0A8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4" name="Freeform 172">
              <a:extLst>
                <a:ext uri="{FF2B5EF4-FFF2-40B4-BE49-F238E27FC236}">
                  <a16:creationId xmlns:a16="http://schemas.microsoft.com/office/drawing/2014/main" id="{EA986FEC-CF41-7B2D-828D-8C5AA65D801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5" name="Freeform 173">
              <a:extLst>
                <a:ext uri="{FF2B5EF4-FFF2-40B4-BE49-F238E27FC236}">
                  <a16:creationId xmlns:a16="http://schemas.microsoft.com/office/drawing/2014/main" id="{D1AEB85E-0C2D-3AA9-ADBA-2D593263927C}"/>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6" name="Freeform 174">
              <a:extLst>
                <a:ext uri="{FF2B5EF4-FFF2-40B4-BE49-F238E27FC236}">
                  <a16:creationId xmlns:a16="http://schemas.microsoft.com/office/drawing/2014/main" id="{9CF29E28-24B0-C041-44CB-F0E7B9A240F1}"/>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75">
              <a:extLst>
                <a:ext uri="{FF2B5EF4-FFF2-40B4-BE49-F238E27FC236}">
                  <a16:creationId xmlns:a16="http://schemas.microsoft.com/office/drawing/2014/main" id="{6646A045-5CB0-A0DB-FAAD-4253E744A757}"/>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8" name="Freeform 176">
              <a:extLst>
                <a:ext uri="{FF2B5EF4-FFF2-40B4-BE49-F238E27FC236}">
                  <a16:creationId xmlns:a16="http://schemas.microsoft.com/office/drawing/2014/main" id="{102B3893-7A3F-0202-ED58-CFB4F98F4EF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9" name="Freeform 177">
              <a:extLst>
                <a:ext uri="{FF2B5EF4-FFF2-40B4-BE49-F238E27FC236}">
                  <a16:creationId xmlns:a16="http://schemas.microsoft.com/office/drawing/2014/main" id="{DA3B9E78-6200-1139-993C-1E192959311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0" name="Freeform 178">
              <a:extLst>
                <a:ext uri="{FF2B5EF4-FFF2-40B4-BE49-F238E27FC236}">
                  <a16:creationId xmlns:a16="http://schemas.microsoft.com/office/drawing/2014/main" id="{EAE067A9-E5C5-3FF8-8137-BF986B30EEC2}"/>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1" name="Freeform 179">
              <a:extLst>
                <a:ext uri="{FF2B5EF4-FFF2-40B4-BE49-F238E27FC236}">
                  <a16:creationId xmlns:a16="http://schemas.microsoft.com/office/drawing/2014/main" id="{86F62FFA-1FD2-163E-E240-E28C101C10AF}"/>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0">
              <a:extLst>
                <a:ext uri="{FF2B5EF4-FFF2-40B4-BE49-F238E27FC236}">
                  <a16:creationId xmlns:a16="http://schemas.microsoft.com/office/drawing/2014/main" id="{B53ED9C3-5E78-B6E0-3D8B-614F673661C2}"/>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1">
              <a:extLst>
                <a:ext uri="{FF2B5EF4-FFF2-40B4-BE49-F238E27FC236}">
                  <a16:creationId xmlns:a16="http://schemas.microsoft.com/office/drawing/2014/main" id="{5F7BFCB2-A66C-E428-4F13-CCA027E43E91}"/>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4" name="Freeform 182">
              <a:extLst>
                <a:ext uri="{FF2B5EF4-FFF2-40B4-BE49-F238E27FC236}">
                  <a16:creationId xmlns:a16="http://schemas.microsoft.com/office/drawing/2014/main" id="{6BB843B7-27AA-7816-A2C2-D9D20267CDD7}"/>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3">
              <a:extLst>
                <a:ext uri="{FF2B5EF4-FFF2-40B4-BE49-F238E27FC236}">
                  <a16:creationId xmlns:a16="http://schemas.microsoft.com/office/drawing/2014/main" id="{81B2B471-D8A2-EEA9-4F1A-3533D9CC1F3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84">
              <a:extLst>
                <a:ext uri="{FF2B5EF4-FFF2-40B4-BE49-F238E27FC236}">
                  <a16:creationId xmlns:a16="http://schemas.microsoft.com/office/drawing/2014/main" id="{18A266E3-066E-ABD9-0873-CB01C5A4576E}"/>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7" name="Freeform 185">
              <a:extLst>
                <a:ext uri="{FF2B5EF4-FFF2-40B4-BE49-F238E27FC236}">
                  <a16:creationId xmlns:a16="http://schemas.microsoft.com/office/drawing/2014/main" id="{6FE93734-EDB2-055B-53AF-669579C507F3}"/>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8" name="Freeform 186">
              <a:extLst>
                <a:ext uri="{FF2B5EF4-FFF2-40B4-BE49-F238E27FC236}">
                  <a16:creationId xmlns:a16="http://schemas.microsoft.com/office/drawing/2014/main" id="{00AAC3D8-3DCC-0972-74CF-1669167496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87">
              <a:extLst>
                <a:ext uri="{FF2B5EF4-FFF2-40B4-BE49-F238E27FC236}">
                  <a16:creationId xmlns:a16="http://schemas.microsoft.com/office/drawing/2014/main" id="{96CA3DC8-8B2F-0983-451C-D86E19B10EA9}"/>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00" name="Freeform 188">
              <a:extLst>
                <a:ext uri="{FF2B5EF4-FFF2-40B4-BE49-F238E27FC236}">
                  <a16:creationId xmlns:a16="http://schemas.microsoft.com/office/drawing/2014/main" id="{F58CCE49-4613-9245-93DA-CA5EED65E33F}"/>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101" name="Freeform 189">
              <a:extLst>
                <a:ext uri="{FF2B5EF4-FFF2-40B4-BE49-F238E27FC236}">
                  <a16:creationId xmlns:a16="http://schemas.microsoft.com/office/drawing/2014/main" id="{624A4858-13CE-BA7B-F4C5-E2D9C5B5FE93}"/>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2" name="Freeform 190">
              <a:extLst>
                <a:ext uri="{FF2B5EF4-FFF2-40B4-BE49-F238E27FC236}">
                  <a16:creationId xmlns:a16="http://schemas.microsoft.com/office/drawing/2014/main" id="{A5B3E93E-9220-9EB4-E1EC-AB2008D1DC0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03" name="Freeform 191">
              <a:extLst>
                <a:ext uri="{FF2B5EF4-FFF2-40B4-BE49-F238E27FC236}">
                  <a16:creationId xmlns:a16="http://schemas.microsoft.com/office/drawing/2014/main" id="{33E55159-238C-460F-B474-BAB61ABA2647}"/>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2">
              <a:extLst>
                <a:ext uri="{FF2B5EF4-FFF2-40B4-BE49-F238E27FC236}">
                  <a16:creationId xmlns:a16="http://schemas.microsoft.com/office/drawing/2014/main" id="{E23ED80D-6AD8-8B8A-E5C1-3D84BB10BBA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5" name="Freeform 193">
              <a:extLst>
                <a:ext uri="{FF2B5EF4-FFF2-40B4-BE49-F238E27FC236}">
                  <a16:creationId xmlns:a16="http://schemas.microsoft.com/office/drawing/2014/main" id="{4210EA12-04C9-F76E-3BCA-7C63DFDF211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6" name="Freeform 194">
              <a:extLst>
                <a:ext uri="{FF2B5EF4-FFF2-40B4-BE49-F238E27FC236}">
                  <a16:creationId xmlns:a16="http://schemas.microsoft.com/office/drawing/2014/main" id="{48A5ACDA-1BEF-078D-685E-3D92330CB0DC}"/>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5">
              <a:extLst>
                <a:ext uri="{FF2B5EF4-FFF2-40B4-BE49-F238E27FC236}">
                  <a16:creationId xmlns:a16="http://schemas.microsoft.com/office/drawing/2014/main" id="{7EF25860-0457-89A1-A09C-C50DE68E304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8" name="Freeform 196">
              <a:extLst>
                <a:ext uri="{FF2B5EF4-FFF2-40B4-BE49-F238E27FC236}">
                  <a16:creationId xmlns:a16="http://schemas.microsoft.com/office/drawing/2014/main" id="{3E319830-66B7-C868-DD9D-0B0EEC7CC47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9" name="Freeform 197">
              <a:extLst>
                <a:ext uri="{FF2B5EF4-FFF2-40B4-BE49-F238E27FC236}">
                  <a16:creationId xmlns:a16="http://schemas.microsoft.com/office/drawing/2014/main" id="{A913F00D-53F0-4A9A-1098-FC336DED6AF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10" name="Freeform 198">
              <a:extLst>
                <a:ext uri="{FF2B5EF4-FFF2-40B4-BE49-F238E27FC236}">
                  <a16:creationId xmlns:a16="http://schemas.microsoft.com/office/drawing/2014/main" id="{B038B423-D0FF-BCA7-F3B3-BF05E409EE4E}"/>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11" name="Freeform 199">
              <a:extLst>
                <a:ext uri="{FF2B5EF4-FFF2-40B4-BE49-F238E27FC236}">
                  <a16:creationId xmlns:a16="http://schemas.microsoft.com/office/drawing/2014/main" id="{FA5B78D8-B22F-45F8-1B90-10D42C678F11}"/>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12" name="Freeform 200">
              <a:extLst>
                <a:ext uri="{FF2B5EF4-FFF2-40B4-BE49-F238E27FC236}">
                  <a16:creationId xmlns:a16="http://schemas.microsoft.com/office/drawing/2014/main" id="{F535ADF5-52CC-8D25-166D-A87BE48C33B9}"/>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1">
              <a:extLst>
                <a:ext uri="{FF2B5EF4-FFF2-40B4-BE49-F238E27FC236}">
                  <a16:creationId xmlns:a16="http://schemas.microsoft.com/office/drawing/2014/main" id="{B338F2A4-A199-3EEF-2238-8A742E82CBF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2">
              <a:extLst>
                <a:ext uri="{FF2B5EF4-FFF2-40B4-BE49-F238E27FC236}">
                  <a16:creationId xmlns:a16="http://schemas.microsoft.com/office/drawing/2014/main" id="{3BD6E2BF-2A23-99E1-C5E4-C1BA5778B756}"/>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03">
              <a:extLst>
                <a:ext uri="{FF2B5EF4-FFF2-40B4-BE49-F238E27FC236}">
                  <a16:creationId xmlns:a16="http://schemas.microsoft.com/office/drawing/2014/main" id="{97AA14D5-F0D4-8830-C321-C097F1197B47}"/>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4">
              <a:extLst>
                <a:ext uri="{FF2B5EF4-FFF2-40B4-BE49-F238E27FC236}">
                  <a16:creationId xmlns:a16="http://schemas.microsoft.com/office/drawing/2014/main" id="{F307BD9F-4437-3E32-A9C4-E5362FF6D7F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5">
              <a:extLst>
                <a:ext uri="{FF2B5EF4-FFF2-40B4-BE49-F238E27FC236}">
                  <a16:creationId xmlns:a16="http://schemas.microsoft.com/office/drawing/2014/main" id="{29F92578-3E85-A32F-A8F2-1695CE264B17}"/>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06">
              <a:extLst>
                <a:ext uri="{FF2B5EF4-FFF2-40B4-BE49-F238E27FC236}">
                  <a16:creationId xmlns:a16="http://schemas.microsoft.com/office/drawing/2014/main" id="{81C45923-FADE-7B75-DD32-53D70BE593A4}"/>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9" name="Freeform 207">
              <a:extLst>
                <a:ext uri="{FF2B5EF4-FFF2-40B4-BE49-F238E27FC236}">
                  <a16:creationId xmlns:a16="http://schemas.microsoft.com/office/drawing/2014/main" id="{6D4806B7-FE7A-F74A-D71B-7C049995BBE7}"/>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08">
              <a:extLst>
                <a:ext uri="{FF2B5EF4-FFF2-40B4-BE49-F238E27FC236}">
                  <a16:creationId xmlns:a16="http://schemas.microsoft.com/office/drawing/2014/main" id="{5879D68C-8F10-9871-3500-9571D0F099E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09">
              <a:extLst>
                <a:ext uri="{FF2B5EF4-FFF2-40B4-BE49-F238E27FC236}">
                  <a16:creationId xmlns:a16="http://schemas.microsoft.com/office/drawing/2014/main" id="{699ED15C-80F1-7537-1F1D-D353C4B2BD8D}"/>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2" name="Freeform 210">
              <a:extLst>
                <a:ext uri="{FF2B5EF4-FFF2-40B4-BE49-F238E27FC236}">
                  <a16:creationId xmlns:a16="http://schemas.microsoft.com/office/drawing/2014/main" id="{A7AC1659-FD75-3C4F-2F56-940D48CA4590}"/>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23" name="Freeform 211">
              <a:extLst>
                <a:ext uri="{FF2B5EF4-FFF2-40B4-BE49-F238E27FC236}">
                  <a16:creationId xmlns:a16="http://schemas.microsoft.com/office/drawing/2014/main" id="{1CF85517-E7D5-2F3F-3CB1-00239DDB85C5}"/>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4" name="Freeform 212">
              <a:extLst>
                <a:ext uri="{FF2B5EF4-FFF2-40B4-BE49-F238E27FC236}">
                  <a16:creationId xmlns:a16="http://schemas.microsoft.com/office/drawing/2014/main" id="{4E969B4E-1261-C0B6-55A9-A48E3BB1CFAF}"/>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5" name="Freeform 213">
              <a:extLst>
                <a:ext uri="{FF2B5EF4-FFF2-40B4-BE49-F238E27FC236}">
                  <a16:creationId xmlns:a16="http://schemas.microsoft.com/office/drawing/2014/main" id="{67179FD1-372B-0591-3F55-86C2B5ADFB9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6" name="Freeform 214">
              <a:extLst>
                <a:ext uri="{FF2B5EF4-FFF2-40B4-BE49-F238E27FC236}">
                  <a16:creationId xmlns:a16="http://schemas.microsoft.com/office/drawing/2014/main" id="{3EAA096B-2408-7FAF-E923-055747CBF0B0}"/>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7" name="Freeform 215">
              <a:extLst>
                <a:ext uri="{FF2B5EF4-FFF2-40B4-BE49-F238E27FC236}">
                  <a16:creationId xmlns:a16="http://schemas.microsoft.com/office/drawing/2014/main" id="{33071C2C-9477-7A5A-2D5F-67B690E3B3F6}"/>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8" name="Freeform 216">
              <a:extLst>
                <a:ext uri="{FF2B5EF4-FFF2-40B4-BE49-F238E27FC236}">
                  <a16:creationId xmlns:a16="http://schemas.microsoft.com/office/drawing/2014/main" id="{C80928C6-467F-B8E0-1A01-20D56724597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9" name="Freeform 217">
              <a:extLst>
                <a:ext uri="{FF2B5EF4-FFF2-40B4-BE49-F238E27FC236}">
                  <a16:creationId xmlns:a16="http://schemas.microsoft.com/office/drawing/2014/main" id="{5AD1CB49-2DDC-8714-EF3D-30F06A3E950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30" name="Freeform 218">
              <a:extLst>
                <a:ext uri="{FF2B5EF4-FFF2-40B4-BE49-F238E27FC236}">
                  <a16:creationId xmlns:a16="http://schemas.microsoft.com/office/drawing/2014/main" id="{BD7DD0C2-A23A-7C17-9EE0-86C531123049}"/>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31" name="Freeform 219">
              <a:extLst>
                <a:ext uri="{FF2B5EF4-FFF2-40B4-BE49-F238E27FC236}">
                  <a16:creationId xmlns:a16="http://schemas.microsoft.com/office/drawing/2014/main" id="{B5A78520-58F6-1963-3E84-ED607A2F34C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0">
              <a:extLst>
                <a:ext uri="{FF2B5EF4-FFF2-40B4-BE49-F238E27FC236}">
                  <a16:creationId xmlns:a16="http://schemas.microsoft.com/office/drawing/2014/main" id="{23D7969D-64D0-CCB3-BC51-1B33DCD53E7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33" name="Freeform 221">
              <a:extLst>
                <a:ext uri="{FF2B5EF4-FFF2-40B4-BE49-F238E27FC236}">
                  <a16:creationId xmlns:a16="http://schemas.microsoft.com/office/drawing/2014/main" id="{D3BF32AE-2EE7-6985-AA4D-61526E96AF1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4" name="Freeform 222">
              <a:extLst>
                <a:ext uri="{FF2B5EF4-FFF2-40B4-BE49-F238E27FC236}">
                  <a16:creationId xmlns:a16="http://schemas.microsoft.com/office/drawing/2014/main" id="{00227730-ED84-BAF0-A003-5DBD75D8CCF2}"/>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5" name="Freeform 223">
              <a:extLst>
                <a:ext uri="{FF2B5EF4-FFF2-40B4-BE49-F238E27FC236}">
                  <a16:creationId xmlns:a16="http://schemas.microsoft.com/office/drawing/2014/main" id="{C6E62585-781E-D5BB-E79E-041C130DEAB5}"/>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6" name="Freeform 224">
              <a:extLst>
                <a:ext uri="{FF2B5EF4-FFF2-40B4-BE49-F238E27FC236}">
                  <a16:creationId xmlns:a16="http://schemas.microsoft.com/office/drawing/2014/main" id="{9477857C-A5EC-04CD-392C-CB31A6F6836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7" name="Freeform 225">
              <a:extLst>
                <a:ext uri="{FF2B5EF4-FFF2-40B4-BE49-F238E27FC236}">
                  <a16:creationId xmlns:a16="http://schemas.microsoft.com/office/drawing/2014/main" id="{2E6FC439-028D-C8C4-D8FA-CA9EA45AABE2}"/>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8" name="Freeform 226">
              <a:extLst>
                <a:ext uri="{FF2B5EF4-FFF2-40B4-BE49-F238E27FC236}">
                  <a16:creationId xmlns:a16="http://schemas.microsoft.com/office/drawing/2014/main" id="{A31F2DC0-E5E8-EAE8-F33E-1F6A4971E8DF}"/>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9" name="Freeform 227">
              <a:extLst>
                <a:ext uri="{FF2B5EF4-FFF2-40B4-BE49-F238E27FC236}">
                  <a16:creationId xmlns:a16="http://schemas.microsoft.com/office/drawing/2014/main" id="{CDE2CBC1-D6DB-56EF-99D7-B356276B482D}"/>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40" name="Freeform 228">
              <a:extLst>
                <a:ext uri="{FF2B5EF4-FFF2-40B4-BE49-F238E27FC236}">
                  <a16:creationId xmlns:a16="http://schemas.microsoft.com/office/drawing/2014/main" id="{A91C8A4E-AE9E-51EC-4A67-C30F53648CE4}"/>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41" name="Freeform 229">
              <a:extLst>
                <a:ext uri="{FF2B5EF4-FFF2-40B4-BE49-F238E27FC236}">
                  <a16:creationId xmlns:a16="http://schemas.microsoft.com/office/drawing/2014/main" id="{04538B6F-DD7F-9CE8-349C-A3525A323412}"/>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42" name="Freeform 230">
              <a:extLst>
                <a:ext uri="{FF2B5EF4-FFF2-40B4-BE49-F238E27FC236}">
                  <a16:creationId xmlns:a16="http://schemas.microsoft.com/office/drawing/2014/main" id="{36C6B069-130F-CED3-464B-340159983E4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43" name="Freeform 231">
              <a:extLst>
                <a:ext uri="{FF2B5EF4-FFF2-40B4-BE49-F238E27FC236}">
                  <a16:creationId xmlns:a16="http://schemas.microsoft.com/office/drawing/2014/main" id="{F399E123-A632-75B2-6B04-7E084A76FDF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4" name="Freeform 232">
              <a:extLst>
                <a:ext uri="{FF2B5EF4-FFF2-40B4-BE49-F238E27FC236}">
                  <a16:creationId xmlns:a16="http://schemas.microsoft.com/office/drawing/2014/main" id="{5E367945-4CBE-F69D-251E-24FD6CD3E7CF}"/>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5" name="Freeform 233">
              <a:extLst>
                <a:ext uri="{FF2B5EF4-FFF2-40B4-BE49-F238E27FC236}">
                  <a16:creationId xmlns:a16="http://schemas.microsoft.com/office/drawing/2014/main" id="{CFAF9E5D-0E36-7F50-71C2-8936839DBCE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6" name="Freeform 234">
              <a:extLst>
                <a:ext uri="{FF2B5EF4-FFF2-40B4-BE49-F238E27FC236}">
                  <a16:creationId xmlns:a16="http://schemas.microsoft.com/office/drawing/2014/main" id="{917AE8A3-5D1E-5F13-71E8-B0A40E936B9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7" name="Freeform 235">
              <a:extLst>
                <a:ext uri="{FF2B5EF4-FFF2-40B4-BE49-F238E27FC236}">
                  <a16:creationId xmlns:a16="http://schemas.microsoft.com/office/drawing/2014/main" id="{F5E9EA1A-89B1-36A7-EEF2-1CC226F0CFEB}"/>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8" name="Freeform 236">
              <a:extLst>
                <a:ext uri="{FF2B5EF4-FFF2-40B4-BE49-F238E27FC236}">
                  <a16:creationId xmlns:a16="http://schemas.microsoft.com/office/drawing/2014/main" id="{07915F6E-5BA6-9389-CA66-7C2742CB4EF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9" name="Freeform 237">
              <a:extLst>
                <a:ext uri="{FF2B5EF4-FFF2-40B4-BE49-F238E27FC236}">
                  <a16:creationId xmlns:a16="http://schemas.microsoft.com/office/drawing/2014/main" id="{18684DCD-3699-C6DC-B2E0-390399A1016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50" name="Freeform 238">
              <a:extLst>
                <a:ext uri="{FF2B5EF4-FFF2-40B4-BE49-F238E27FC236}">
                  <a16:creationId xmlns:a16="http://schemas.microsoft.com/office/drawing/2014/main" id="{124419A8-DB5E-92B8-4151-840F04ECC813}"/>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4" name="Text Placeholder 1">
            <a:extLst>
              <a:ext uri="{FF2B5EF4-FFF2-40B4-BE49-F238E27FC236}">
                <a16:creationId xmlns:a16="http://schemas.microsoft.com/office/drawing/2014/main" id="{408B5C28-6560-8DB6-38BF-7301B3E8B309}"/>
              </a:ext>
            </a:extLst>
          </p:cNvPr>
          <p:cNvSpPr txBox="1">
            <a:spLocks/>
          </p:cNvSpPr>
          <p:nvPr/>
        </p:nvSpPr>
        <p:spPr>
          <a:xfrm>
            <a:off x="2885246" y="116547"/>
            <a:ext cx="9078062"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800" dirty="0">
                <a:solidFill>
                  <a:srgbClr val="027354"/>
                </a:solidFill>
              </a:rPr>
              <a:t>Bekijk alle bestaande interne en externe documenten, processen en activiteiten om te zien waar u staat!</a:t>
            </a:r>
          </a:p>
          <a:p>
            <a:endParaRPr lang="en-IE" sz="2800" dirty="0">
              <a:solidFill>
                <a:srgbClr val="027354"/>
              </a:solidFill>
            </a:endParaRPr>
          </a:p>
        </p:txBody>
      </p:sp>
      <p:sp>
        <p:nvSpPr>
          <p:cNvPr id="6" name="Arrow: Pentagon 5">
            <a:extLst>
              <a:ext uri="{FF2B5EF4-FFF2-40B4-BE49-F238E27FC236}">
                <a16:creationId xmlns:a16="http://schemas.microsoft.com/office/drawing/2014/main" id="{347AFC5B-FC8F-B44B-8F87-6591EBAF6B5B}"/>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Tree>
    <p:extLst>
      <p:ext uri="{BB962C8B-B14F-4D97-AF65-F5344CB8AC3E}">
        <p14:creationId xmlns:p14="http://schemas.microsoft.com/office/powerpoint/2010/main" val="36410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299804" y="1506170"/>
            <a:ext cx="8282763" cy="2800767"/>
          </a:xfrm>
          <a:prstGeom prst="rect">
            <a:avLst/>
          </a:prstGeom>
          <a:noFill/>
        </p:spPr>
        <p:txBody>
          <a:bodyPr wrap="square" rtlCol="0">
            <a:spAutoFit/>
          </a:bodyPr>
          <a:lstStyle/>
          <a:p>
            <a:r>
              <a:rPr lang="en-GB" sz="2200" dirty="0">
                <a:solidFill>
                  <a:schemeClr val="bg1"/>
                </a:solidFill>
              </a:rPr>
              <a:t>Zoals elke succesvolle managementstrategie </a:t>
            </a:r>
            <a:r>
              <a:rPr lang="en-GB" sz="2200" dirty="0" err="1">
                <a:solidFill>
                  <a:schemeClr val="bg1"/>
                </a:solidFill>
              </a:rPr>
              <a:t>heeft</a:t>
            </a:r>
            <a:r>
              <a:rPr lang="en-GB" sz="2200" dirty="0">
                <a:solidFill>
                  <a:schemeClr val="bg1"/>
                </a:solidFill>
              </a:rPr>
              <a:t> CSR de steun van alle bedrijfsniveaus nodig. Het CSR-</a:t>
            </a:r>
            <a:r>
              <a:rPr lang="en-GB" sz="2200" dirty="0" err="1">
                <a:solidFill>
                  <a:schemeClr val="bg1"/>
                </a:solidFill>
              </a:rPr>
              <a:t>leiderschapsteam</a:t>
            </a:r>
            <a:r>
              <a:rPr lang="en-GB" sz="2200" dirty="0">
                <a:solidFill>
                  <a:schemeClr val="bg1"/>
                </a:solidFill>
              </a:rPr>
              <a:t> moet bestaan uit vertegenwoordigers van het topmanagement, leidinggevenden, werknemers, eerstelijnspersoneel en anderen die betrokken zijn </a:t>
            </a:r>
            <a:r>
              <a:rPr lang="en-GB" sz="2200" dirty="0" err="1">
                <a:solidFill>
                  <a:schemeClr val="bg1"/>
                </a:solidFill>
              </a:rPr>
              <a:t>bij</a:t>
            </a:r>
            <a:r>
              <a:rPr lang="en-GB" sz="2200" dirty="0">
                <a:solidFill>
                  <a:schemeClr val="bg1"/>
                </a:solidFill>
              </a:rPr>
              <a:t> CSR-</a:t>
            </a:r>
            <a:r>
              <a:rPr lang="en-GB" sz="2200" dirty="0" err="1">
                <a:solidFill>
                  <a:schemeClr val="bg1"/>
                </a:solidFill>
              </a:rPr>
              <a:t>kwesties</a:t>
            </a:r>
            <a:r>
              <a:rPr lang="en-GB" sz="2200" dirty="0">
                <a:solidFill>
                  <a:schemeClr val="bg1"/>
                </a:solidFill>
              </a:rPr>
              <a:t>. Zoals gezegd is HR belangrijk, evenals degenen die betrokken zijn bij milieudiensten, gezondheid en veiligheid, gemeenschapsrelaties, juridische zaken, financiën, marketing en communicatie.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1506168"/>
            <a:ext cx="11079126" cy="5004501"/>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1648358"/>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19987" y="1919707"/>
            <a:ext cx="8282763" cy="4801314"/>
          </a:xfrm>
          <a:prstGeom prst="rect">
            <a:avLst/>
          </a:prstGeom>
          <a:noFill/>
        </p:spPr>
        <p:txBody>
          <a:bodyPr wrap="square" rtlCol="0">
            <a:spAutoFit/>
          </a:bodyPr>
          <a:lstStyle/>
          <a:p>
            <a:r>
              <a:rPr lang="en-GB" sz="2400" dirty="0">
                <a:solidFill>
                  <a:srgbClr val="E7850F"/>
                </a:solidFill>
                <a:latin typeface="Amasis MT Pro Black" panose="02040A04050005020304" pitchFamily="18" charset="0"/>
              </a:rPr>
              <a:t>Hoe? </a:t>
            </a:r>
            <a:r>
              <a:rPr lang="en-GB" sz="2000" b="1" dirty="0">
                <a:solidFill>
                  <a:srgbClr val="E7850F"/>
                </a:solidFill>
              </a:rPr>
              <a:t>Laat het CSR Leadership Team de belangrijkste CSR-waarden identificeren voor de belangrijkste CSR-pijlers milieu, werkplek, gemeenschap en markt. </a:t>
            </a:r>
            <a:r>
              <a:rPr lang="en-GB" sz="2000" dirty="0"/>
              <a:t>Maak </a:t>
            </a:r>
            <a:r>
              <a:rPr lang="en-GB" sz="2000" dirty="0" err="1"/>
              <a:t>een</a:t>
            </a:r>
            <a:r>
              <a:rPr lang="en-GB" sz="2000" dirty="0"/>
              <a:t> </a:t>
            </a:r>
            <a:r>
              <a:rPr lang="en-GB" sz="2000" b="1" dirty="0"/>
              <a:t>CSR-checklist </a:t>
            </a:r>
            <a:r>
              <a:rPr lang="en-GB" sz="2000" dirty="0"/>
              <a:t>en </a:t>
            </a:r>
            <a:r>
              <a:rPr lang="en-GB" sz="2000" b="1" dirty="0"/>
              <a:t>stel </a:t>
            </a:r>
            <a:r>
              <a:rPr lang="en-GB" sz="2000" dirty="0"/>
              <a:t>op basis hiervan </a:t>
            </a:r>
            <a:r>
              <a:rPr lang="en-GB" sz="2000" b="1" dirty="0"/>
              <a:t>prioriteiten </a:t>
            </a:r>
            <a:r>
              <a:rPr lang="en-GB" sz="2000" dirty="0"/>
              <a:t>en ontwikkel een </a:t>
            </a:r>
            <a:r>
              <a:rPr lang="en-GB" sz="2000" b="1" dirty="0"/>
              <a:t>actieplan</a:t>
            </a:r>
            <a:r>
              <a:rPr lang="en-GB" sz="2000" dirty="0"/>
              <a:t>. Begin intern over </a:t>
            </a:r>
            <a:r>
              <a:rPr lang="en-GB" sz="2000" b="1" dirty="0"/>
              <a:t>CSR-</a:t>
            </a:r>
            <a:r>
              <a:rPr lang="en-GB" sz="2000" b="1" dirty="0" err="1"/>
              <a:t>waarden</a:t>
            </a:r>
            <a:r>
              <a:rPr lang="en-GB" sz="2000" b="1" dirty="0"/>
              <a:t> die het bedrijf zullen motiveren. </a:t>
            </a:r>
            <a:r>
              <a:rPr lang="en-GB" sz="2000" dirty="0"/>
              <a:t>Laat ze bepalen en prioriteren of er </a:t>
            </a:r>
            <a:r>
              <a:rPr lang="en-GB" sz="2000" b="1" dirty="0"/>
              <a:t>zorgen en risico's </a:t>
            </a:r>
            <a:r>
              <a:rPr lang="en-GB" sz="2000" dirty="0"/>
              <a:t>zijn door te kijken naar de toeleveringsketen en de </a:t>
            </a:r>
            <a:r>
              <a:rPr lang="en-GB" sz="2000" b="1" dirty="0"/>
              <a:t>behoeften van elke stakeholder </a:t>
            </a:r>
            <a:r>
              <a:rPr lang="en-GB" sz="2000" dirty="0"/>
              <a:t>(d.w.z. klanten, aandeelhouders, leveranciers, overheid, werknemers enz.). Hoe kunnen ze waarde creëren en bijdragen aan het </a:t>
            </a:r>
            <a:r>
              <a:rPr lang="en-GB" sz="2000" b="1" dirty="0"/>
              <a:t>welzijn van werknemers </a:t>
            </a:r>
            <a:r>
              <a:rPr lang="en-GB" sz="2000" dirty="0"/>
              <a:t>(bijv. door programma's voor diversiteit en inclusie), de </a:t>
            </a:r>
            <a:r>
              <a:rPr lang="en-GB" sz="2000" b="1" dirty="0"/>
              <a:t>lokale gemeenschap en de samenleving </a:t>
            </a:r>
            <a:r>
              <a:rPr lang="en-GB" sz="2000" dirty="0"/>
              <a:t>(bijv. door een stageplaats te creëren of een lokaal goed doel te steunen)? Welke </a:t>
            </a:r>
            <a:r>
              <a:rPr lang="en-GB" sz="2000" b="1" dirty="0"/>
              <a:t>bedrijfspraktijken </a:t>
            </a:r>
            <a:r>
              <a:rPr lang="en-GB" sz="2000" dirty="0"/>
              <a:t>kunnen eenvoudig </a:t>
            </a:r>
            <a:r>
              <a:rPr lang="en-GB" sz="2000" b="1" dirty="0"/>
              <a:t>ethischer en milieuvriendelijker </a:t>
            </a:r>
            <a:r>
              <a:rPr lang="en-GB" sz="2000" dirty="0"/>
              <a:t>worden gemaakt met weinig kosten en middelen? </a:t>
            </a:r>
          </a:p>
          <a:p>
            <a:endParaRPr lang="en-GB" sz="2000" dirty="0"/>
          </a:p>
          <a:p>
            <a:endParaRPr lang="en-GB" sz="2000" dirty="0"/>
          </a:p>
        </p:txBody>
      </p:sp>
      <p:grpSp>
        <p:nvGrpSpPr>
          <p:cNvPr id="145" name="Graphic 4">
            <a:extLst>
              <a:ext uri="{FF2B5EF4-FFF2-40B4-BE49-F238E27FC236}">
                <a16:creationId xmlns:a16="http://schemas.microsoft.com/office/drawing/2014/main" id="{0CE66EA7-0688-808C-DBD5-8125B84A0611}"/>
              </a:ext>
            </a:extLst>
          </p:cNvPr>
          <p:cNvGrpSpPr/>
          <p:nvPr/>
        </p:nvGrpSpPr>
        <p:grpSpPr>
          <a:xfrm>
            <a:off x="1282695" y="1798577"/>
            <a:ext cx="1666347" cy="1419224"/>
            <a:chOff x="3778420" y="3791271"/>
            <a:chExt cx="1253431" cy="1085528"/>
          </a:xfrm>
        </p:grpSpPr>
        <p:sp>
          <p:nvSpPr>
            <p:cNvPr id="146" name="Freeform 104">
              <a:extLst>
                <a:ext uri="{FF2B5EF4-FFF2-40B4-BE49-F238E27FC236}">
                  <a16:creationId xmlns:a16="http://schemas.microsoft.com/office/drawing/2014/main" id="{CA0D8666-FE31-D9C7-A8EB-B51545FD2030}"/>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7" name="Freeform 105">
              <a:extLst>
                <a:ext uri="{FF2B5EF4-FFF2-40B4-BE49-F238E27FC236}">
                  <a16:creationId xmlns:a16="http://schemas.microsoft.com/office/drawing/2014/main" id="{17D4D849-5D95-4E50-791F-B6B172FF5E76}"/>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6">
              <a:extLst>
                <a:ext uri="{FF2B5EF4-FFF2-40B4-BE49-F238E27FC236}">
                  <a16:creationId xmlns:a16="http://schemas.microsoft.com/office/drawing/2014/main" id="{C9525219-C640-816F-D7B9-7D11A71A919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7">
              <a:extLst>
                <a:ext uri="{FF2B5EF4-FFF2-40B4-BE49-F238E27FC236}">
                  <a16:creationId xmlns:a16="http://schemas.microsoft.com/office/drawing/2014/main" id="{8F713235-6FD4-1926-D5CE-FAC9FB7CCC28}"/>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0" name="Freeform 108">
              <a:extLst>
                <a:ext uri="{FF2B5EF4-FFF2-40B4-BE49-F238E27FC236}">
                  <a16:creationId xmlns:a16="http://schemas.microsoft.com/office/drawing/2014/main" id="{98EB9B00-DE21-2A44-E1CB-0D73F2840D8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9">
              <a:extLst>
                <a:ext uri="{FF2B5EF4-FFF2-40B4-BE49-F238E27FC236}">
                  <a16:creationId xmlns:a16="http://schemas.microsoft.com/office/drawing/2014/main" id="{CE636A66-6891-A03C-C3D2-B0398E4218A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10">
              <a:extLst>
                <a:ext uri="{FF2B5EF4-FFF2-40B4-BE49-F238E27FC236}">
                  <a16:creationId xmlns:a16="http://schemas.microsoft.com/office/drawing/2014/main" id="{E41DE99D-0209-C28F-9207-071EFE1CE51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1">
              <a:extLst>
                <a:ext uri="{FF2B5EF4-FFF2-40B4-BE49-F238E27FC236}">
                  <a16:creationId xmlns:a16="http://schemas.microsoft.com/office/drawing/2014/main" id="{30E7D7F7-D14A-05A1-E668-69E722FE263F}"/>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4" name="Freeform 112">
              <a:extLst>
                <a:ext uri="{FF2B5EF4-FFF2-40B4-BE49-F238E27FC236}">
                  <a16:creationId xmlns:a16="http://schemas.microsoft.com/office/drawing/2014/main" id="{C8340DF8-1593-1433-4081-BCB8B95AE93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5" name="Freeform 113">
              <a:extLst>
                <a:ext uri="{FF2B5EF4-FFF2-40B4-BE49-F238E27FC236}">
                  <a16:creationId xmlns:a16="http://schemas.microsoft.com/office/drawing/2014/main" id="{291D8240-C3DC-1961-415D-878F2B865E8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6" name="Freeform 114">
              <a:extLst>
                <a:ext uri="{FF2B5EF4-FFF2-40B4-BE49-F238E27FC236}">
                  <a16:creationId xmlns:a16="http://schemas.microsoft.com/office/drawing/2014/main" id="{D5685C11-FD49-C316-FB0D-480CD5CAF851}"/>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7" name="Freeform 115">
              <a:extLst>
                <a:ext uri="{FF2B5EF4-FFF2-40B4-BE49-F238E27FC236}">
                  <a16:creationId xmlns:a16="http://schemas.microsoft.com/office/drawing/2014/main" id="{BFF7A1DE-C814-7599-10C0-EDC4A6233D8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8" name="Freeform 116">
              <a:extLst>
                <a:ext uri="{FF2B5EF4-FFF2-40B4-BE49-F238E27FC236}">
                  <a16:creationId xmlns:a16="http://schemas.microsoft.com/office/drawing/2014/main" id="{75DA802F-E1DE-6418-30AB-21A4C6886E0E}"/>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9" name="Freeform 117">
              <a:extLst>
                <a:ext uri="{FF2B5EF4-FFF2-40B4-BE49-F238E27FC236}">
                  <a16:creationId xmlns:a16="http://schemas.microsoft.com/office/drawing/2014/main" id="{5E3C7C4B-18B8-DC82-4B49-4F0D57F82D3E}"/>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0" name="Freeform 118">
              <a:extLst>
                <a:ext uri="{FF2B5EF4-FFF2-40B4-BE49-F238E27FC236}">
                  <a16:creationId xmlns:a16="http://schemas.microsoft.com/office/drawing/2014/main" id="{5DCC644B-B50D-0A5F-149A-2A6E1C621027}"/>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9">
              <a:extLst>
                <a:ext uri="{FF2B5EF4-FFF2-40B4-BE49-F238E27FC236}">
                  <a16:creationId xmlns:a16="http://schemas.microsoft.com/office/drawing/2014/main" id="{037ADEBE-36B5-425B-B313-DDFA1E66B632}"/>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2" name="Freeform 120">
              <a:extLst>
                <a:ext uri="{FF2B5EF4-FFF2-40B4-BE49-F238E27FC236}">
                  <a16:creationId xmlns:a16="http://schemas.microsoft.com/office/drawing/2014/main" id="{A331BB5E-7199-E699-1478-F917D147163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3" name="Freeform 121">
              <a:extLst>
                <a:ext uri="{FF2B5EF4-FFF2-40B4-BE49-F238E27FC236}">
                  <a16:creationId xmlns:a16="http://schemas.microsoft.com/office/drawing/2014/main" id="{D912AB74-CBCE-159F-CBDF-FA8DB614291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4" name="Freeform 122">
              <a:extLst>
                <a:ext uri="{FF2B5EF4-FFF2-40B4-BE49-F238E27FC236}">
                  <a16:creationId xmlns:a16="http://schemas.microsoft.com/office/drawing/2014/main" id="{152BB214-71EC-EA35-D67F-3393CC4B595F}"/>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5" name="Freeform 123">
              <a:extLst>
                <a:ext uri="{FF2B5EF4-FFF2-40B4-BE49-F238E27FC236}">
                  <a16:creationId xmlns:a16="http://schemas.microsoft.com/office/drawing/2014/main" id="{B7C89418-3297-4889-1DF6-95E08137F22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6" name="Freeform 124">
              <a:extLst>
                <a:ext uri="{FF2B5EF4-FFF2-40B4-BE49-F238E27FC236}">
                  <a16:creationId xmlns:a16="http://schemas.microsoft.com/office/drawing/2014/main" id="{4A844CA6-8D68-C998-3C4B-9957592F9ADB}"/>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7" name="Freeform 125">
              <a:extLst>
                <a:ext uri="{FF2B5EF4-FFF2-40B4-BE49-F238E27FC236}">
                  <a16:creationId xmlns:a16="http://schemas.microsoft.com/office/drawing/2014/main" id="{4B94C27B-D76C-7B2E-57DF-4CE27AF6680A}"/>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8" name="Freeform 126">
              <a:extLst>
                <a:ext uri="{FF2B5EF4-FFF2-40B4-BE49-F238E27FC236}">
                  <a16:creationId xmlns:a16="http://schemas.microsoft.com/office/drawing/2014/main" id="{F3AAEEB9-008E-C984-154D-98C10743BC11}"/>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69" name="Freeform 127">
              <a:extLst>
                <a:ext uri="{FF2B5EF4-FFF2-40B4-BE49-F238E27FC236}">
                  <a16:creationId xmlns:a16="http://schemas.microsoft.com/office/drawing/2014/main" id="{CD080B48-A19E-6644-D361-CEFD17C3AF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0" name="Freeform 128">
              <a:extLst>
                <a:ext uri="{FF2B5EF4-FFF2-40B4-BE49-F238E27FC236}">
                  <a16:creationId xmlns:a16="http://schemas.microsoft.com/office/drawing/2014/main" id="{9942F577-73EE-1179-91C9-1830ED1C76B3}"/>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1" name="Freeform 129">
              <a:extLst>
                <a:ext uri="{FF2B5EF4-FFF2-40B4-BE49-F238E27FC236}">
                  <a16:creationId xmlns:a16="http://schemas.microsoft.com/office/drawing/2014/main" id="{0669808D-208D-9D3B-BCCE-0DA74116C89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2" name="Freeform 130">
              <a:extLst>
                <a:ext uri="{FF2B5EF4-FFF2-40B4-BE49-F238E27FC236}">
                  <a16:creationId xmlns:a16="http://schemas.microsoft.com/office/drawing/2014/main" id="{801AD4F1-BD6E-11E5-77BB-3D2D03F6A8A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3" name="Freeform 131">
              <a:extLst>
                <a:ext uri="{FF2B5EF4-FFF2-40B4-BE49-F238E27FC236}">
                  <a16:creationId xmlns:a16="http://schemas.microsoft.com/office/drawing/2014/main" id="{918E147B-2A4A-B694-0E63-1D0ED4FF4E3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4" name="Freeform 132">
              <a:extLst>
                <a:ext uri="{FF2B5EF4-FFF2-40B4-BE49-F238E27FC236}">
                  <a16:creationId xmlns:a16="http://schemas.microsoft.com/office/drawing/2014/main" id="{C7074F6A-CADD-B4B3-B7DE-26DAA58E036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3">
              <a:extLst>
                <a:ext uri="{FF2B5EF4-FFF2-40B4-BE49-F238E27FC236}">
                  <a16:creationId xmlns:a16="http://schemas.microsoft.com/office/drawing/2014/main" id="{29DAE99D-6B5A-C4C1-8867-AE140F5AD64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6" name="Freeform 134">
              <a:extLst>
                <a:ext uri="{FF2B5EF4-FFF2-40B4-BE49-F238E27FC236}">
                  <a16:creationId xmlns:a16="http://schemas.microsoft.com/office/drawing/2014/main" id="{3E8C99E5-277B-B7AB-7F13-5348288225F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7" name="Freeform 135">
              <a:extLst>
                <a:ext uri="{FF2B5EF4-FFF2-40B4-BE49-F238E27FC236}">
                  <a16:creationId xmlns:a16="http://schemas.microsoft.com/office/drawing/2014/main" id="{65F00043-DBFD-5DF1-28F4-6162B9D003D8}"/>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8" name="Freeform 136">
              <a:extLst>
                <a:ext uri="{FF2B5EF4-FFF2-40B4-BE49-F238E27FC236}">
                  <a16:creationId xmlns:a16="http://schemas.microsoft.com/office/drawing/2014/main" id="{FD34EA05-6ECB-96DE-A35A-27604B0B5FB2}"/>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7">
              <a:extLst>
                <a:ext uri="{FF2B5EF4-FFF2-40B4-BE49-F238E27FC236}">
                  <a16:creationId xmlns:a16="http://schemas.microsoft.com/office/drawing/2014/main" id="{73D74653-A07D-B18B-49AA-F0748DA50A89}"/>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0" name="Freeform 138">
              <a:extLst>
                <a:ext uri="{FF2B5EF4-FFF2-40B4-BE49-F238E27FC236}">
                  <a16:creationId xmlns:a16="http://schemas.microsoft.com/office/drawing/2014/main" id="{E9F37C08-7956-8A97-77E2-E66A253A46AA}"/>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1" name="Freeform 139">
              <a:extLst>
                <a:ext uri="{FF2B5EF4-FFF2-40B4-BE49-F238E27FC236}">
                  <a16:creationId xmlns:a16="http://schemas.microsoft.com/office/drawing/2014/main" id="{9B319B3B-FD8E-8523-54E4-9641DC9583B9}"/>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2" name="Freeform 140">
              <a:extLst>
                <a:ext uri="{FF2B5EF4-FFF2-40B4-BE49-F238E27FC236}">
                  <a16:creationId xmlns:a16="http://schemas.microsoft.com/office/drawing/2014/main" id="{39409C8C-5B54-8C92-B327-B638CDEADF0B}"/>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3" name="Freeform 141">
              <a:extLst>
                <a:ext uri="{FF2B5EF4-FFF2-40B4-BE49-F238E27FC236}">
                  <a16:creationId xmlns:a16="http://schemas.microsoft.com/office/drawing/2014/main" id="{2C12F6C2-2258-5EE7-63C2-F91B706AD7A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4" name="Freeform 142">
              <a:extLst>
                <a:ext uri="{FF2B5EF4-FFF2-40B4-BE49-F238E27FC236}">
                  <a16:creationId xmlns:a16="http://schemas.microsoft.com/office/drawing/2014/main" id="{E4A02C41-0D1B-3C77-B37A-32F4FC759634}"/>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5" name="Freeform 143">
              <a:extLst>
                <a:ext uri="{FF2B5EF4-FFF2-40B4-BE49-F238E27FC236}">
                  <a16:creationId xmlns:a16="http://schemas.microsoft.com/office/drawing/2014/main" id="{C373429C-203C-6C3D-33EF-B897A394FA0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6" name="Freeform 144">
              <a:extLst>
                <a:ext uri="{FF2B5EF4-FFF2-40B4-BE49-F238E27FC236}">
                  <a16:creationId xmlns:a16="http://schemas.microsoft.com/office/drawing/2014/main" id="{EF689575-9A42-DFC5-2235-548BFAEE1CD7}"/>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7" name="Freeform 145">
              <a:extLst>
                <a:ext uri="{FF2B5EF4-FFF2-40B4-BE49-F238E27FC236}">
                  <a16:creationId xmlns:a16="http://schemas.microsoft.com/office/drawing/2014/main" id="{F4C41AB5-7B12-4FCB-2BA8-58DB04B7D21F}"/>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6">
              <a:extLst>
                <a:ext uri="{FF2B5EF4-FFF2-40B4-BE49-F238E27FC236}">
                  <a16:creationId xmlns:a16="http://schemas.microsoft.com/office/drawing/2014/main" id="{3B733332-9D5B-79F7-2217-B0822AD2C8B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89" name="Freeform 147">
              <a:extLst>
                <a:ext uri="{FF2B5EF4-FFF2-40B4-BE49-F238E27FC236}">
                  <a16:creationId xmlns:a16="http://schemas.microsoft.com/office/drawing/2014/main" id="{9F7F7A8D-812A-93C4-09D3-36FED35556A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8">
              <a:extLst>
                <a:ext uri="{FF2B5EF4-FFF2-40B4-BE49-F238E27FC236}">
                  <a16:creationId xmlns:a16="http://schemas.microsoft.com/office/drawing/2014/main" id="{1193EA61-8B61-0BE9-3285-FC4FBC4EF680}"/>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1" name="Freeform 149">
              <a:extLst>
                <a:ext uri="{FF2B5EF4-FFF2-40B4-BE49-F238E27FC236}">
                  <a16:creationId xmlns:a16="http://schemas.microsoft.com/office/drawing/2014/main" id="{7E65C4C8-D701-E5A7-6B39-A4554BAC33EF}"/>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2" name="Freeform 150">
              <a:extLst>
                <a:ext uri="{FF2B5EF4-FFF2-40B4-BE49-F238E27FC236}">
                  <a16:creationId xmlns:a16="http://schemas.microsoft.com/office/drawing/2014/main" id="{01DFB29A-9A40-AE58-7510-A2DC6EADB787}"/>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3" name="Freeform 151">
              <a:extLst>
                <a:ext uri="{FF2B5EF4-FFF2-40B4-BE49-F238E27FC236}">
                  <a16:creationId xmlns:a16="http://schemas.microsoft.com/office/drawing/2014/main" id="{B45D6B21-AD58-5413-1076-EC8C66CF3970}"/>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2">
              <a:extLst>
                <a:ext uri="{FF2B5EF4-FFF2-40B4-BE49-F238E27FC236}">
                  <a16:creationId xmlns:a16="http://schemas.microsoft.com/office/drawing/2014/main" id="{4CFCBFC9-F443-D5DE-D19A-1F4015E5474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5" name="Freeform 153">
              <a:extLst>
                <a:ext uri="{FF2B5EF4-FFF2-40B4-BE49-F238E27FC236}">
                  <a16:creationId xmlns:a16="http://schemas.microsoft.com/office/drawing/2014/main" id="{A727E7B6-1E13-3DF8-B1E8-CE363432DDA5}"/>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4">
              <a:extLst>
                <a:ext uri="{FF2B5EF4-FFF2-40B4-BE49-F238E27FC236}">
                  <a16:creationId xmlns:a16="http://schemas.microsoft.com/office/drawing/2014/main" id="{C02E826E-6A4A-937C-3A50-B34A8FAC5063}"/>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7" name="Freeform 155">
              <a:extLst>
                <a:ext uri="{FF2B5EF4-FFF2-40B4-BE49-F238E27FC236}">
                  <a16:creationId xmlns:a16="http://schemas.microsoft.com/office/drawing/2014/main" id="{5F48C8BA-814E-00CE-6E85-69907EAA4A2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8" name="Freeform 156">
              <a:extLst>
                <a:ext uri="{FF2B5EF4-FFF2-40B4-BE49-F238E27FC236}">
                  <a16:creationId xmlns:a16="http://schemas.microsoft.com/office/drawing/2014/main" id="{BDB3187F-3E96-3064-2B22-B6EAD8F4ED0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199" name="Freeform 157">
              <a:extLst>
                <a:ext uri="{FF2B5EF4-FFF2-40B4-BE49-F238E27FC236}">
                  <a16:creationId xmlns:a16="http://schemas.microsoft.com/office/drawing/2014/main" id="{96D66994-64EE-ECA8-4977-D7808963BC4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0" name="Freeform 158">
              <a:extLst>
                <a:ext uri="{FF2B5EF4-FFF2-40B4-BE49-F238E27FC236}">
                  <a16:creationId xmlns:a16="http://schemas.microsoft.com/office/drawing/2014/main" id="{C6AF7325-B902-0231-9E7B-623C1502A58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1" name="Freeform 159">
              <a:extLst>
                <a:ext uri="{FF2B5EF4-FFF2-40B4-BE49-F238E27FC236}">
                  <a16:creationId xmlns:a16="http://schemas.microsoft.com/office/drawing/2014/main" id="{C0D88826-BCF4-F8CA-E535-65904428CED4}"/>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2" name="Freeform 160">
              <a:extLst>
                <a:ext uri="{FF2B5EF4-FFF2-40B4-BE49-F238E27FC236}">
                  <a16:creationId xmlns:a16="http://schemas.microsoft.com/office/drawing/2014/main" id="{C9457C6A-8604-0AA3-23EF-B18BAFC21F76}"/>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3" name="Freeform 161">
              <a:extLst>
                <a:ext uri="{FF2B5EF4-FFF2-40B4-BE49-F238E27FC236}">
                  <a16:creationId xmlns:a16="http://schemas.microsoft.com/office/drawing/2014/main" id="{0E830601-25EF-FAFC-FBE5-9351115EEEE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2">
              <a:extLst>
                <a:ext uri="{FF2B5EF4-FFF2-40B4-BE49-F238E27FC236}">
                  <a16:creationId xmlns:a16="http://schemas.microsoft.com/office/drawing/2014/main" id="{9FEB1469-5BE8-D757-5266-ACEE01073E78}"/>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5" name="Freeform 163">
              <a:extLst>
                <a:ext uri="{FF2B5EF4-FFF2-40B4-BE49-F238E27FC236}">
                  <a16:creationId xmlns:a16="http://schemas.microsoft.com/office/drawing/2014/main" id="{E11FA47D-5F4A-16EA-889A-8E43B9DF1D59}"/>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6" name="Freeform 164">
              <a:extLst>
                <a:ext uri="{FF2B5EF4-FFF2-40B4-BE49-F238E27FC236}">
                  <a16:creationId xmlns:a16="http://schemas.microsoft.com/office/drawing/2014/main" id="{2E0B987B-0B50-6C1E-9A34-7C80993A3C9D}"/>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5">
              <a:extLst>
                <a:ext uri="{FF2B5EF4-FFF2-40B4-BE49-F238E27FC236}">
                  <a16:creationId xmlns:a16="http://schemas.microsoft.com/office/drawing/2014/main" id="{2821FECD-E182-DB47-E510-2D3C22CD71CC}"/>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8" name="Freeform 166">
              <a:extLst>
                <a:ext uri="{FF2B5EF4-FFF2-40B4-BE49-F238E27FC236}">
                  <a16:creationId xmlns:a16="http://schemas.microsoft.com/office/drawing/2014/main" id="{CAEEFA49-D44B-CDE1-E0AD-E3179932C293}"/>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7">
              <a:extLst>
                <a:ext uri="{FF2B5EF4-FFF2-40B4-BE49-F238E27FC236}">
                  <a16:creationId xmlns:a16="http://schemas.microsoft.com/office/drawing/2014/main" id="{189B262D-D35A-9BBB-EF3B-44B60621B59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0" name="Freeform 168">
              <a:extLst>
                <a:ext uri="{FF2B5EF4-FFF2-40B4-BE49-F238E27FC236}">
                  <a16:creationId xmlns:a16="http://schemas.microsoft.com/office/drawing/2014/main" id="{1C2DFB09-2745-6281-DF49-8FBE5A9342CE}"/>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9">
              <a:extLst>
                <a:ext uri="{FF2B5EF4-FFF2-40B4-BE49-F238E27FC236}">
                  <a16:creationId xmlns:a16="http://schemas.microsoft.com/office/drawing/2014/main" id="{3BD0C821-FA9C-011D-C72B-D3D20948CA4A}"/>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2" name="Freeform 170">
              <a:extLst>
                <a:ext uri="{FF2B5EF4-FFF2-40B4-BE49-F238E27FC236}">
                  <a16:creationId xmlns:a16="http://schemas.microsoft.com/office/drawing/2014/main" id="{6AD441D8-3E3E-3B55-7624-031FE6E95BF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3" name="Freeform 171">
              <a:extLst>
                <a:ext uri="{FF2B5EF4-FFF2-40B4-BE49-F238E27FC236}">
                  <a16:creationId xmlns:a16="http://schemas.microsoft.com/office/drawing/2014/main" id="{1372DD90-F9AB-D06E-516C-CA0F9F010D9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4" name="Freeform 172">
              <a:extLst>
                <a:ext uri="{FF2B5EF4-FFF2-40B4-BE49-F238E27FC236}">
                  <a16:creationId xmlns:a16="http://schemas.microsoft.com/office/drawing/2014/main" id="{6E316B1A-A139-CBC2-78E7-8D249B4FFA16}"/>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5" name="Freeform 173">
              <a:extLst>
                <a:ext uri="{FF2B5EF4-FFF2-40B4-BE49-F238E27FC236}">
                  <a16:creationId xmlns:a16="http://schemas.microsoft.com/office/drawing/2014/main" id="{CFE8624A-AD09-49BA-9953-9698085BB9D7}"/>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6" name="Freeform 174">
              <a:extLst>
                <a:ext uri="{FF2B5EF4-FFF2-40B4-BE49-F238E27FC236}">
                  <a16:creationId xmlns:a16="http://schemas.microsoft.com/office/drawing/2014/main" id="{8DBA0503-C56D-97E5-166F-6A91570524B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7" name="Freeform 175">
              <a:extLst>
                <a:ext uri="{FF2B5EF4-FFF2-40B4-BE49-F238E27FC236}">
                  <a16:creationId xmlns:a16="http://schemas.microsoft.com/office/drawing/2014/main" id="{D1C9B76A-527F-1F3A-63A5-814FEC67675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8" name="Freeform 176">
              <a:extLst>
                <a:ext uri="{FF2B5EF4-FFF2-40B4-BE49-F238E27FC236}">
                  <a16:creationId xmlns:a16="http://schemas.microsoft.com/office/drawing/2014/main" id="{5E2F12F2-847F-397F-66DD-D96FEFA776F6}"/>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19" name="Freeform 177">
              <a:extLst>
                <a:ext uri="{FF2B5EF4-FFF2-40B4-BE49-F238E27FC236}">
                  <a16:creationId xmlns:a16="http://schemas.microsoft.com/office/drawing/2014/main" id="{B78D7C53-D451-483A-351E-A476EB989865}"/>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8">
              <a:extLst>
                <a:ext uri="{FF2B5EF4-FFF2-40B4-BE49-F238E27FC236}">
                  <a16:creationId xmlns:a16="http://schemas.microsoft.com/office/drawing/2014/main" id="{5A3D3B5B-FA6C-52B3-5281-A52E76485CD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9">
              <a:extLst>
                <a:ext uri="{FF2B5EF4-FFF2-40B4-BE49-F238E27FC236}">
                  <a16:creationId xmlns:a16="http://schemas.microsoft.com/office/drawing/2014/main" id="{608981CF-C19B-91B6-81FE-B040224DA561}"/>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2" name="Freeform 180">
              <a:extLst>
                <a:ext uri="{FF2B5EF4-FFF2-40B4-BE49-F238E27FC236}">
                  <a16:creationId xmlns:a16="http://schemas.microsoft.com/office/drawing/2014/main" id="{99E16A14-5398-8BAB-2A91-5703D369782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1">
              <a:extLst>
                <a:ext uri="{FF2B5EF4-FFF2-40B4-BE49-F238E27FC236}">
                  <a16:creationId xmlns:a16="http://schemas.microsoft.com/office/drawing/2014/main" id="{C15F4AE8-A6F9-2519-AAB8-6A1CC9CE80AE}"/>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2">
              <a:extLst>
                <a:ext uri="{FF2B5EF4-FFF2-40B4-BE49-F238E27FC236}">
                  <a16:creationId xmlns:a16="http://schemas.microsoft.com/office/drawing/2014/main" id="{FA1A4B57-FB82-6A98-13F5-1E20462EE3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3">
              <a:extLst>
                <a:ext uri="{FF2B5EF4-FFF2-40B4-BE49-F238E27FC236}">
                  <a16:creationId xmlns:a16="http://schemas.microsoft.com/office/drawing/2014/main" id="{92E130AE-C9A7-05FE-DE36-CA3F9F9E311C}"/>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4">
              <a:extLst>
                <a:ext uri="{FF2B5EF4-FFF2-40B4-BE49-F238E27FC236}">
                  <a16:creationId xmlns:a16="http://schemas.microsoft.com/office/drawing/2014/main" id="{CD97A095-2E54-8AA2-1B7D-5009BB254B1F}"/>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5">
              <a:extLst>
                <a:ext uri="{FF2B5EF4-FFF2-40B4-BE49-F238E27FC236}">
                  <a16:creationId xmlns:a16="http://schemas.microsoft.com/office/drawing/2014/main" id="{ECCA8AF5-DFA3-9398-812F-2EDD15F5841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8" name="Freeform 186">
              <a:extLst>
                <a:ext uri="{FF2B5EF4-FFF2-40B4-BE49-F238E27FC236}">
                  <a16:creationId xmlns:a16="http://schemas.microsoft.com/office/drawing/2014/main" id="{54E47A5C-295F-36D2-DF23-4E418970C6B6}"/>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7">
              <a:extLst>
                <a:ext uri="{FF2B5EF4-FFF2-40B4-BE49-F238E27FC236}">
                  <a16:creationId xmlns:a16="http://schemas.microsoft.com/office/drawing/2014/main" id="{9BE24A9D-914A-492B-A5A6-F3E180BA43C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0" name="Freeform 188">
              <a:extLst>
                <a:ext uri="{FF2B5EF4-FFF2-40B4-BE49-F238E27FC236}">
                  <a16:creationId xmlns:a16="http://schemas.microsoft.com/office/drawing/2014/main" id="{AF0C9126-2F3F-03F7-F438-51DEB556ACA2}"/>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9">
              <a:extLst>
                <a:ext uri="{FF2B5EF4-FFF2-40B4-BE49-F238E27FC236}">
                  <a16:creationId xmlns:a16="http://schemas.microsoft.com/office/drawing/2014/main" id="{70FF19FA-6908-5F2B-ACEC-9C3F2B1A1F6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2" name="Freeform 190">
              <a:extLst>
                <a:ext uri="{FF2B5EF4-FFF2-40B4-BE49-F238E27FC236}">
                  <a16:creationId xmlns:a16="http://schemas.microsoft.com/office/drawing/2014/main" id="{5C7ACA48-C9B6-162C-6EE2-6D8B85414CE7}"/>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3" name="Freeform 191">
              <a:extLst>
                <a:ext uri="{FF2B5EF4-FFF2-40B4-BE49-F238E27FC236}">
                  <a16:creationId xmlns:a16="http://schemas.microsoft.com/office/drawing/2014/main" id="{742132B4-8D6A-3C51-63CB-9BFB503A96D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2">
              <a:extLst>
                <a:ext uri="{FF2B5EF4-FFF2-40B4-BE49-F238E27FC236}">
                  <a16:creationId xmlns:a16="http://schemas.microsoft.com/office/drawing/2014/main" id="{F45156AF-0756-3392-A30E-135AA46A97A0}"/>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3">
              <a:extLst>
                <a:ext uri="{FF2B5EF4-FFF2-40B4-BE49-F238E27FC236}">
                  <a16:creationId xmlns:a16="http://schemas.microsoft.com/office/drawing/2014/main" id="{810D0B1E-8A06-F70B-2349-788C9E8E74B7}"/>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6" name="Freeform 194">
              <a:extLst>
                <a:ext uri="{FF2B5EF4-FFF2-40B4-BE49-F238E27FC236}">
                  <a16:creationId xmlns:a16="http://schemas.microsoft.com/office/drawing/2014/main" id="{D1DB44B9-9A84-D43A-E92B-78F48737E3E6}"/>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7" name="Freeform 195">
              <a:extLst>
                <a:ext uri="{FF2B5EF4-FFF2-40B4-BE49-F238E27FC236}">
                  <a16:creationId xmlns:a16="http://schemas.microsoft.com/office/drawing/2014/main" id="{5CB2C113-E3E9-469C-1939-811DB972EA24}"/>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8" name="Freeform 196">
              <a:extLst>
                <a:ext uri="{FF2B5EF4-FFF2-40B4-BE49-F238E27FC236}">
                  <a16:creationId xmlns:a16="http://schemas.microsoft.com/office/drawing/2014/main" id="{8E3FE7CF-987F-B86B-9073-3D80C98BA027}"/>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39" name="Freeform 197">
              <a:extLst>
                <a:ext uri="{FF2B5EF4-FFF2-40B4-BE49-F238E27FC236}">
                  <a16:creationId xmlns:a16="http://schemas.microsoft.com/office/drawing/2014/main" id="{CCB9D261-4C42-24F3-361C-2ECEB33CB6E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8">
              <a:extLst>
                <a:ext uri="{FF2B5EF4-FFF2-40B4-BE49-F238E27FC236}">
                  <a16:creationId xmlns:a16="http://schemas.microsoft.com/office/drawing/2014/main" id="{B459741F-DD1B-58CB-9FE1-B885BA89A6B1}"/>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1" name="Freeform 199">
              <a:extLst>
                <a:ext uri="{FF2B5EF4-FFF2-40B4-BE49-F238E27FC236}">
                  <a16:creationId xmlns:a16="http://schemas.microsoft.com/office/drawing/2014/main" id="{3AEFDAC5-E02F-6756-85E0-1D409DCC2EB4}"/>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2" name="Freeform 200">
              <a:extLst>
                <a:ext uri="{FF2B5EF4-FFF2-40B4-BE49-F238E27FC236}">
                  <a16:creationId xmlns:a16="http://schemas.microsoft.com/office/drawing/2014/main" id="{33F71A33-12EA-8B04-7BF7-1426AFCDDFE4}"/>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3" name="Freeform 201">
              <a:extLst>
                <a:ext uri="{FF2B5EF4-FFF2-40B4-BE49-F238E27FC236}">
                  <a16:creationId xmlns:a16="http://schemas.microsoft.com/office/drawing/2014/main" id="{826BB23B-47C1-FF65-B5F8-40D613FF0090}"/>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2">
              <a:extLst>
                <a:ext uri="{FF2B5EF4-FFF2-40B4-BE49-F238E27FC236}">
                  <a16:creationId xmlns:a16="http://schemas.microsoft.com/office/drawing/2014/main" id="{BF56E8A2-3086-7D42-C23E-F4DE5B232AF9}"/>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3">
              <a:extLst>
                <a:ext uri="{FF2B5EF4-FFF2-40B4-BE49-F238E27FC236}">
                  <a16:creationId xmlns:a16="http://schemas.microsoft.com/office/drawing/2014/main" id="{4E35A433-3E16-3A65-51E1-9ACE9727A2AD}"/>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4">
              <a:extLst>
                <a:ext uri="{FF2B5EF4-FFF2-40B4-BE49-F238E27FC236}">
                  <a16:creationId xmlns:a16="http://schemas.microsoft.com/office/drawing/2014/main" id="{A6DA84F7-3F23-FE3D-3782-E938E9C49CA8}"/>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5">
              <a:extLst>
                <a:ext uri="{FF2B5EF4-FFF2-40B4-BE49-F238E27FC236}">
                  <a16:creationId xmlns:a16="http://schemas.microsoft.com/office/drawing/2014/main" id="{815BE50B-8567-F347-8036-F68FBAC760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6">
              <a:extLst>
                <a:ext uri="{FF2B5EF4-FFF2-40B4-BE49-F238E27FC236}">
                  <a16:creationId xmlns:a16="http://schemas.microsoft.com/office/drawing/2014/main" id="{FEA7C335-5698-1298-C559-758EADD98638}"/>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49" name="Freeform 207">
              <a:extLst>
                <a:ext uri="{FF2B5EF4-FFF2-40B4-BE49-F238E27FC236}">
                  <a16:creationId xmlns:a16="http://schemas.microsoft.com/office/drawing/2014/main" id="{FD4D427A-2536-3607-9CED-CD563158701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8">
              <a:extLst>
                <a:ext uri="{FF2B5EF4-FFF2-40B4-BE49-F238E27FC236}">
                  <a16:creationId xmlns:a16="http://schemas.microsoft.com/office/drawing/2014/main" id="{7C9CD535-27B4-D36C-6B66-DE1686F07E6C}"/>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9">
              <a:extLst>
                <a:ext uri="{FF2B5EF4-FFF2-40B4-BE49-F238E27FC236}">
                  <a16:creationId xmlns:a16="http://schemas.microsoft.com/office/drawing/2014/main" id="{1B13A70D-8927-0E0A-6569-714DB75C8CBF}"/>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10">
              <a:extLst>
                <a:ext uri="{FF2B5EF4-FFF2-40B4-BE49-F238E27FC236}">
                  <a16:creationId xmlns:a16="http://schemas.microsoft.com/office/drawing/2014/main" id="{FA6D9DC8-D474-FD4A-88FC-CC50510487D9}"/>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1">
              <a:extLst>
                <a:ext uri="{FF2B5EF4-FFF2-40B4-BE49-F238E27FC236}">
                  <a16:creationId xmlns:a16="http://schemas.microsoft.com/office/drawing/2014/main" id="{C7EEA552-7C5E-4D88-ECD6-9D659EBD57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2">
              <a:extLst>
                <a:ext uri="{FF2B5EF4-FFF2-40B4-BE49-F238E27FC236}">
                  <a16:creationId xmlns:a16="http://schemas.microsoft.com/office/drawing/2014/main" id="{F0CEA190-FD98-4248-31F1-EA2F9B8E77D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3">
              <a:extLst>
                <a:ext uri="{FF2B5EF4-FFF2-40B4-BE49-F238E27FC236}">
                  <a16:creationId xmlns:a16="http://schemas.microsoft.com/office/drawing/2014/main" id="{5979E983-F206-B79B-D5AB-2473F69A0801}"/>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6" name="Freeform 214">
              <a:extLst>
                <a:ext uri="{FF2B5EF4-FFF2-40B4-BE49-F238E27FC236}">
                  <a16:creationId xmlns:a16="http://schemas.microsoft.com/office/drawing/2014/main" id="{A31DD2EF-D9DA-E262-2243-E7D2874FD892}"/>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5">
              <a:extLst>
                <a:ext uri="{FF2B5EF4-FFF2-40B4-BE49-F238E27FC236}">
                  <a16:creationId xmlns:a16="http://schemas.microsoft.com/office/drawing/2014/main" id="{6B091AF2-A665-8A6C-448E-D9886D2DC884}"/>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8" name="Freeform 216">
              <a:extLst>
                <a:ext uri="{FF2B5EF4-FFF2-40B4-BE49-F238E27FC236}">
                  <a16:creationId xmlns:a16="http://schemas.microsoft.com/office/drawing/2014/main" id="{DCD19929-A2D0-EC1E-C355-5F1ACD24744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59" name="Freeform 217">
              <a:extLst>
                <a:ext uri="{FF2B5EF4-FFF2-40B4-BE49-F238E27FC236}">
                  <a16:creationId xmlns:a16="http://schemas.microsoft.com/office/drawing/2014/main" id="{5BD25BC3-40EC-9ED6-DC65-425C312F55FA}"/>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0" name="Freeform 218">
              <a:extLst>
                <a:ext uri="{FF2B5EF4-FFF2-40B4-BE49-F238E27FC236}">
                  <a16:creationId xmlns:a16="http://schemas.microsoft.com/office/drawing/2014/main" id="{FBEE6397-D92E-E6B7-E7C6-10671FEFDAC5}"/>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9">
              <a:extLst>
                <a:ext uri="{FF2B5EF4-FFF2-40B4-BE49-F238E27FC236}">
                  <a16:creationId xmlns:a16="http://schemas.microsoft.com/office/drawing/2014/main" id="{4FF904E5-C442-3D38-2EDA-366DA544573F}"/>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20">
              <a:extLst>
                <a:ext uri="{FF2B5EF4-FFF2-40B4-BE49-F238E27FC236}">
                  <a16:creationId xmlns:a16="http://schemas.microsoft.com/office/drawing/2014/main" id="{7FA9ABFA-58DF-7EB1-A085-5ED429A1361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3" name="Freeform 221">
              <a:extLst>
                <a:ext uri="{FF2B5EF4-FFF2-40B4-BE49-F238E27FC236}">
                  <a16:creationId xmlns:a16="http://schemas.microsoft.com/office/drawing/2014/main" id="{F34B5DB2-FE4A-A3D0-7043-3F1C748F2FF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4" name="Freeform 222">
              <a:extLst>
                <a:ext uri="{FF2B5EF4-FFF2-40B4-BE49-F238E27FC236}">
                  <a16:creationId xmlns:a16="http://schemas.microsoft.com/office/drawing/2014/main" id="{D7D62C29-CF0F-66E7-35F0-055CA597DFF3}"/>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5" name="Freeform 223">
              <a:extLst>
                <a:ext uri="{FF2B5EF4-FFF2-40B4-BE49-F238E27FC236}">
                  <a16:creationId xmlns:a16="http://schemas.microsoft.com/office/drawing/2014/main" id="{8B3C8CC1-4D1A-BBA1-5C42-73BC6BF4DF5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6" name="Freeform 224">
              <a:extLst>
                <a:ext uri="{FF2B5EF4-FFF2-40B4-BE49-F238E27FC236}">
                  <a16:creationId xmlns:a16="http://schemas.microsoft.com/office/drawing/2014/main" id="{D3066263-33D6-9CB7-9CAB-8AD8B1A5043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7" name="Freeform 225">
              <a:extLst>
                <a:ext uri="{FF2B5EF4-FFF2-40B4-BE49-F238E27FC236}">
                  <a16:creationId xmlns:a16="http://schemas.microsoft.com/office/drawing/2014/main" id="{5F470277-0A19-0D61-8077-CC0CCA6F8EA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8" name="Freeform 226">
              <a:extLst>
                <a:ext uri="{FF2B5EF4-FFF2-40B4-BE49-F238E27FC236}">
                  <a16:creationId xmlns:a16="http://schemas.microsoft.com/office/drawing/2014/main" id="{8A333ACC-C1BC-9A51-193E-C6C6BAE3FBD5}"/>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69" name="Freeform 227">
              <a:extLst>
                <a:ext uri="{FF2B5EF4-FFF2-40B4-BE49-F238E27FC236}">
                  <a16:creationId xmlns:a16="http://schemas.microsoft.com/office/drawing/2014/main" id="{5211245A-89DC-08AF-B199-5FFB1023CD5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0" name="Freeform 228">
              <a:extLst>
                <a:ext uri="{FF2B5EF4-FFF2-40B4-BE49-F238E27FC236}">
                  <a16:creationId xmlns:a16="http://schemas.microsoft.com/office/drawing/2014/main" id="{621C6E6D-8F01-DDE7-225A-A7AD68A87DF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1" name="Freeform 229">
              <a:extLst>
                <a:ext uri="{FF2B5EF4-FFF2-40B4-BE49-F238E27FC236}">
                  <a16:creationId xmlns:a16="http://schemas.microsoft.com/office/drawing/2014/main" id="{C21F2C7C-E2E3-6461-6D36-60A0987610F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2" name="Freeform 230">
              <a:extLst>
                <a:ext uri="{FF2B5EF4-FFF2-40B4-BE49-F238E27FC236}">
                  <a16:creationId xmlns:a16="http://schemas.microsoft.com/office/drawing/2014/main" id="{9A41DC3D-22CF-7293-2D06-6DD6B3B9936E}"/>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3" name="Freeform 231">
              <a:extLst>
                <a:ext uri="{FF2B5EF4-FFF2-40B4-BE49-F238E27FC236}">
                  <a16:creationId xmlns:a16="http://schemas.microsoft.com/office/drawing/2014/main" id="{B9DA77BF-C07D-D5F0-91DB-020B0A53BFE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4" name="Freeform 232">
              <a:extLst>
                <a:ext uri="{FF2B5EF4-FFF2-40B4-BE49-F238E27FC236}">
                  <a16:creationId xmlns:a16="http://schemas.microsoft.com/office/drawing/2014/main" id="{0A0A27A1-6479-CEE9-504D-62940E34E5C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5" name="Freeform 233">
              <a:extLst>
                <a:ext uri="{FF2B5EF4-FFF2-40B4-BE49-F238E27FC236}">
                  <a16:creationId xmlns:a16="http://schemas.microsoft.com/office/drawing/2014/main" id="{438C9ADE-769D-4BD1-5515-8B15298E9BC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6" name="Freeform 234">
              <a:extLst>
                <a:ext uri="{FF2B5EF4-FFF2-40B4-BE49-F238E27FC236}">
                  <a16:creationId xmlns:a16="http://schemas.microsoft.com/office/drawing/2014/main" id="{84743B22-8AAC-0090-230B-F7E331945E4D}"/>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7" name="Freeform 235">
              <a:extLst>
                <a:ext uri="{FF2B5EF4-FFF2-40B4-BE49-F238E27FC236}">
                  <a16:creationId xmlns:a16="http://schemas.microsoft.com/office/drawing/2014/main" id="{82D298E1-E839-E481-6435-AE4BBB7AFB2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8" name="Freeform 236">
              <a:extLst>
                <a:ext uri="{FF2B5EF4-FFF2-40B4-BE49-F238E27FC236}">
                  <a16:creationId xmlns:a16="http://schemas.microsoft.com/office/drawing/2014/main" id="{2DA3584F-0F24-A2AA-6F6F-52E889A08989}"/>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79" name="Freeform 237">
              <a:extLst>
                <a:ext uri="{FF2B5EF4-FFF2-40B4-BE49-F238E27FC236}">
                  <a16:creationId xmlns:a16="http://schemas.microsoft.com/office/drawing/2014/main" id="{C5C52333-60D8-10FE-D91C-C028F71A5531}"/>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0" name="Freeform 238">
              <a:extLst>
                <a:ext uri="{FF2B5EF4-FFF2-40B4-BE49-F238E27FC236}">
                  <a16:creationId xmlns:a16="http://schemas.microsoft.com/office/drawing/2014/main" id="{CC392282-C106-7E0C-B4B8-808431CC934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7" name="Text Placeholder 1">
            <a:extLst>
              <a:ext uri="{FF2B5EF4-FFF2-40B4-BE49-F238E27FC236}">
                <a16:creationId xmlns:a16="http://schemas.microsoft.com/office/drawing/2014/main" id="{2D1C0EA3-82F9-2119-0789-6A4E590A784A}"/>
              </a:ext>
            </a:extLst>
          </p:cNvPr>
          <p:cNvSpPr txBox="1">
            <a:spLocks/>
          </p:cNvSpPr>
          <p:nvPr/>
        </p:nvSpPr>
        <p:spPr>
          <a:xfrm>
            <a:off x="3057515" y="138587"/>
            <a:ext cx="8485899"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400" dirty="0">
                <a:solidFill>
                  <a:srgbClr val="027354"/>
                </a:solidFill>
              </a:rPr>
              <a:t>De volgende stap is het beoordelen van bestaande CSR-waarden en -activiteiten door een due diligence uit te voeren om de waarden te beoordelen. Zet de resultaten vervolgens om in actiegerichte documentatie en procedures. </a:t>
            </a:r>
          </a:p>
          <a:p>
            <a:endParaRPr lang="en-IE" sz="2400" dirty="0">
              <a:solidFill>
                <a:srgbClr val="027354"/>
              </a:solidFill>
            </a:endParaRPr>
          </a:p>
        </p:txBody>
      </p:sp>
      <p:sp>
        <p:nvSpPr>
          <p:cNvPr id="8" name="Arrow: Pentagon 7">
            <a:extLst>
              <a:ext uri="{FF2B5EF4-FFF2-40B4-BE49-F238E27FC236}">
                <a16:creationId xmlns:a16="http://schemas.microsoft.com/office/drawing/2014/main" id="{33EA8BFB-5FC8-B373-0E17-14D9C4FD257A}"/>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pic>
        <p:nvPicPr>
          <p:cNvPr id="11" name="Graphic 10" descr="Document with solid fill">
            <a:hlinkClick r:id="rId2"/>
            <a:extLst>
              <a:ext uri="{FF2B5EF4-FFF2-40B4-BE49-F238E27FC236}">
                <a16:creationId xmlns:a16="http://schemas.microsoft.com/office/drawing/2014/main" id="{F85A892B-88A3-D8A0-CE40-6D5F7F757E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21" y="3485511"/>
            <a:ext cx="1603452" cy="1603452"/>
          </a:xfrm>
          <a:prstGeom prst="rect">
            <a:avLst/>
          </a:prstGeom>
        </p:spPr>
      </p:pic>
      <p:sp>
        <p:nvSpPr>
          <p:cNvPr id="12" name="TextBox 11">
            <a:extLst>
              <a:ext uri="{FF2B5EF4-FFF2-40B4-BE49-F238E27FC236}">
                <a16:creationId xmlns:a16="http://schemas.microsoft.com/office/drawing/2014/main" id="{56F42000-4F4B-5BC5-B477-F536F1948386}"/>
              </a:ext>
            </a:extLst>
          </p:cNvPr>
          <p:cNvSpPr txBox="1"/>
          <p:nvPr/>
        </p:nvSpPr>
        <p:spPr>
          <a:xfrm>
            <a:off x="1167318" y="5044132"/>
            <a:ext cx="2015153" cy="1200329"/>
          </a:xfrm>
          <a:prstGeom prst="rect">
            <a:avLst/>
          </a:prstGeom>
          <a:noFill/>
        </p:spPr>
        <p:txBody>
          <a:bodyPr wrap="square" rtlCol="0">
            <a:spAutoFit/>
          </a:bodyPr>
          <a:lstStyle/>
          <a:p>
            <a:pPr algn="ctr"/>
            <a:r>
              <a:rPr lang="en-IE" b="1" dirty="0">
                <a:solidFill>
                  <a:srgbClr val="027354"/>
                </a:solidFill>
                <a:hlinkClick r:id="rId5" action="ppaction://hlinkfile">
                  <a:extLst>
                    <a:ext uri="{A12FA001-AC4F-418D-AE19-62706E023703}">
                      <ahyp:hlinkClr xmlns:ahyp="http://schemas.microsoft.com/office/drawing/2018/hyperlinkcolor" val="tx"/>
                    </a:ext>
                  </a:extLst>
                </a:hlinkClick>
              </a:rPr>
              <a:t>Lees Due Diligence op duurzaamheid voor meer ideeën </a:t>
            </a:r>
            <a:endParaRPr lang="en-IE" b="1" dirty="0">
              <a:solidFill>
                <a:srgbClr val="027354"/>
              </a:solidFill>
            </a:endParaRPr>
          </a:p>
        </p:txBody>
      </p:sp>
    </p:spTree>
    <p:extLst>
      <p:ext uri="{BB962C8B-B14F-4D97-AF65-F5344CB8AC3E}">
        <p14:creationId xmlns:p14="http://schemas.microsoft.com/office/powerpoint/2010/main" val="168923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n-US" sz="4400" b="1" dirty="0"/>
              <a:t>Stap 4</a:t>
            </a:r>
          </a:p>
          <a:p>
            <a:pPr>
              <a:lnSpc>
                <a:spcPct val="100000"/>
              </a:lnSpc>
              <a:spcBef>
                <a:spcPts val="0"/>
              </a:spcBef>
            </a:pPr>
            <a:endParaRPr lang="en-US" sz="400" dirty="0"/>
          </a:p>
          <a:p>
            <a:pPr>
              <a:lnSpc>
                <a:spcPct val="100000"/>
              </a:lnSpc>
              <a:spcBef>
                <a:spcPts val="0"/>
              </a:spcBef>
            </a:pPr>
            <a:r>
              <a:rPr lang="en-GB" sz="3200" dirty="0">
                <a:solidFill>
                  <a:srgbClr val="027354"/>
                </a:solidFill>
              </a:rPr>
              <a:t>Ontwikkelen en ondersteunen van </a:t>
            </a:r>
            <a:r>
              <a:rPr lang="en-GB" sz="3200" dirty="0" err="1">
                <a:solidFill>
                  <a:srgbClr val="027354"/>
                </a:solidFill>
              </a:rPr>
              <a:t>een</a:t>
            </a:r>
            <a:r>
              <a:rPr lang="en-GB" sz="3200" dirty="0">
                <a:solidFill>
                  <a:srgbClr val="027354"/>
                </a:solidFill>
              </a:rPr>
              <a:t> CSR-</a:t>
            </a:r>
            <a:r>
              <a:rPr lang="en-GB" sz="3200" dirty="0" err="1">
                <a:solidFill>
                  <a:srgbClr val="027354"/>
                </a:solidFill>
              </a:rPr>
              <a:t>cultuurveranderingsstrategie</a:t>
            </a:r>
            <a:r>
              <a:rPr lang="en-GB" sz="3200" dirty="0">
                <a:solidFill>
                  <a:srgbClr val="027354"/>
                </a:solidFill>
              </a:rPr>
              <a:t> Prioriteren van acties</a:t>
            </a:r>
          </a:p>
          <a:p>
            <a:pPr>
              <a:lnSpc>
                <a:spcPct val="100000"/>
              </a:lnSpc>
              <a:spcBef>
                <a:spcPts val="0"/>
              </a:spcBef>
            </a:pPr>
            <a:endParaRPr lang="en-IE" sz="4400" dirty="0"/>
          </a:p>
        </p:txBody>
      </p:sp>
    </p:spTree>
    <p:extLst>
      <p:ext uri="{BB962C8B-B14F-4D97-AF65-F5344CB8AC3E}">
        <p14:creationId xmlns:p14="http://schemas.microsoft.com/office/powerpoint/2010/main" val="40582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a:xfrm>
            <a:off x="303210" y="848264"/>
            <a:ext cx="511077" cy="635000"/>
          </a:xfrm>
        </p:spPr>
        <p:txBody>
          <a:bodyPr/>
          <a:lstStyle/>
          <a:p>
            <a:r>
              <a:rPr lang="en-IE"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954159" y="950218"/>
            <a:ext cx="9310429" cy="822373"/>
          </a:xfrm>
        </p:spPr>
        <p:txBody>
          <a:bodyPr/>
          <a:lstStyle/>
          <a:p>
            <a:pPr algn="l"/>
            <a:r>
              <a:rPr lang="en-GB" dirty="0">
                <a:solidFill>
                  <a:schemeClr val="bg1"/>
                </a:solidFill>
              </a:rPr>
              <a:t>Stel de top </a:t>
            </a:r>
            <a:r>
              <a:rPr lang="en-GB" b="1" dirty="0">
                <a:solidFill>
                  <a:schemeClr val="bg1"/>
                </a:solidFill>
              </a:rPr>
              <a:t>3-5 CSR-</a:t>
            </a:r>
            <a:r>
              <a:rPr lang="en-GB" b="1" dirty="0" err="1">
                <a:solidFill>
                  <a:schemeClr val="bg1"/>
                </a:solidFill>
              </a:rPr>
              <a:t>prioriteiten</a:t>
            </a:r>
            <a:r>
              <a:rPr lang="en-GB" b="1" dirty="0">
                <a:solidFill>
                  <a:schemeClr val="bg1"/>
                </a:solidFill>
              </a:rPr>
              <a:t> </a:t>
            </a:r>
            <a:r>
              <a:rPr lang="en-GB" dirty="0">
                <a:solidFill>
                  <a:schemeClr val="bg1"/>
                </a:solidFill>
              </a:rPr>
              <a:t>vast</a:t>
            </a:r>
            <a:r>
              <a:rPr lang="en-GB" b="1" dirty="0">
                <a:solidFill>
                  <a:schemeClr val="bg1"/>
                </a:solidFill>
              </a:rPr>
              <a:t>, </a:t>
            </a:r>
            <a:r>
              <a:rPr lang="en-GB" dirty="0">
                <a:solidFill>
                  <a:schemeClr val="bg1"/>
                </a:solidFill>
              </a:rPr>
              <a:t>ontwikkel je </a:t>
            </a:r>
            <a:r>
              <a:rPr lang="en-GB" b="1" dirty="0">
                <a:solidFill>
                  <a:schemeClr val="bg1"/>
                </a:solidFill>
              </a:rPr>
              <a:t>CSR-</a:t>
            </a:r>
            <a:r>
              <a:rPr lang="en-GB" b="1" dirty="0" err="1">
                <a:solidFill>
                  <a:schemeClr val="bg1"/>
                </a:solidFill>
              </a:rPr>
              <a:t>visie</a:t>
            </a:r>
            <a:r>
              <a:rPr lang="en-GB" b="1" dirty="0">
                <a:solidFill>
                  <a:schemeClr val="bg1"/>
                </a:solidFill>
              </a:rPr>
              <a:t> </a:t>
            </a:r>
            <a:r>
              <a:rPr lang="en-GB" dirty="0">
                <a:solidFill>
                  <a:schemeClr val="bg1"/>
                </a:solidFill>
              </a:rPr>
              <a:t>en ontwikkel </a:t>
            </a:r>
            <a:r>
              <a:rPr lang="en-GB" dirty="0" err="1">
                <a:solidFill>
                  <a:schemeClr val="bg1"/>
                </a:solidFill>
              </a:rPr>
              <a:t>een</a:t>
            </a:r>
            <a:r>
              <a:rPr lang="en-GB" dirty="0">
                <a:solidFill>
                  <a:schemeClr val="bg1"/>
                </a:solidFill>
              </a:rPr>
              <a:t> </a:t>
            </a:r>
            <a:r>
              <a:rPr lang="en-GB" b="1" dirty="0">
                <a:solidFill>
                  <a:schemeClr val="bg1"/>
                </a:solidFill>
              </a:rPr>
              <a:t>CSR-</a:t>
            </a:r>
            <a:r>
              <a:rPr lang="en-GB" b="1" dirty="0" err="1">
                <a:solidFill>
                  <a:schemeClr val="bg1"/>
                </a:solidFill>
              </a:rPr>
              <a:t>actieplan</a:t>
            </a:r>
            <a:r>
              <a:rPr lang="en-GB" b="1" dirty="0">
                <a:solidFill>
                  <a:schemeClr val="bg1"/>
                </a:solidFill>
              </a:rPr>
              <a:t> </a:t>
            </a:r>
            <a:r>
              <a:rPr lang="en-GB" dirty="0">
                <a:solidFill>
                  <a:schemeClr val="bg1"/>
                </a:solidFill>
              </a:rPr>
              <a:t>en </a:t>
            </a:r>
            <a:r>
              <a:rPr lang="en-GB" dirty="0" err="1">
                <a:solidFill>
                  <a:schemeClr val="bg1"/>
                </a:solidFill>
              </a:rPr>
              <a:t>formele</a:t>
            </a:r>
            <a:r>
              <a:rPr lang="en-GB" dirty="0">
                <a:solidFill>
                  <a:schemeClr val="bg1"/>
                </a:solidFill>
              </a:rPr>
              <a:t> </a:t>
            </a:r>
            <a:r>
              <a:rPr lang="en-GB" b="1" dirty="0">
                <a:solidFill>
                  <a:schemeClr val="bg1"/>
                </a:solidFill>
              </a:rPr>
              <a:t>CSR-</a:t>
            </a:r>
            <a:r>
              <a:rPr lang="en-GB" b="1" dirty="0" err="1">
                <a:solidFill>
                  <a:schemeClr val="bg1"/>
                </a:solidFill>
              </a:rPr>
              <a:t>strategie</a:t>
            </a:r>
            <a:r>
              <a:rPr lang="en-GB" b="1" dirty="0">
                <a:solidFill>
                  <a:schemeClr val="bg1"/>
                </a:solidFill>
              </a:rPr>
              <a:t> </a:t>
            </a:r>
            <a:r>
              <a:rPr lang="en-GB" dirty="0">
                <a:solidFill>
                  <a:schemeClr val="bg1"/>
                </a:solidFill>
              </a:rPr>
              <a:t>om de CSR-</a:t>
            </a:r>
            <a:r>
              <a:rPr lang="en-GB" dirty="0" err="1">
                <a:solidFill>
                  <a:schemeClr val="bg1"/>
                </a:solidFill>
              </a:rPr>
              <a:t>cultuuromslag</a:t>
            </a:r>
            <a:r>
              <a:rPr lang="en-GB" dirty="0">
                <a:solidFill>
                  <a:schemeClr val="bg1"/>
                </a:solidFill>
              </a:rPr>
              <a:t> te ondersteunen.</a:t>
            </a: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6424" y="1907964"/>
            <a:ext cx="511077" cy="635000"/>
          </a:xfrm>
        </p:spPr>
        <p:txBody>
          <a:bodyPr/>
          <a:lstStyle/>
          <a:p>
            <a:r>
              <a:rPr lang="en-IE"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923163" y="2363171"/>
            <a:ext cx="8573922" cy="822373"/>
          </a:xfrm>
        </p:spPr>
        <p:txBody>
          <a:bodyPr/>
          <a:lstStyle/>
          <a:p>
            <a:pPr algn="l"/>
            <a:r>
              <a:rPr lang="en-GB" b="1" dirty="0">
                <a:solidFill>
                  <a:schemeClr val="bg1"/>
                </a:solidFill>
              </a:rPr>
              <a:t>Betrokkenheid van werknemers </a:t>
            </a:r>
            <a:r>
              <a:rPr lang="en-GB" dirty="0">
                <a:solidFill>
                  <a:schemeClr val="bg1"/>
                </a:solidFill>
              </a:rPr>
              <a:t>met behulp van een gezamenlijke benadering van werknemersintelligentie. </a:t>
            </a:r>
            <a:r>
              <a:rPr lang="en-GB" b="1" dirty="0">
                <a:solidFill>
                  <a:schemeClr val="bg1"/>
                </a:solidFill>
              </a:rPr>
              <a:t>Overleg met werknemers </a:t>
            </a:r>
            <a:r>
              <a:rPr lang="en-GB" dirty="0">
                <a:solidFill>
                  <a:schemeClr val="bg1"/>
                </a:solidFill>
              </a:rPr>
              <a:t>hoe CSR zal worden geïmplementeerd in activiteiten en werkzaamheden. </a:t>
            </a:r>
          </a:p>
          <a:p>
            <a:pPr algn="l"/>
            <a:endParaRPr lang="en-GB" dirty="0">
              <a:solidFill>
                <a:schemeClr val="bg1"/>
              </a:solidFill>
            </a:endParaRPr>
          </a:p>
          <a:p>
            <a:endParaRPr lang="en-IE"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59255" y="2917982"/>
            <a:ext cx="511077" cy="635000"/>
          </a:xfrm>
        </p:spPr>
        <p:txBody>
          <a:bodyPr/>
          <a:lstStyle/>
          <a:p>
            <a:r>
              <a:rPr lang="en-IE"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910837" y="4275312"/>
            <a:ext cx="10136109" cy="822373"/>
          </a:xfrm>
        </p:spPr>
        <p:txBody>
          <a:bodyPr/>
          <a:lstStyle/>
          <a:p>
            <a:pPr algn="l"/>
            <a:r>
              <a:rPr lang="en-GB" dirty="0">
                <a:solidFill>
                  <a:schemeClr val="bg1"/>
                </a:solidFill>
              </a:rPr>
              <a:t>Speciaal </a:t>
            </a:r>
            <a:r>
              <a:rPr lang="en-GB" b="1" dirty="0">
                <a:solidFill>
                  <a:schemeClr val="bg1"/>
                </a:solidFill>
              </a:rPr>
              <a:t>leer- en ontwikkelingsprogramma </a:t>
            </a:r>
            <a:r>
              <a:rPr lang="en-GB" b="1" dirty="0" err="1">
                <a:solidFill>
                  <a:schemeClr val="bg1"/>
                </a:solidFill>
              </a:rPr>
              <a:t>voor</a:t>
            </a:r>
            <a:r>
              <a:rPr lang="en-GB" b="1" dirty="0">
                <a:solidFill>
                  <a:schemeClr val="bg1"/>
                </a:solidFill>
              </a:rPr>
              <a:t> CSR</a:t>
            </a:r>
            <a:r>
              <a:rPr lang="en-GB" dirty="0">
                <a:solidFill>
                  <a:schemeClr val="bg1"/>
                </a:solidFill>
              </a:rPr>
              <a:t>, advies en begeleiding door CSR-experts</a:t>
            </a: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62778" y="4378257"/>
            <a:ext cx="511077" cy="635000"/>
          </a:xfrm>
        </p:spPr>
        <p:txBody>
          <a:bodyPr/>
          <a:lstStyle/>
          <a:p>
            <a:r>
              <a:rPr lang="en-IE" b="1" dirty="0">
                <a:solidFill>
                  <a:schemeClr val="bg1"/>
                </a:solidFill>
              </a:rPr>
              <a:t>5</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5"/>
          </p:nvPr>
        </p:nvSpPr>
        <p:spPr>
          <a:xfrm>
            <a:off x="440838" y="5000524"/>
            <a:ext cx="433017" cy="822373"/>
          </a:xfrm>
        </p:spPr>
        <p:txBody>
          <a:bodyPr/>
          <a:lstStyle/>
          <a:p>
            <a:r>
              <a:rPr lang="en-IE" sz="3200" b="1" dirty="0">
                <a:solidFill>
                  <a:schemeClr val="bg1"/>
                </a:solidFill>
              </a:rPr>
              <a:t>6</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6"/>
          </p:nvPr>
        </p:nvSpPr>
        <p:spPr>
          <a:xfrm>
            <a:off x="938264" y="3135835"/>
            <a:ext cx="9832517" cy="653091"/>
          </a:xfrm>
        </p:spPr>
        <p:txBody>
          <a:bodyPr/>
          <a:lstStyle/>
          <a:p>
            <a:pPr algn="l"/>
            <a:r>
              <a:rPr lang="en-GB" sz="2200" b="1" dirty="0">
                <a:solidFill>
                  <a:schemeClr val="bg1"/>
                </a:solidFill>
              </a:rPr>
              <a:t>CSR-ondersteuningsstructuren </a:t>
            </a:r>
            <a:r>
              <a:rPr lang="en-GB" sz="2200" dirty="0">
                <a:solidFill>
                  <a:schemeClr val="bg1"/>
                </a:solidFill>
              </a:rPr>
              <a:t>voor feedback, ideeën, problemen enz. ondersteunen </a:t>
            </a:r>
            <a:r>
              <a:rPr lang="en-GB" sz="2200" b="1" dirty="0">
                <a:solidFill>
                  <a:schemeClr val="bg1"/>
                </a:solidFill>
              </a:rPr>
              <a:t>CSR-communicatie en </a:t>
            </a:r>
            <a:r>
              <a:rPr lang="en-GB" sz="2200" dirty="0">
                <a:solidFill>
                  <a:schemeClr val="bg1"/>
                </a:solidFill>
              </a:rPr>
              <a:t>visualisatiemechanismen </a:t>
            </a:r>
            <a:r>
              <a:rPr lang="en-GB" sz="2200" i="1" dirty="0">
                <a:solidFill>
                  <a:schemeClr val="bg1"/>
                </a:solidFill>
              </a:rPr>
              <a:t>(bijv. nieuwsbrieven, prijzen, posters enz.) . </a:t>
            </a:r>
          </a:p>
          <a:p>
            <a:endParaRPr lang="en-IE" sz="2200" dirty="0">
              <a:solidFill>
                <a:schemeClr val="bg1"/>
              </a:solidFill>
            </a:endParaRPr>
          </a:p>
        </p:txBody>
      </p:sp>
      <p:sp>
        <p:nvSpPr>
          <p:cNvPr id="4" name="Text Placeholder 3">
            <a:extLst>
              <a:ext uri="{FF2B5EF4-FFF2-40B4-BE49-F238E27FC236}">
                <a16:creationId xmlns:a16="http://schemas.microsoft.com/office/drawing/2014/main" id="{1CBC7251-3FF3-5AC3-6C0E-38F9430491EB}"/>
              </a:ext>
            </a:extLst>
          </p:cNvPr>
          <p:cNvSpPr>
            <a:spLocks noGrp="1"/>
          </p:cNvSpPr>
          <p:nvPr>
            <p:ph type="body" sz="quarter" idx="27"/>
          </p:nvPr>
        </p:nvSpPr>
        <p:spPr>
          <a:xfrm>
            <a:off x="0" y="-47752"/>
            <a:ext cx="9497085" cy="822373"/>
          </a:xfrm>
        </p:spPr>
        <p:txBody>
          <a:bodyPr anchor="ctr">
            <a:noAutofit/>
          </a:bodyPr>
          <a:lstStyle/>
          <a:p>
            <a:pPr algn="ctr">
              <a:lnSpc>
                <a:spcPct val="100000"/>
              </a:lnSpc>
              <a:spcBef>
                <a:spcPts val="0"/>
              </a:spcBef>
            </a:pPr>
            <a:r>
              <a:rPr lang="en-GB" sz="2800" b="1" dirty="0">
                <a:solidFill>
                  <a:schemeClr val="bg1"/>
                </a:solidFill>
              </a:rPr>
              <a:t>Ontwikkelen &amp; ondersteunen met een</a:t>
            </a:r>
          </a:p>
          <a:p>
            <a:pPr algn="ctr">
              <a:lnSpc>
                <a:spcPct val="100000"/>
              </a:lnSpc>
              <a:spcBef>
                <a:spcPts val="0"/>
              </a:spcBef>
            </a:pPr>
            <a:r>
              <a:rPr lang="en-GB" sz="2800" b="1" dirty="0">
                <a:solidFill>
                  <a:schemeClr val="bg1"/>
                </a:solidFill>
              </a:rPr>
              <a:t>CSR-</a:t>
            </a:r>
            <a:r>
              <a:rPr lang="en-GB" sz="2800" b="1" dirty="0" err="1">
                <a:solidFill>
                  <a:schemeClr val="bg1"/>
                </a:solidFill>
              </a:rPr>
              <a:t>Cultuurveranderingsstrategie</a:t>
            </a:r>
            <a:r>
              <a:rPr lang="en-GB" sz="2800" b="1" dirty="0">
                <a:solidFill>
                  <a:schemeClr val="bg1"/>
                </a:solidFill>
              </a:rPr>
              <a:t> Snelle </a:t>
            </a:r>
            <a:r>
              <a:rPr lang="en-GB" sz="2800" b="1" dirty="0" err="1">
                <a:solidFill>
                  <a:schemeClr val="bg1"/>
                </a:solidFill>
              </a:rPr>
              <a:t>Checlist</a:t>
            </a:r>
            <a:endParaRPr lang="en-GB" sz="2800" b="1" dirty="0">
              <a:solidFill>
                <a:schemeClr val="bg1"/>
              </a:solidFill>
            </a:endParaRP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1069438" y="5551587"/>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endParaRPr lang="en-GB" sz="2400" dirty="0">
              <a:solidFill>
                <a:schemeClr val="bg1"/>
              </a:solidFill>
            </a:endParaRPr>
          </a:p>
        </p:txBody>
      </p:sp>
      <p:sp>
        <p:nvSpPr>
          <p:cNvPr id="2" name="Text Placeholder 10">
            <a:extLst>
              <a:ext uri="{FF2B5EF4-FFF2-40B4-BE49-F238E27FC236}">
                <a16:creationId xmlns:a16="http://schemas.microsoft.com/office/drawing/2014/main" id="{F1337B16-4C7A-1152-095D-CBC78F6D4012}"/>
              </a:ext>
            </a:extLst>
          </p:cNvPr>
          <p:cNvSpPr txBox="1">
            <a:spLocks/>
          </p:cNvSpPr>
          <p:nvPr/>
        </p:nvSpPr>
        <p:spPr>
          <a:xfrm>
            <a:off x="931376" y="5012798"/>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b="1" dirty="0">
                <a:solidFill>
                  <a:schemeClr val="bg1"/>
                </a:solidFill>
              </a:rPr>
              <a:t>Monitoren, meten &amp; beoordelen </a:t>
            </a:r>
            <a:r>
              <a:rPr lang="en-GB" dirty="0">
                <a:solidFill>
                  <a:schemeClr val="bg1"/>
                </a:solidFill>
              </a:rPr>
              <a:t>(bijv. enquêtes, focusgroepen, exit-enquêtes, feedback, gedragsobservatie, bereikte doelen, feedback van derden)</a:t>
            </a:r>
          </a:p>
        </p:txBody>
      </p:sp>
      <p:sp>
        <p:nvSpPr>
          <p:cNvPr id="3" name="Text Placeholder 13">
            <a:extLst>
              <a:ext uri="{FF2B5EF4-FFF2-40B4-BE49-F238E27FC236}">
                <a16:creationId xmlns:a16="http://schemas.microsoft.com/office/drawing/2014/main" id="{3B2ED76D-BCD1-ADFF-4B47-C9F966E9BD4B}"/>
              </a:ext>
            </a:extLst>
          </p:cNvPr>
          <p:cNvSpPr txBox="1">
            <a:spLocks/>
          </p:cNvSpPr>
          <p:nvPr/>
        </p:nvSpPr>
        <p:spPr>
          <a:xfrm>
            <a:off x="417528" y="5885864"/>
            <a:ext cx="43301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b="1" dirty="0">
                <a:solidFill>
                  <a:schemeClr val="bg1"/>
                </a:solidFill>
              </a:rPr>
              <a:t>7</a:t>
            </a:r>
          </a:p>
        </p:txBody>
      </p:sp>
      <p:sp>
        <p:nvSpPr>
          <p:cNvPr id="13" name="Text Placeholder 10">
            <a:extLst>
              <a:ext uri="{FF2B5EF4-FFF2-40B4-BE49-F238E27FC236}">
                <a16:creationId xmlns:a16="http://schemas.microsoft.com/office/drawing/2014/main" id="{6AC047F7-9517-08E6-5E61-78B3AF02BEF1}"/>
              </a:ext>
            </a:extLst>
          </p:cNvPr>
          <p:cNvSpPr txBox="1">
            <a:spLocks/>
          </p:cNvSpPr>
          <p:nvPr/>
        </p:nvSpPr>
        <p:spPr>
          <a:xfrm>
            <a:off x="972206" y="5877887"/>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dirty="0">
                <a:solidFill>
                  <a:schemeClr val="bg1"/>
                </a:solidFill>
              </a:rPr>
              <a:t>Elk kwartaal </a:t>
            </a:r>
            <a:r>
              <a:rPr lang="en-GB" b="1" dirty="0">
                <a:solidFill>
                  <a:schemeClr val="bg1"/>
                </a:solidFill>
              </a:rPr>
              <a:t>rapporteren </a:t>
            </a:r>
            <a:r>
              <a:rPr lang="en-GB" dirty="0">
                <a:solidFill>
                  <a:schemeClr val="bg1"/>
                </a:solidFill>
              </a:rPr>
              <a:t>en </a:t>
            </a:r>
            <a:r>
              <a:rPr lang="en-GB" b="1" dirty="0">
                <a:solidFill>
                  <a:schemeClr val="bg1"/>
                </a:solidFill>
              </a:rPr>
              <a:t>bijwerken </a:t>
            </a:r>
            <a:r>
              <a:rPr lang="en-GB" dirty="0">
                <a:solidFill>
                  <a:schemeClr val="bg1"/>
                </a:solidFill>
              </a:rPr>
              <a:t>en terugkoppelen naar het management. CSR-</a:t>
            </a:r>
            <a:r>
              <a:rPr lang="en-GB" dirty="0" err="1">
                <a:solidFill>
                  <a:schemeClr val="bg1"/>
                </a:solidFill>
              </a:rPr>
              <a:t>actieplan</a:t>
            </a:r>
            <a:r>
              <a:rPr lang="en-GB" dirty="0">
                <a:solidFill>
                  <a:schemeClr val="bg1"/>
                </a:solidFill>
              </a:rPr>
              <a:t>, HR CSR-</a:t>
            </a:r>
            <a:r>
              <a:rPr lang="en-GB" dirty="0" err="1">
                <a:solidFill>
                  <a:schemeClr val="bg1"/>
                </a:solidFill>
              </a:rPr>
              <a:t>strategie</a:t>
            </a:r>
            <a:r>
              <a:rPr lang="en-GB" dirty="0">
                <a:solidFill>
                  <a:schemeClr val="bg1"/>
                </a:solidFill>
              </a:rPr>
              <a:t> </a:t>
            </a:r>
            <a:r>
              <a:rPr lang="en-GB" dirty="0" err="1">
                <a:solidFill>
                  <a:schemeClr val="bg1"/>
                </a:solidFill>
              </a:rPr>
              <a:t>en</a:t>
            </a:r>
            <a:r>
              <a:rPr lang="en-GB" dirty="0">
                <a:solidFill>
                  <a:schemeClr val="bg1"/>
                </a:solidFill>
              </a:rPr>
              <a:t> CSR-</a:t>
            </a:r>
            <a:r>
              <a:rPr lang="en-GB" dirty="0" err="1">
                <a:solidFill>
                  <a:schemeClr val="bg1"/>
                </a:solidFill>
              </a:rPr>
              <a:t>strategie</a:t>
            </a:r>
            <a:r>
              <a:rPr lang="en-GB" dirty="0">
                <a:solidFill>
                  <a:schemeClr val="bg1"/>
                </a:solidFill>
              </a:rPr>
              <a:t> voor bedrijven enzovoort dienovereenkomstig bijwerken.</a:t>
            </a:r>
          </a:p>
        </p:txBody>
      </p:sp>
      <p:sp>
        <p:nvSpPr>
          <p:cNvPr id="16" name="Text Placeholder 14">
            <a:extLst>
              <a:ext uri="{FF2B5EF4-FFF2-40B4-BE49-F238E27FC236}">
                <a16:creationId xmlns:a16="http://schemas.microsoft.com/office/drawing/2014/main" id="{450BA5AB-7498-9AC1-73A6-AF6600CCD598}"/>
              </a:ext>
            </a:extLst>
          </p:cNvPr>
          <p:cNvSpPr txBox="1">
            <a:spLocks/>
          </p:cNvSpPr>
          <p:nvPr/>
        </p:nvSpPr>
        <p:spPr>
          <a:xfrm>
            <a:off x="923163" y="3923030"/>
            <a:ext cx="9459847" cy="653091"/>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200" b="1" dirty="0">
                <a:solidFill>
                  <a:schemeClr val="bg1"/>
                </a:solidFill>
              </a:rPr>
              <a:t>HR </a:t>
            </a:r>
            <a:r>
              <a:rPr lang="en-GB" sz="2200" dirty="0">
                <a:solidFill>
                  <a:schemeClr val="bg1"/>
                </a:solidFill>
              </a:rPr>
              <a:t>CSR-</a:t>
            </a:r>
            <a:r>
              <a:rPr lang="en-GB" sz="2200" dirty="0" err="1">
                <a:solidFill>
                  <a:schemeClr val="bg1"/>
                </a:solidFill>
              </a:rPr>
              <a:t>ondersteuningspakket</a:t>
            </a:r>
            <a:r>
              <a:rPr lang="en-GB" sz="2200" dirty="0">
                <a:solidFill>
                  <a:schemeClr val="bg1"/>
                </a:solidFill>
              </a:rPr>
              <a:t> met beleid en procedures om de CSR-</a:t>
            </a:r>
            <a:r>
              <a:rPr lang="en-GB" sz="2200" dirty="0" err="1">
                <a:solidFill>
                  <a:schemeClr val="bg1"/>
                </a:solidFill>
              </a:rPr>
              <a:t>cultuuromslag</a:t>
            </a:r>
            <a:r>
              <a:rPr lang="en-GB" sz="2200" dirty="0">
                <a:solidFill>
                  <a:schemeClr val="bg1"/>
                </a:solidFill>
              </a:rPr>
              <a:t> formeel te ondersteunen. </a:t>
            </a:r>
          </a:p>
          <a:p>
            <a:endParaRPr lang="en-IE" sz="2200" dirty="0">
              <a:solidFill>
                <a:schemeClr val="bg1"/>
              </a:solidFill>
            </a:endParaRPr>
          </a:p>
        </p:txBody>
      </p:sp>
      <p:sp>
        <p:nvSpPr>
          <p:cNvPr id="17" name="Text Placeholder 11">
            <a:extLst>
              <a:ext uri="{FF2B5EF4-FFF2-40B4-BE49-F238E27FC236}">
                <a16:creationId xmlns:a16="http://schemas.microsoft.com/office/drawing/2014/main" id="{F5F6B74D-E526-2E30-F475-88B034DC2A07}"/>
              </a:ext>
            </a:extLst>
          </p:cNvPr>
          <p:cNvSpPr txBox="1">
            <a:spLocks/>
          </p:cNvSpPr>
          <p:nvPr/>
        </p:nvSpPr>
        <p:spPr>
          <a:xfrm>
            <a:off x="362778" y="3713323"/>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chemeClr val="bg1"/>
                </a:solidFill>
              </a:rPr>
              <a:t>4</a:t>
            </a:r>
          </a:p>
        </p:txBody>
      </p:sp>
    </p:spTree>
    <p:extLst>
      <p:ext uri="{BB962C8B-B14F-4D97-AF65-F5344CB8AC3E}">
        <p14:creationId xmlns:p14="http://schemas.microsoft.com/office/powerpoint/2010/main" val="133131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116" y="-298172"/>
            <a:ext cx="10397067" cy="1321070"/>
          </a:xfrm>
          <a:noFill/>
        </p:spPr>
        <p:txBody>
          <a:bodyPr anchor="ctr">
            <a:normAutofit/>
          </a:bodyPr>
          <a:lstStyle/>
          <a:p>
            <a:pPr algn="ctr"/>
            <a:r>
              <a:rPr lang="en-IE" sz="3200" dirty="0" err="1">
                <a:solidFill>
                  <a:srgbClr val="027354"/>
                </a:solidFill>
              </a:rPr>
              <a:t>Een</a:t>
            </a:r>
            <a:r>
              <a:rPr lang="en-IE" sz="3200" dirty="0">
                <a:solidFill>
                  <a:srgbClr val="027354"/>
                </a:solidFill>
              </a:rPr>
              <a:t> CSR-</a:t>
            </a:r>
            <a:r>
              <a:rPr lang="en-IE" sz="3200" dirty="0" err="1">
                <a:solidFill>
                  <a:srgbClr val="027354"/>
                </a:solidFill>
              </a:rPr>
              <a:t>cultuurmanagementstrategie</a:t>
            </a:r>
            <a:r>
              <a:rPr lang="en-IE" sz="3200" dirty="0">
                <a:solidFill>
                  <a:srgbClr val="027354"/>
                </a:solidFill>
              </a:rPr>
              <a:t> ontwikkelen</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416458" y="914400"/>
            <a:ext cx="11398313" cy="57217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Bouw je strategie zo op dat ze voor iedereen problemen oplost!</a:t>
            </a:r>
            <a:endParaRPr lang="en-GB" sz="2400" dirty="0"/>
          </a:p>
          <a:p>
            <a:pPr algn="ctr"/>
            <a:endParaRPr lang="en-GB" sz="2000" dirty="0"/>
          </a:p>
          <a:p>
            <a:pPr algn="ctr"/>
            <a:r>
              <a:rPr lang="en-GB" sz="2000" dirty="0"/>
              <a:t>Zoek naar een verscheidenheid aan meningen en ideeën onder teamgenoten door je strategie op te bouwen als een hulpmiddel dat problemen oplost en een belangrijk doel heeft. Medewerkers zullen zich vertrouwd en belangrijk voelen en zullen zich eerder betrokken blijven voelen en verantwoordelijkheid nemen </a:t>
            </a:r>
            <a:r>
              <a:rPr lang="en-GB" sz="2000" dirty="0" err="1"/>
              <a:t>voor</a:t>
            </a:r>
            <a:r>
              <a:rPr lang="en-GB" sz="2000" dirty="0"/>
              <a:t> CSR in hun werk, ethiek en communicatie. Het is vermeldenswaard dat een samenwerkingsmodel slaagt omdat het per definitie inclusief is en rekent op een verscheidenheid aan perspectieven om de beste oplossingen te creëren.</a:t>
            </a:r>
          </a:p>
          <a:p>
            <a:pPr algn="ctr"/>
            <a:r>
              <a:rPr lang="en-GB" sz="2000" dirty="0"/>
              <a:t> </a:t>
            </a:r>
          </a:p>
          <a:p>
            <a:pPr algn="ctr"/>
            <a:r>
              <a:rPr lang="en-GB" sz="2000" dirty="0"/>
              <a:t>Alles doet ertoe en iedereen doet ertoe!</a:t>
            </a:r>
          </a:p>
          <a:p>
            <a:pPr algn="ctr"/>
            <a:endParaRPr lang="en-GB" sz="2000" dirty="0"/>
          </a:p>
          <a:p>
            <a:pPr algn="ctr"/>
            <a:r>
              <a:rPr lang="en-GB" sz="2000" dirty="0">
                <a:solidFill>
                  <a:schemeClr val="bg1"/>
                </a:solidFill>
                <a:hlinkClick r:id="rId2">
                  <a:extLst>
                    <a:ext uri="{A12FA001-AC4F-418D-AE19-62706E023703}">
                      <ahyp:hlinkClr xmlns:ahyp="http://schemas.microsoft.com/office/drawing/2018/hyperlinkcolor" val="tx"/>
                    </a:ext>
                  </a:extLst>
                </a:hlinkClick>
              </a:rPr>
              <a:t>Gallup </a:t>
            </a:r>
            <a:r>
              <a:rPr lang="en-GB" sz="2000" dirty="0"/>
              <a:t>merkte op dat </a:t>
            </a:r>
            <a:r>
              <a:rPr lang="en-GB" sz="2000" i="1" dirty="0"/>
              <a:t>"organisaties meer succes hebben met betrokkenheid en hun bedrijfsprestaties verbeteren wanneer ze werknemers behandelen als belanghebbenden van hun eigen toekomst en de toekomst van het bedrijf". </a:t>
            </a:r>
          </a:p>
          <a:p>
            <a:pPr algn="ctr"/>
            <a:endParaRPr lang="en-GB" sz="2000" dirty="0"/>
          </a:p>
          <a:p>
            <a:pPr algn="ctr"/>
            <a:r>
              <a:rPr lang="en-GB" sz="2000" dirty="0"/>
              <a:t>Wie zou daar niet van profiteren?</a:t>
            </a:r>
            <a:endParaRPr lang="en-IE" sz="2000" dirty="0"/>
          </a:p>
        </p:txBody>
      </p:sp>
    </p:spTree>
    <p:extLst>
      <p:ext uri="{BB962C8B-B14F-4D97-AF65-F5344CB8AC3E}">
        <p14:creationId xmlns:p14="http://schemas.microsoft.com/office/powerpoint/2010/main" val="389697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4516218" y="0"/>
            <a:ext cx="3534578" cy="6855391"/>
          </a:xfrm>
        </p:spPr>
        <p:txBody>
          <a:bodyPr/>
          <a:lstStyle/>
          <a:p>
            <a:pPr algn="ctr">
              <a:lnSpc>
                <a:spcPct val="100000"/>
              </a:lnSpc>
              <a:spcBef>
                <a:spcPts val="0"/>
              </a:spcBef>
            </a:pPr>
            <a:r>
              <a:rPr lang="en-GB" sz="2000" b="1" dirty="0"/>
              <a:t>Ontwikkelen &amp; ondersteunen met een</a:t>
            </a:r>
          </a:p>
          <a:p>
            <a:pPr algn="ctr">
              <a:lnSpc>
                <a:spcPct val="100000"/>
              </a:lnSpc>
              <a:spcBef>
                <a:spcPts val="0"/>
              </a:spcBef>
            </a:pPr>
            <a:r>
              <a:rPr lang="en-GB" sz="2000" b="1" dirty="0"/>
              <a:t>CSR strategie voor culturele verandering</a:t>
            </a:r>
          </a:p>
          <a:p>
            <a:pPr marL="457200" indent="-457200" algn="l">
              <a:buFont typeface="+mj-lt"/>
              <a:buAutoNum type="arabicPeriod"/>
            </a:pPr>
            <a:r>
              <a:rPr lang="en-GB" sz="1600" dirty="0"/>
              <a:t>Stel de top 3-5 CSR-</a:t>
            </a:r>
            <a:r>
              <a:rPr lang="en-GB" sz="1600" dirty="0" err="1"/>
              <a:t>prioriteiten</a:t>
            </a:r>
            <a:r>
              <a:rPr lang="en-GB" sz="1600" dirty="0"/>
              <a:t> vast, ontwikkel </a:t>
            </a:r>
            <a:r>
              <a:rPr lang="en-GB" sz="1600" dirty="0" err="1"/>
              <a:t>uw</a:t>
            </a:r>
            <a:r>
              <a:rPr lang="en-GB" sz="1600" dirty="0"/>
              <a:t> CSR-</a:t>
            </a:r>
            <a:r>
              <a:rPr lang="en-GB" sz="1600" dirty="0" err="1"/>
              <a:t>visie</a:t>
            </a:r>
            <a:r>
              <a:rPr lang="en-GB" sz="1600" dirty="0"/>
              <a:t> en ontwikkel </a:t>
            </a:r>
            <a:r>
              <a:rPr lang="en-GB" sz="1600" dirty="0" err="1"/>
              <a:t>een</a:t>
            </a:r>
            <a:r>
              <a:rPr lang="en-GB" sz="1600" dirty="0"/>
              <a:t> CSR-</a:t>
            </a:r>
            <a:r>
              <a:rPr lang="en-GB" sz="1600" dirty="0" err="1"/>
              <a:t>actieplan</a:t>
            </a:r>
            <a:endParaRPr lang="en-GB" sz="1600" dirty="0"/>
          </a:p>
          <a:p>
            <a:pPr marL="457200" indent="-457200" algn="l">
              <a:buFont typeface="+mj-lt"/>
              <a:buAutoNum type="arabicPeriod"/>
            </a:pPr>
            <a:r>
              <a:rPr lang="en-GB" sz="1600" b="1" dirty="0"/>
              <a:t>Werknemersbetrokkenheid </a:t>
            </a:r>
            <a:r>
              <a:rPr lang="en-GB" sz="1600" dirty="0"/>
              <a:t>opzetten met behulp van een gezamenlijke aanpak voor werknemersintelligentie</a:t>
            </a:r>
          </a:p>
          <a:p>
            <a:pPr marL="457200" indent="-457200" algn="l">
              <a:buFont typeface="+mj-lt"/>
              <a:buAutoNum type="arabicPeriod"/>
            </a:pPr>
            <a:r>
              <a:rPr lang="en-GB" sz="1600" b="1" dirty="0"/>
              <a:t>CSR-</a:t>
            </a:r>
            <a:r>
              <a:rPr lang="en-GB" sz="1600" b="1" dirty="0" err="1"/>
              <a:t>communicatie</a:t>
            </a:r>
            <a:r>
              <a:rPr lang="en-GB" sz="1600" b="1" dirty="0"/>
              <a:t>- en </a:t>
            </a:r>
            <a:r>
              <a:rPr lang="en-GB" sz="1600" dirty="0"/>
              <a:t>visualisatiemechanismen opzetten en ontwikkelen </a:t>
            </a:r>
            <a:r>
              <a:rPr lang="en-GB" sz="1400" i="1" dirty="0"/>
              <a:t>(bijv. nieuwsbrieven, prijzen, posters etc.) </a:t>
            </a:r>
          </a:p>
          <a:p>
            <a:pPr marL="457200" indent="-457200" algn="l">
              <a:buFont typeface="+mj-lt"/>
              <a:buAutoNum type="arabicPeriod"/>
            </a:pPr>
            <a:r>
              <a:rPr lang="en-GB" sz="1600" b="1" dirty="0"/>
              <a:t>HR-ondersteuning</a:t>
            </a:r>
            <a:r>
              <a:rPr lang="en-GB" sz="1600" dirty="0"/>
              <a:t>, -beleid en -procedures ontwikkelen om de CSR-</a:t>
            </a:r>
            <a:r>
              <a:rPr lang="en-GB" sz="1600" dirty="0" err="1"/>
              <a:t>cultuuromslag</a:t>
            </a:r>
            <a:r>
              <a:rPr lang="en-GB" sz="1600" dirty="0"/>
              <a:t> formeel te ondersteunen </a:t>
            </a:r>
          </a:p>
          <a:p>
            <a:pPr marL="457200" indent="-457200" algn="l">
              <a:buFont typeface="+mj-lt"/>
              <a:buAutoNum type="arabicPeriod"/>
            </a:pPr>
            <a:r>
              <a:rPr lang="en-GB" sz="1600" dirty="0"/>
              <a:t>Een </a:t>
            </a:r>
            <a:r>
              <a:rPr lang="en-GB" sz="1600" dirty="0" err="1"/>
              <a:t>speciaal</a:t>
            </a:r>
            <a:r>
              <a:rPr lang="en-GB" sz="1600" dirty="0"/>
              <a:t> </a:t>
            </a:r>
            <a:r>
              <a:rPr lang="en-GB" sz="1600" b="1" dirty="0"/>
              <a:t>CSR-leer- en ontwikkelingsprogramma </a:t>
            </a:r>
            <a:r>
              <a:rPr lang="en-GB" sz="1600" dirty="0"/>
              <a:t>ontwikkelen, CSR-experts adviseren en begeleiden</a:t>
            </a:r>
          </a:p>
          <a:p>
            <a:pPr marL="457200" indent="-457200" algn="l">
              <a:buFont typeface="+mj-lt"/>
              <a:buAutoNum type="arabicPeriod"/>
            </a:pPr>
            <a:r>
              <a:rPr lang="en-GB" sz="1600" dirty="0"/>
              <a:t>Ontwikkel ondersteunende structuren voor feedback, ideeën, uitdagingen </a:t>
            </a:r>
          </a:p>
          <a:p>
            <a:pPr algn="ctr"/>
            <a:endParaRPr lang="en-GB" sz="2000" b="1" dirty="0"/>
          </a:p>
          <a:p>
            <a:pPr algn="ctr"/>
            <a:endParaRPr lang="en-IE" sz="1800" dirty="0"/>
          </a:p>
          <a:p>
            <a:endParaRPr lang="en-IE" sz="18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237925" y="18940"/>
            <a:ext cx="4044364" cy="6839060"/>
          </a:xfrm>
          <a:solidFill>
            <a:srgbClr val="C55A11"/>
          </a:solidFill>
        </p:spPr>
        <p:txBody>
          <a:bodyPr/>
          <a:lstStyle/>
          <a:p>
            <a:pPr>
              <a:lnSpc>
                <a:spcPct val="100000"/>
              </a:lnSpc>
              <a:spcBef>
                <a:spcPts val="0"/>
              </a:spcBef>
            </a:pPr>
            <a:r>
              <a:rPr lang="en-GB" sz="2000" b="1" dirty="0"/>
              <a:t>Beoordelen &amp; Beoordelen</a:t>
            </a:r>
          </a:p>
          <a:p>
            <a:pPr>
              <a:lnSpc>
                <a:spcPct val="100000"/>
              </a:lnSpc>
              <a:spcBef>
                <a:spcPts val="0"/>
              </a:spcBef>
            </a:pPr>
            <a:r>
              <a:rPr lang="en-GB" sz="2000" b="1" dirty="0"/>
              <a:t>Huidige CSR-activiteiten</a:t>
            </a:r>
          </a:p>
          <a:p>
            <a:pPr marL="457200" indent="-457200" algn="l">
              <a:buFont typeface="+mj-lt"/>
              <a:buAutoNum type="arabicPeriod"/>
            </a:pPr>
            <a:r>
              <a:rPr lang="en-GB" sz="1600" dirty="0"/>
              <a:t>CSR begint bij betrokkenheid en motivatie </a:t>
            </a:r>
            <a:r>
              <a:rPr lang="en-GB" sz="1600" b="1" dirty="0"/>
              <a:t>van de top en HR</a:t>
            </a:r>
          </a:p>
          <a:p>
            <a:pPr marL="457200" indent="-457200" algn="l">
              <a:buFont typeface="+mj-lt"/>
              <a:buAutoNum type="arabicPeriod"/>
            </a:pPr>
            <a:r>
              <a:rPr lang="en-GB" sz="1600" dirty="0"/>
              <a:t>Stel </a:t>
            </a:r>
            <a:r>
              <a:rPr lang="en-GB" sz="1600" b="1" dirty="0" err="1"/>
              <a:t>een</a:t>
            </a:r>
            <a:r>
              <a:rPr lang="en-GB" sz="1600" b="1" dirty="0"/>
              <a:t> CSR-</a:t>
            </a:r>
            <a:r>
              <a:rPr lang="en-GB" sz="1600" b="1" dirty="0" err="1"/>
              <a:t>leiderschapsteam</a:t>
            </a:r>
            <a:r>
              <a:rPr lang="en-GB" sz="1600" b="1" dirty="0"/>
              <a:t> samen </a:t>
            </a:r>
            <a:r>
              <a:rPr lang="en-GB" sz="1400" i="1" dirty="0"/>
              <a:t>(zorg dat ze CSR-training krijgen, ondersteuningssystemen en doelstellingen van HR en het topmanagement, deskundige begeleiding, enzovoort) </a:t>
            </a:r>
          </a:p>
          <a:p>
            <a:pPr marL="457200" indent="-457200" algn="l">
              <a:buFont typeface="+mj-lt"/>
              <a:buAutoNum type="arabicPeriod"/>
            </a:pPr>
            <a:r>
              <a:rPr lang="en-GB" sz="1600" dirty="0"/>
              <a:t>CSR LT moet eerst bestaande CSR-activiteiten, -documenten, enz. </a:t>
            </a:r>
            <a:r>
              <a:rPr lang="en-GB" sz="1600" b="1" dirty="0"/>
              <a:t>ontdekken, beoordelen en onderzoeken.</a:t>
            </a:r>
          </a:p>
          <a:p>
            <a:pPr marL="457200" indent="-457200" algn="l">
              <a:buFont typeface="+mj-lt"/>
              <a:buAutoNum type="arabicPeriod"/>
            </a:pPr>
            <a:r>
              <a:rPr lang="en-GB" sz="1600" dirty="0"/>
              <a:t>CSR LT verspreidt een bedrijfsbrede </a:t>
            </a:r>
            <a:r>
              <a:rPr lang="en-GB" sz="1600" b="1" dirty="0"/>
              <a:t>CSR Survey Assessment </a:t>
            </a:r>
            <a:r>
              <a:rPr lang="en-GB" sz="1600" dirty="0"/>
              <a:t>onder werknemers, managers enz. Ze houden ook interviews en focusgroepen met alle niveaus van interne belanghebbenden om alle potentiële prioriteiten, hiaten en kansen met betrekking tot de 4 CSR-</a:t>
            </a:r>
            <a:r>
              <a:rPr lang="en-GB" sz="1600" dirty="0" err="1"/>
              <a:t>pijlers</a:t>
            </a:r>
            <a:r>
              <a:rPr lang="en-GB" sz="1600" dirty="0"/>
              <a:t> te identificeren.</a:t>
            </a:r>
          </a:p>
          <a:p>
            <a:pPr marL="457200" indent="-457200" algn="l">
              <a:buFont typeface="+mj-lt"/>
              <a:buAutoNum type="arabicPeriod"/>
            </a:pPr>
            <a:r>
              <a:rPr lang="en-GB" sz="1600" dirty="0"/>
              <a:t>Op basis van de evaluatie en ontdekking rapporteert CSR LT bestaande activiteiten en de voorgestelde top 5 prioriteiten en bespreekt deze met het topmanagement. </a:t>
            </a:r>
          </a:p>
          <a:p>
            <a:endParaRPr lang="en-IE" sz="1800" dirty="0"/>
          </a:p>
        </p:txBody>
      </p:sp>
      <p:sp>
        <p:nvSpPr>
          <p:cNvPr id="14" name="Text Placeholder 3">
            <a:extLst>
              <a:ext uri="{FF2B5EF4-FFF2-40B4-BE49-F238E27FC236}">
                <a16:creationId xmlns:a16="http://schemas.microsoft.com/office/drawing/2014/main" id="{81A34974-8C29-E605-1702-79748E9B0836}"/>
              </a:ext>
            </a:extLst>
          </p:cNvPr>
          <p:cNvSpPr txBox="1">
            <a:spLocks/>
          </p:cNvSpPr>
          <p:nvPr/>
        </p:nvSpPr>
        <p:spPr>
          <a:xfrm>
            <a:off x="8212294" y="-1"/>
            <a:ext cx="3852957" cy="6855391"/>
          </a:xfrm>
          <a:prstGeom prst="rect">
            <a:avLst/>
          </a:prstGeom>
          <a:solidFill>
            <a:srgbClr val="EBC2B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GB" sz="2000" b="1" dirty="0">
                <a:solidFill>
                  <a:schemeClr val="tx1"/>
                </a:solidFill>
              </a:rPr>
              <a:t>Implementeren en betrekken</a:t>
            </a:r>
          </a:p>
          <a:p>
            <a:pPr>
              <a:lnSpc>
                <a:spcPct val="100000"/>
              </a:lnSpc>
              <a:spcBef>
                <a:spcPts val="0"/>
              </a:spcBef>
            </a:pPr>
            <a:r>
              <a:rPr lang="en-GB" sz="2000" b="1" dirty="0">
                <a:solidFill>
                  <a:schemeClr val="tx1"/>
                </a:solidFill>
              </a:rPr>
              <a:t>CSR Cultuurverandering</a:t>
            </a:r>
          </a:p>
          <a:p>
            <a:pPr>
              <a:lnSpc>
                <a:spcPct val="100000"/>
              </a:lnSpc>
              <a:spcBef>
                <a:spcPts val="0"/>
              </a:spcBef>
            </a:pPr>
            <a:endParaRPr lang="en-GB" sz="2000" b="1" dirty="0">
              <a:solidFill>
                <a:schemeClr val="tx1"/>
              </a:solidFill>
            </a:endParaRPr>
          </a:p>
          <a:p>
            <a:pPr marL="342900" indent="-342900" algn="l">
              <a:lnSpc>
                <a:spcPct val="100000"/>
              </a:lnSpc>
              <a:spcBef>
                <a:spcPts val="0"/>
              </a:spcBef>
              <a:buFont typeface="+mj-lt"/>
              <a:buAutoNum type="arabicPeriod"/>
            </a:pPr>
            <a:r>
              <a:rPr lang="en-GB" sz="1600" b="1" dirty="0">
                <a:solidFill>
                  <a:schemeClr val="tx1"/>
                </a:solidFill>
              </a:rPr>
              <a:t>Overleg met werknemers </a:t>
            </a:r>
            <a:r>
              <a:rPr lang="en-GB" sz="1600" dirty="0">
                <a:solidFill>
                  <a:schemeClr val="tx1"/>
                </a:solidFill>
              </a:rPr>
              <a:t>hoe CSR wordt geïmplementeerd in de activiteiten en werkzaamheden.</a:t>
            </a:r>
          </a:p>
          <a:p>
            <a:pPr marL="342900" indent="-342900" algn="l">
              <a:buFont typeface="+mj-lt"/>
              <a:buAutoNum type="arabicPeriod"/>
            </a:pPr>
            <a:r>
              <a:rPr lang="en-GB" sz="1600" dirty="0">
                <a:solidFill>
                  <a:schemeClr val="tx1"/>
                </a:solidFill>
              </a:rPr>
              <a:t>Voortdurende en consistente communicatie en visualisatie uitvoeren </a:t>
            </a:r>
          </a:p>
          <a:p>
            <a:pPr marL="342900" indent="-342900" algn="l">
              <a:buFont typeface="+mj-lt"/>
              <a:buAutoNum type="arabicPeriod"/>
            </a:pPr>
            <a:r>
              <a:rPr lang="en-GB" sz="1600" dirty="0">
                <a:solidFill>
                  <a:schemeClr val="tx1"/>
                </a:solidFill>
              </a:rPr>
              <a:t>Een speciaal </a:t>
            </a:r>
            <a:r>
              <a:rPr lang="en-GB" sz="1600" dirty="0" err="1">
                <a:solidFill>
                  <a:schemeClr val="tx1"/>
                </a:solidFill>
              </a:rPr>
              <a:t>doorlopend</a:t>
            </a:r>
            <a:r>
              <a:rPr lang="en-GB" sz="1600" dirty="0">
                <a:solidFill>
                  <a:schemeClr val="tx1"/>
                </a:solidFill>
              </a:rPr>
              <a:t> </a:t>
            </a:r>
            <a:r>
              <a:rPr lang="en-GB" sz="1600" b="1" dirty="0">
                <a:solidFill>
                  <a:schemeClr val="tx1"/>
                </a:solidFill>
              </a:rPr>
              <a:t>CSR L&amp;D-programma </a:t>
            </a:r>
            <a:r>
              <a:rPr lang="en-GB" sz="1600" dirty="0">
                <a:solidFill>
                  <a:schemeClr val="tx1"/>
                </a:solidFill>
              </a:rPr>
              <a:t>leveren, met deskundig advies en begeleiding</a:t>
            </a:r>
          </a:p>
          <a:p>
            <a:pPr marL="342900" indent="-342900" algn="l">
              <a:buFont typeface="+mj-lt"/>
              <a:buAutoNum type="arabicPeriod"/>
            </a:pPr>
            <a:r>
              <a:rPr lang="en-GB" sz="1600" dirty="0">
                <a:solidFill>
                  <a:schemeClr val="tx1"/>
                </a:solidFill>
              </a:rPr>
              <a:t>Uitrollen van </a:t>
            </a:r>
            <a:r>
              <a:rPr lang="en-GB" sz="1600" b="1" dirty="0">
                <a:solidFill>
                  <a:schemeClr val="tx1"/>
                </a:solidFill>
              </a:rPr>
              <a:t>CSR-ondersteuningsstructuren </a:t>
            </a:r>
            <a:r>
              <a:rPr lang="en-GB" sz="1600" dirty="0">
                <a:solidFill>
                  <a:schemeClr val="tx1"/>
                </a:solidFill>
              </a:rPr>
              <a:t>voor feedback, ideeën, problemen etc. Ondersteuning met een pakket CSR HR-beleid en -procedures.</a:t>
            </a:r>
          </a:p>
          <a:p>
            <a:pPr marL="342900" indent="-342900" algn="l">
              <a:buFont typeface="+mj-lt"/>
              <a:buAutoNum type="arabicPeriod"/>
            </a:pPr>
            <a:r>
              <a:rPr lang="en-GB" sz="1600" b="1" dirty="0">
                <a:solidFill>
                  <a:schemeClr val="tx1"/>
                </a:solidFill>
              </a:rPr>
              <a:t>Monitoren, meten &amp; beoordelen </a:t>
            </a:r>
            <a:r>
              <a:rPr lang="en-GB" sz="1400" dirty="0">
                <a:solidFill>
                  <a:schemeClr val="tx1"/>
                </a:solidFill>
              </a:rPr>
              <a:t>(bijv. enquêtes, focusgroepen, exit-enquêtes, feedback, gedragsobservatie, bereikte doelen, feedback van derden)</a:t>
            </a:r>
          </a:p>
          <a:p>
            <a:pPr marL="342900" indent="-342900" algn="l">
              <a:buFont typeface="+mj-lt"/>
              <a:buAutoNum type="arabicPeriod"/>
            </a:pPr>
            <a:r>
              <a:rPr lang="en-GB" sz="1600" dirty="0">
                <a:solidFill>
                  <a:schemeClr val="tx1"/>
                </a:solidFill>
              </a:rPr>
              <a:t>Elk kwartaal </a:t>
            </a:r>
            <a:r>
              <a:rPr lang="en-GB" sz="1600" b="1" dirty="0">
                <a:solidFill>
                  <a:schemeClr val="tx1"/>
                </a:solidFill>
              </a:rPr>
              <a:t>rapporteren </a:t>
            </a:r>
            <a:r>
              <a:rPr lang="en-GB" sz="1600" dirty="0">
                <a:solidFill>
                  <a:schemeClr val="tx1"/>
                </a:solidFill>
              </a:rPr>
              <a:t>en terugkoppelen naar het management. CSR-</a:t>
            </a:r>
            <a:r>
              <a:rPr lang="en-GB" sz="1600" dirty="0" err="1">
                <a:solidFill>
                  <a:schemeClr val="tx1"/>
                </a:solidFill>
              </a:rPr>
              <a:t>actieplan</a:t>
            </a:r>
            <a:r>
              <a:rPr lang="en-GB" sz="1600" dirty="0">
                <a:solidFill>
                  <a:schemeClr val="tx1"/>
                </a:solidFill>
              </a:rPr>
              <a:t>, CSR-</a:t>
            </a:r>
            <a:r>
              <a:rPr lang="en-GB" sz="1600" dirty="0" err="1">
                <a:solidFill>
                  <a:schemeClr val="tx1"/>
                </a:solidFill>
              </a:rPr>
              <a:t>strategie</a:t>
            </a:r>
            <a:r>
              <a:rPr lang="en-GB" sz="1600" dirty="0">
                <a:solidFill>
                  <a:schemeClr val="tx1"/>
                </a:solidFill>
              </a:rPr>
              <a:t> voor HR </a:t>
            </a:r>
            <a:r>
              <a:rPr lang="en-GB" sz="1600" dirty="0" err="1">
                <a:solidFill>
                  <a:schemeClr val="tx1"/>
                </a:solidFill>
              </a:rPr>
              <a:t>en</a:t>
            </a:r>
            <a:r>
              <a:rPr lang="en-GB" sz="1600" dirty="0">
                <a:solidFill>
                  <a:schemeClr val="tx1"/>
                </a:solidFill>
              </a:rPr>
              <a:t> CSR-</a:t>
            </a:r>
            <a:r>
              <a:rPr lang="en-GB" sz="1600" dirty="0" err="1">
                <a:solidFill>
                  <a:schemeClr val="tx1"/>
                </a:solidFill>
              </a:rPr>
              <a:t>strategie</a:t>
            </a:r>
            <a:r>
              <a:rPr lang="en-GB" sz="1600" dirty="0">
                <a:solidFill>
                  <a:schemeClr val="tx1"/>
                </a:solidFill>
              </a:rPr>
              <a:t> voor bedrijven bijwerken, enzovoort.</a:t>
            </a:r>
          </a:p>
          <a:p>
            <a:endParaRPr lang="en-GB" sz="2000" b="1" dirty="0">
              <a:solidFill>
                <a:schemeClr val="tx1"/>
              </a:solidFill>
            </a:endParaRPr>
          </a:p>
          <a:p>
            <a:endParaRPr lang="en-IE" sz="1800" dirty="0">
              <a:solidFill>
                <a:schemeClr val="tx1"/>
              </a:solidFill>
            </a:endParaRPr>
          </a:p>
          <a:p>
            <a:endParaRPr lang="en-IE" sz="1800" dirty="0">
              <a:solidFill>
                <a:schemeClr val="tx1"/>
              </a:solidFill>
            </a:endParaRPr>
          </a:p>
        </p:txBody>
      </p:sp>
    </p:spTree>
    <p:extLst>
      <p:ext uri="{BB962C8B-B14F-4D97-AF65-F5344CB8AC3E}">
        <p14:creationId xmlns:p14="http://schemas.microsoft.com/office/powerpoint/2010/main" val="10842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p:txBody>
          <a:bodyPr>
            <a:normAutofit fontScale="92500" lnSpcReduction="10000"/>
          </a:bodyPr>
          <a:lstStyle/>
          <a:p>
            <a:r>
              <a:rPr lang="en-GB" dirty="0"/>
              <a:t>Waarom uw bedrijf een cultuurmanagementstrategie nodig heeft</a:t>
            </a:r>
            <a:endParaRPr lang="en-IE" dirty="0"/>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1100086" y="1431340"/>
            <a:ext cx="10587038" cy="3995320"/>
          </a:xfrm>
        </p:spPr>
        <p:txBody>
          <a:bodyPr/>
          <a:lstStyle/>
          <a:p>
            <a:r>
              <a:rPr lang="en-GB" sz="2000" dirty="0"/>
              <a:t>Het implementeren van een cultuurmanagementstrategie is belangrijk om ervoor te zorgen dat uw medewerkers en interne stakeholders worden </a:t>
            </a:r>
            <a:r>
              <a:rPr lang="en-GB" sz="2000" b="1" dirty="0">
                <a:solidFill>
                  <a:srgbClr val="C95F57"/>
                </a:solidFill>
              </a:rPr>
              <a:t>geïnformeerd, bevoegd zijn en op één lijn zitten </a:t>
            </a:r>
            <a:r>
              <a:rPr lang="en-GB" sz="2000" dirty="0"/>
              <a:t>met een </a:t>
            </a:r>
            <a:r>
              <a:rPr lang="en-GB" sz="2000" dirty="0" err="1"/>
              <a:t>gedeeld</a:t>
            </a:r>
            <a:r>
              <a:rPr lang="en-GB" sz="2000" dirty="0"/>
              <a:t> CSR-</a:t>
            </a:r>
            <a:r>
              <a:rPr lang="en-GB" sz="2000" dirty="0" err="1"/>
              <a:t>doel</a:t>
            </a:r>
            <a:r>
              <a:rPr lang="en-GB" sz="2000" dirty="0"/>
              <a:t>. </a:t>
            </a:r>
          </a:p>
          <a:p>
            <a:endParaRPr lang="en-GB" sz="2000" dirty="0"/>
          </a:p>
          <a:p>
            <a:r>
              <a:rPr lang="en-GB" sz="2000" b="1" dirty="0">
                <a:solidFill>
                  <a:srgbClr val="C95F57"/>
                </a:solidFill>
              </a:rPr>
              <a:t>Omdat de implementatie van CSR-</a:t>
            </a:r>
            <a:r>
              <a:rPr lang="en-GB" sz="2000" b="1" dirty="0" err="1">
                <a:solidFill>
                  <a:srgbClr val="C95F57"/>
                </a:solidFill>
              </a:rPr>
              <a:t>cultuur</a:t>
            </a:r>
            <a:r>
              <a:rPr lang="en-GB" sz="2000" b="1" dirty="0">
                <a:solidFill>
                  <a:srgbClr val="C95F57"/>
                </a:solidFill>
              </a:rPr>
              <a:t> een beroep doet op elk niveau en elk lid </a:t>
            </a:r>
            <a:r>
              <a:rPr lang="en-GB" sz="2000" dirty="0"/>
              <a:t>van een bedrijf om volledig deel te nemen, zorgt het niet alleen voor culturele verandering, maar ook voor </a:t>
            </a:r>
            <a:r>
              <a:rPr lang="en-GB" sz="2000" dirty="0" err="1"/>
              <a:t>een</a:t>
            </a:r>
            <a:r>
              <a:rPr lang="en-GB" sz="2000" dirty="0"/>
              <a:t> CSR-</a:t>
            </a:r>
            <a:r>
              <a:rPr lang="en-GB" sz="2000" dirty="0" err="1"/>
              <a:t>culturele</a:t>
            </a:r>
            <a:r>
              <a:rPr lang="en-GB" sz="2000" dirty="0"/>
              <a:t> transformatie. Dus als uw teams op dit moment niet in staat worden gesteld </a:t>
            </a:r>
            <a:r>
              <a:rPr lang="en-GB" sz="2000" b="1" dirty="0">
                <a:solidFill>
                  <a:srgbClr val="C95F57"/>
                </a:solidFill>
              </a:rPr>
              <a:t>om bij te dragen </a:t>
            </a:r>
            <a:r>
              <a:rPr lang="en-GB" sz="2000" dirty="0"/>
              <a:t>aan </a:t>
            </a:r>
            <a:r>
              <a:rPr lang="en-GB" sz="2000" dirty="0" err="1"/>
              <a:t>uw</a:t>
            </a:r>
            <a:r>
              <a:rPr lang="en-GB" sz="2000" dirty="0"/>
              <a:t> CSR-</a:t>
            </a:r>
            <a:r>
              <a:rPr lang="en-GB" sz="2000" dirty="0" err="1"/>
              <a:t>strategieën</a:t>
            </a:r>
            <a:r>
              <a:rPr lang="en-GB" sz="2000" dirty="0"/>
              <a:t> voor bedrijfsverbetering, dan ja: gedrag, rollen en relaties zullen geen culturele verandering teweegbrengen.</a:t>
            </a:r>
          </a:p>
          <a:p>
            <a:endParaRPr lang="en-GB" sz="2000" dirty="0"/>
          </a:p>
          <a:p>
            <a:r>
              <a:rPr lang="en-GB" sz="2000" b="1" dirty="0">
                <a:solidFill>
                  <a:srgbClr val="027354"/>
                </a:solidFill>
              </a:rPr>
              <a:t>Culturele transformatie heeft een stappenplan nodig omdat het tijd kost. Het is een reis. Maak er een levend systeem van waar je een week niet over praat en het daarna weer vergeet. </a:t>
            </a:r>
            <a:r>
              <a:rPr lang="en-GB" sz="2000" dirty="0"/>
              <a:t>Meten, plannen, uitvoeren, feedback verzamelen en herhalen. Onthoud dat er betrokkenheid van boven naar beneden nodig is. Alleen waarden uitdragen en ze op je website zetten zal je cultuur niet veranderen. Maak je plan haalbaar, met quick wins en vier bereikte doelen, waarbij je zowel het tactische als het strategische omarmt. Wees oprecht. Luister. Creëer </a:t>
            </a:r>
            <a:r>
              <a:rPr lang="en-GB" sz="2000" dirty="0" err="1"/>
              <a:t>uw</a:t>
            </a:r>
            <a:r>
              <a:rPr lang="en-GB" sz="2000" dirty="0"/>
              <a:t> CSR-</a:t>
            </a:r>
            <a:r>
              <a:rPr lang="en-GB" sz="2000" dirty="0" err="1"/>
              <a:t>erfenis</a:t>
            </a:r>
            <a:r>
              <a:rPr lang="en-GB" sz="2000" dirty="0"/>
              <a:t>.</a:t>
            </a:r>
            <a:endParaRPr lang="en-IE" sz="2000" dirty="0"/>
          </a:p>
          <a:p>
            <a:r>
              <a:rPr lang="en-GB" sz="2000" dirty="0"/>
              <a:t> </a:t>
            </a:r>
            <a:endParaRPr lang="en-IE" sz="2000" dirty="0"/>
          </a:p>
        </p:txBody>
      </p:sp>
    </p:spTree>
    <p:extLst>
      <p:ext uri="{BB962C8B-B14F-4D97-AF65-F5344CB8AC3E}">
        <p14:creationId xmlns:p14="http://schemas.microsoft.com/office/powerpoint/2010/main" val="66875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a:xfrm>
            <a:off x="1100086" y="428734"/>
            <a:ext cx="10600546" cy="953429"/>
          </a:xfrm>
        </p:spPr>
        <p:txBody>
          <a:bodyPr>
            <a:normAutofit lnSpcReduction="10000"/>
          </a:bodyPr>
          <a:lstStyle/>
          <a:p>
            <a:r>
              <a:rPr lang="en-GB" sz="3200" dirty="0">
                <a:solidFill>
                  <a:srgbClr val="027354"/>
                </a:solidFill>
              </a:rPr>
              <a:t>Waarom uw bedrijf een cultuurmanagementstrategie nodig heeft</a:t>
            </a:r>
            <a:endParaRPr lang="en-IE" sz="3200" dirty="0">
              <a:solidFill>
                <a:srgbClr val="027354"/>
              </a:solidFill>
            </a:endParaRPr>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672353" y="1243094"/>
            <a:ext cx="11187953" cy="3995320"/>
          </a:xfrm>
        </p:spPr>
        <p:txBody>
          <a:bodyPr/>
          <a:lstStyle/>
          <a:p>
            <a:r>
              <a:rPr lang="en-GB" sz="2200" b="1" dirty="0">
                <a:solidFill>
                  <a:srgbClr val="C95F57"/>
                </a:solidFill>
              </a:rPr>
              <a:t>Het is een referentiepunt voor de implementatie. </a:t>
            </a:r>
            <a:r>
              <a:rPr lang="en-GB" sz="2200" dirty="0"/>
              <a:t>U zult merken dat het ontwikkelen van </a:t>
            </a:r>
            <a:r>
              <a:rPr lang="en-GB" sz="2200" dirty="0" err="1"/>
              <a:t>een</a:t>
            </a:r>
            <a:r>
              <a:rPr lang="en-GB" sz="2200" dirty="0"/>
              <a:t> CSR-</a:t>
            </a:r>
            <a:r>
              <a:rPr lang="en-GB" sz="2200" dirty="0" err="1"/>
              <a:t>strategie</a:t>
            </a:r>
            <a:r>
              <a:rPr lang="en-GB" sz="2200" dirty="0"/>
              <a:t> u helpt om u te oriënteren en een referentiepunt te bieden voor het creëren en implementeren van CSR-</a:t>
            </a:r>
            <a:r>
              <a:rPr lang="en-GB" sz="2200" dirty="0" err="1"/>
              <a:t>beleid</a:t>
            </a:r>
            <a:r>
              <a:rPr lang="en-GB" sz="2200" dirty="0"/>
              <a:t> en -procedures. </a:t>
            </a:r>
          </a:p>
          <a:p>
            <a:endParaRPr lang="en-GB" sz="2200" dirty="0"/>
          </a:p>
          <a:p>
            <a:r>
              <a:rPr lang="en-GB" sz="2200" b="1" dirty="0">
                <a:solidFill>
                  <a:srgbClr val="027354"/>
                </a:solidFill>
              </a:rPr>
              <a:t>Hoeft niet gedetailleerd te zijn. </a:t>
            </a:r>
            <a:r>
              <a:rPr lang="en-GB" sz="2200" dirty="0"/>
              <a:t>Een strategie hoeft niet gedetailleerd te zijn, het hoeft alleen een leidraad te zijn zodat u doelstellingen of parameters voor </a:t>
            </a:r>
            <a:r>
              <a:rPr lang="en-GB" sz="2200" dirty="0" err="1"/>
              <a:t>uw</a:t>
            </a:r>
            <a:r>
              <a:rPr lang="en-GB" sz="2200" dirty="0"/>
              <a:t> CSR-</a:t>
            </a:r>
            <a:r>
              <a:rPr lang="en-GB" sz="2200" dirty="0" err="1"/>
              <a:t>werk</a:t>
            </a:r>
            <a:r>
              <a:rPr lang="en-GB" sz="2200" dirty="0"/>
              <a:t> kunt vaststellen. Denk bij het ontwikkelen van een strategie aan het volgende: </a:t>
            </a:r>
          </a:p>
          <a:p>
            <a:endParaRPr lang="en-GB" sz="2200" dirty="0"/>
          </a:p>
          <a:p>
            <a:pPr marL="457200" indent="-457200">
              <a:buAutoNum type="arabicPeriod"/>
            </a:pPr>
            <a:r>
              <a:rPr lang="en-GB" sz="2200" dirty="0"/>
              <a:t>Begrijp uw bedrijf en wat u levert als u CSR-</a:t>
            </a:r>
            <a:r>
              <a:rPr lang="en-GB" sz="2200" dirty="0" err="1"/>
              <a:t>doelen</a:t>
            </a:r>
            <a:r>
              <a:rPr lang="en-GB" sz="2200" dirty="0"/>
              <a:t> of -doelen wilt stellen</a:t>
            </a:r>
            <a:r>
              <a:rPr lang="en-GB" sz="2200" b="1" dirty="0">
                <a:solidFill>
                  <a:srgbClr val="C95F57"/>
                </a:solidFill>
              </a:rPr>
              <a:t>, gebruik dan uw bestaande beleid </a:t>
            </a:r>
            <a:r>
              <a:rPr lang="en-GB" sz="2200" dirty="0"/>
              <a:t>om dit te bereiken en bouw hierop voort.</a:t>
            </a:r>
          </a:p>
          <a:p>
            <a:pPr marL="457200" indent="-457200">
              <a:buAutoNum type="arabicPeriod"/>
            </a:pPr>
            <a:r>
              <a:rPr lang="en-GB" sz="2200" dirty="0"/>
              <a:t>Je strategie moet </a:t>
            </a:r>
            <a:r>
              <a:rPr lang="en-GB" sz="2200" b="1" dirty="0">
                <a:solidFill>
                  <a:srgbClr val="C95F57"/>
                </a:solidFill>
              </a:rPr>
              <a:t>bepalen </a:t>
            </a:r>
            <a:r>
              <a:rPr lang="en-GB" sz="2200" dirty="0"/>
              <a:t>op welke </a:t>
            </a:r>
            <a:r>
              <a:rPr lang="en-GB" sz="2200" b="1" dirty="0">
                <a:solidFill>
                  <a:srgbClr val="C95F57"/>
                </a:solidFill>
              </a:rPr>
              <a:t>pijlers je </a:t>
            </a:r>
            <a:r>
              <a:rPr lang="en-GB" sz="2200" dirty="0"/>
              <a:t>je bedrijf wilt </a:t>
            </a:r>
            <a:r>
              <a:rPr lang="en-GB" sz="2200" b="1" dirty="0">
                <a:solidFill>
                  <a:srgbClr val="C95F57"/>
                </a:solidFill>
              </a:rPr>
              <a:t>afstemmen</a:t>
            </a:r>
            <a:r>
              <a:rPr lang="en-GB" sz="2200" dirty="0"/>
              <a:t>. </a:t>
            </a:r>
          </a:p>
          <a:p>
            <a:pPr marL="457200" indent="-457200">
              <a:buAutoNum type="arabicPeriod"/>
            </a:pPr>
            <a:r>
              <a:rPr lang="en-GB" sz="2200" dirty="0"/>
              <a:t>Zorg ervoor dat de </a:t>
            </a:r>
            <a:r>
              <a:rPr lang="en-GB" sz="2200" b="1" dirty="0">
                <a:solidFill>
                  <a:srgbClr val="C95F57"/>
                </a:solidFill>
              </a:rPr>
              <a:t>prioritaire acties van deze pijlers binnen uw bereik vallen </a:t>
            </a:r>
            <a:r>
              <a:rPr lang="en-GB" sz="2200" dirty="0"/>
              <a:t>en van toepassing zijn op uw branche. </a:t>
            </a:r>
          </a:p>
          <a:p>
            <a:pPr marL="457200" indent="-457200">
              <a:buAutoNum type="arabicPeriod"/>
            </a:pPr>
            <a:r>
              <a:rPr lang="en-GB" sz="2200" dirty="0"/>
              <a:t>Bouw je strategie ook op rond </a:t>
            </a:r>
            <a:r>
              <a:rPr lang="en-GB" sz="2200" b="1" dirty="0">
                <a:solidFill>
                  <a:srgbClr val="C95F57"/>
                </a:solidFill>
              </a:rPr>
              <a:t>je kerncompetenties, KIP's, vaardigheden en bedrijfsdoelstellingen.</a:t>
            </a:r>
            <a:endParaRPr lang="en-GB" sz="2200" dirty="0"/>
          </a:p>
          <a:p>
            <a:pPr marL="457200" indent="-457200">
              <a:buAutoNum type="arabicPeriod"/>
            </a:pPr>
            <a:r>
              <a:rPr lang="en-GB" sz="2200" dirty="0"/>
              <a:t>Stem af op wat je </a:t>
            </a:r>
            <a:r>
              <a:rPr lang="en-GB" sz="2200" b="1" dirty="0">
                <a:solidFill>
                  <a:srgbClr val="C95F57"/>
                </a:solidFill>
              </a:rPr>
              <a:t>bedrijf al </a:t>
            </a:r>
            <a:r>
              <a:rPr lang="en-GB" sz="2200" dirty="0"/>
              <a:t>goed </a:t>
            </a:r>
            <a:r>
              <a:rPr lang="en-GB" sz="2200" b="1" dirty="0">
                <a:solidFill>
                  <a:srgbClr val="C95F57"/>
                </a:solidFill>
              </a:rPr>
              <a:t>doet </a:t>
            </a:r>
            <a:r>
              <a:rPr lang="en-GB" sz="2200" dirty="0"/>
              <a:t>om ervoor te zorgen dat je strategie effectief is. </a:t>
            </a:r>
            <a:endParaRPr lang="en-IE" sz="2200" dirty="0"/>
          </a:p>
        </p:txBody>
      </p:sp>
    </p:spTree>
    <p:extLst>
      <p:ext uri="{BB962C8B-B14F-4D97-AF65-F5344CB8AC3E}">
        <p14:creationId xmlns:p14="http://schemas.microsoft.com/office/powerpoint/2010/main" val="402504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n-US" sz="3600" dirty="0">
                <a:solidFill>
                  <a:schemeClr val="tx1">
                    <a:lumMod val="75000"/>
                    <a:lumOff val="25000"/>
                  </a:schemeClr>
                </a:solidFill>
              </a:rPr>
              <a:t>Hoe verschillende CSR-</a:t>
            </a:r>
            <a:r>
              <a:rPr lang="en-US" sz="3600" dirty="0" err="1">
                <a:solidFill>
                  <a:schemeClr val="tx1">
                    <a:lumMod val="75000"/>
                    <a:lumOff val="25000"/>
                  </a:schemeClr>
                </a:solidFill>
              </a:rPr>
              <a:t>prioriteiten</a:t>
            </a:r>
            <a:r>
              <a:rPr lang="en-US" sz="3600" dirty="0">
                <a:solidFill>
                  <a:schemeClr val="tx1">
                    <a:lumMod val="75000"/>
                    <a:lumOff val="25000"/>
                  </a:schemeClr>
                </a:solidFill>
              </a:rPr>
              <a:t> te beoordelen, ontwikkelen en beslissen om de langetermijnstrategie te sturen</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Sectie 3</a:t>
            </a:r>
          </a:p>
        </p:txBody>
      </p:sp>
    </p:spTree>
    <p:extLst>
      <p:ext uri="{BB962C8B-B14F-4D97-AF65-F5344CB8AC3E}">
        <p14:creationId xmlns:p14="http://schemas.microsoft.com/office/powerpoint/2010/main" val="390291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852403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5648072" y="1519476"/>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58305" y="1793121"/>
            <a:ext cx="3529623" cy="3126416"/>
          </a:xfrm>
        </p:spPr>
        <p:txBody>
          <a:bodyPr>
            <a:normAutofit lnSpcReduction="10000"/>
          </a:bodyPr>
          <a:lstStyle/>
          <a:p>
            <a:r>
              <a:rPr lang="en-IE" dirty="0"/>
              <a:t>CSR Leiderschapsteam </a:t>
            </a:r>
          </a:p>
          <a:p>
            <a:r>
              <a:rPr lang="en-IE" dirty="0">
                <a:solidFill>
                  <a:srgbClr val="C95F57"/>
                </a:solidFill>
              </a:rPr>
              <a:t>Aandachtsgebieden voor prioriteiten</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8425785" y="1045568"/>
            <a:ext cx="2238506" cy="216152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Werkgelegenheidsnormen op de werkplek</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6506316" y="2474958"/>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CSR</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7161" y="2160858"/>
            <a:ext cx="1075753" cy="1075753"/>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8398477" y="3278115"/>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Milieu</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0531" y="4022677"/>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6360386" y="4332909"/>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Eerlijk opereren (ethisch inkopen en aanbesteden)</a:t>
            </a: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0088" y="5605284"/>
            <a:ext cx="914400" cy="914400"/>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6244348" y="337279"/>
            <a:ext cx="2119974" cy="2051286"/>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Mensenrechten, gezondheid en veiligheid</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6074" y="1289270"/>
            <a:ext cx="914400" cy="914400"/>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3887928" y="1235294"/>
            <a:ext cx="2238507" cy="216152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Betrokkenheid bij de gemeenschap </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38009" y="2204812"/>
            <a:ext cx="914400" cy="914400"/>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4188794" y="3518797"/>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Marketing en consumentenrelaties</a:t>
            </a: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7390" y="4690884"/>
            <a:ext cx="914400" cy="914400"/>
          </a:xfrm>
          <a:prstGeom prst="rect">
            <a:avLst/>
          </a:prstGeom>
        </p:spPr>
      </p:pic>
    </p:spTree>
    <p:extLst>
      <p:ext uri="{BB962C8B-B14F-4D97-AF65-F5344CB8AC3E}">
        <p14:creationId xmlns:p14="http://schemas.microsoft.com/office/powerpoint/2010/main" val="35219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589390"/>
            <a:ext cx="6596188" cy="4188673"/>
          </a:xfrm>
        </p:spPr>
        <p:txBody>
          <a:bodyPr/>
          <a:lstStyle/>
          <a:p>
            <a:pPr marL="342900" indent="-342900">
              <a:buClr>
                <a:srgbClr val="027354"/>
              </a:buClr>
              <a:buFont typeface="Arial" panose="020B0604020202020204" pitchFamily="34" charset="0"/>
              <a:buChar char="•"/>
            </a:pPr>
            <a:r>
              <a:rPr lang="en-GB" sz="2000" dirty="0"/>
              <a:t>Zorgen voor </a:t>
            </a:r>
            <a:r>
              <a:rPr lang="en-GB" sz="2000" b="1" dirty="0">
                <a:solidFill>
                  <a:srgbClr val="E0810E"/>
                </a:solidFill>
              </a:rPr>
              <a:t>een veiligere werkomgeving </a:t>
            </a:r>
            <a:r>
              <a:rPr lang="en-GB" sz="2000" dirty="0"/>
              <a:t>en educatieve hulp voor werknemers?</a:t>
            </a:r>
          </a:p>
          <a:p>
            <a:pPr marL="342900" indent="-342900">
              <a:buClr>
                <a:srgbClr val="027354"/>
              </a:buClr>
              <a:buFont typeface="Arial" panose="020B0604020202020204" pitchFamily="34" charset="0"/>
              <a:buChar char="•"/>
            </a:pPr>
            <a:r>
              <a:rPr lang="en-GB" sz="2000" b="1" dirty="0">
                <a:solidFill>
                  <a:srgbClr val="E0810E"/>
                </a:solidFill>
              </a:rPr>
              <a:t>Contractuele relaties </a:t>
            </a:r>
            <a:r>
              <a:rPr lang="en-GB" sz="2000" dirty="0"/>
              <a:t>met werknemers verbeteren? </a:t>
            </a:r>
          </a:p>
          <a:p>
            <a:pPr marL="342900" indent="-342900">
              <a:buClr>
                <a:srgbClr val="027354"/>
              </a:buClr>
              <a:buFont typeface="Arial" panose="020B0604020202020204" pitchFamily="34" charset="0"/>
              <a:buChar char="•"/>
            </a:pPr>
            <a:r>
              <a:rPr lang="en-GB" sz="2000" b="1" dirty="0">
                <a:solidFill>
                  <a:srgbClr val="E0810E"/>
                </a:solidFill>
              </a:rPr>
              <a:t>De gelijkheid van mannen en vrouwen op </a:t>
            </a:r>
            <a:r>
              <a:rPr lang="en-GB" sz="2000" dirty="0"/>
              <a:t>het werk bevorderen?</a:t>
            </a:r>
          </a:p>
          <a:p>
            <a:pPr marL="342900" indent="-342900">
              <a:buClr>
                <a:srgbClr val="027354"/>
              </a:buClr>
              <a:buFont typeface="Arial" panose="020B0604020202020204" pitchFamily="34" charset="0"/>
              <a:buChar char="•"/>
            </a:pPr>
            <a:r>
              <a:rPr lang="en-GB" sz="2000" dirty="0"/>
              <a:t>Meer </a:t>
            </a:r>
            <a:r>
              <a:rPr lang="en-GB" sz="2000" b="1" dirty="0">
                <a:solidFill>
                  <a:srgbClr val="E0810E"/>
                </a:solidFill>
              </a:rPr>
              <a:t>energie-efficiënte apparaten </a:t>
            </a:r>
            <a:r>
              <a:rPr lang="en-GB" sz="2000" dirty="0"/>
              <a:t>(bijv. lampen) of voertuigen gebruiken? </a:t>
            </a:r>
          </a:p>
          <a:p>
            <a:pPr marL="342900" indent="-342900">
              <a:buClr>
                <a:srgbClr val="027354"/>
              </a:buClr>
              <a:buFont typeface="Arial" panose="020B0604020202020204" pitchFamily="34" charset="0"/>
              <a:buChar char="•"/>
            </a:pPr>
            <a:r>
              <a:rPr lang="en-GB" sz="2000" dirty="0"/>
              <a:t>Meer betrekken van </a:t>
            </a:r>
            <a:r>
              <a:rPr lang="en-GB" sz="2000" b="1" dirty="0">
                <a:solidFill>
                  <a:srgbClr val="E0810E"/>
                </a:solidFill>
              </a:rPr>
              <a:t>lokale leveranciers</a:t>
            </a:r>
            <a:r>
              <a:rPr lang="en-GB" sz="2000" dirty="0"/>
              <a:t>? </a:t>
            </a:r>
          </a:p>
          <a:p>
            <a:pPr marL="342900" indent="-342900">
              <a:buClr>
                <a:srgbClr val="027354"/>
              </a:buClr>
              <a:buFont typeface="Arial" panose="020B0604020202020204" pitchFamily="34" charset="0"/>
              <a:buChar char="•"/>
            </a:pPr>
            <a:r>
              <a:rPr lang="en-GB" sz="2000" b="1" dirty="0">
                <a:solidFill>
                  <a:srgbClr val="E0810E"/>
                </a:solidFill>
              </a:rPr>
              <a:t>De normen voor klantenservice </a:t>
            </a:r>
            <a:r>
              <a:rPr lang="en-GB" sz="2000" dirty="0"/>
              <a:t>verbeteren?</a:t>
            </a:r>
          </a:p>
          <a:p>
            <a:pPr marL="342900" indent="-342900">
              <a:buClr>
                <a:srgbClr val="027354"/>
              </a:buClr>
              <a:buFont typeface="Arial" panose="020B0604020202020204" pitchFamily="34" charset="0"/>
              <a:buChar char="•"/>
            </a:pPr>
            <a:r>
              <a:rPr lang="en-GB" sz="2000" dirty="0"/>
              <a:t>Meer </a:t>
            </a:r>
            <a:r>
              <a:rPr lang="en-GB" sz="2000" b="1" dirty="0">
                <a:solidFill>
                  <a:srgbClr val="E0810E"/>
                </a:solidFill>
              </a:rPr>
              <a:t>lokale gemeenschapsprojecten </a:t>
            </a:r>
            <a:r>
              <a:rPr lang="en-GB" sz="2000" dirty="0"/>
              <a:t>ondersteunen? </a:t>
            </a:r>
          </a:p>
          <a:p>
            <a:pPr marL="342900" indent="-342900">
              <a:buClr>
                <a:srgbClr val="027354"/>
              </a:buClr>
              <a:buFont typeface="Arial" panose="020B0604020202020204" pitchFamily="34" charset="0"/>
              <a:buChar char="•"/>
            </a:pPr>
            <a:r>
              <a:rPr lang="en-GB" sz="2000" b="1" dirty="0">
                <a:solidFill>
                  <a:srgbClr val="E0810E"/>
                </a:solidFill>
              </a:rPr>
              <a:t>Fairtrade producten </a:t>
            </a:r>
            <a:r>
              <a:rPr lang="en-GB" sz="2000" dirty="0"/>
              <a:t>kopen die arbeiders in ontwikkelingslanden steunen? </a:t>
            </a:r>
          </a:p>
          <a:p>
            <a:pPr marL="342900" indent="-342900">
              <a:buClr>
                <a:srgbClr val="027354"/>
              </a:buClr>
              <a:buFont typeface="Arial" panose="020B0604020202020204" pitchFamily="34" charset="0"/>
              <a:buChar char="•"/>
            </a:pPr>
            <a:r>
              <a:rPr lang="en-GB" sz="2000" b="1" dirty="0">
                <a:solidFill>
                  <a:srgbClr val="E0810E"/>
                </a:solidFill>
              </a:rPr>
              <a:t>Meer afval recyclen</a:t>
            </a:r>
            <a:r>
              <a:rPr lang="en-GB" sz="2000" dirty="0"/>
              <a:t>? </a:t>
            </a:r>
          </a:p>
          <a:p>
            <a:pPr marL="342900" indent="-342900">
              <a:buClr>
                <a:srgbClr val="027354"/>
              </a:buClr>
              <a:buFont typeface="Arial" panose="020B0604020202020204" pitchFamily="34" charset="0"/>
              <a:buChar char="•"/>
            </a:pPr>
            <a:r>
              <a:rPr lang="en-GB" sz="2000" dirty="0"/>
              <a:t>Zorgen voor een </a:t>
            </a:r>
            <a:r>
              <a:rPr lang="en-GB" sz="2000" b="1" dirty="0">
                <a:solidFill>
                  <a:srgbClr val="E0810E"/>
                </a:solidFill>
              </a:rPr>
              <a:t>beter evenwicht tussen werk en privéleven </a:t>
            </a:r>
            <a:r>
              <a:rPr lang="en-GB" sz="2000" dirty="0"/>
              <a:t>voor werknemers? en </a:t>
            </a:r>
          </a:p>
          <a:p>
            <a:pPr marL="342900" indent="-342900">
              <a:buClr>
                <a:srgbClr val="027354"/>
              </a:buClr>
              <a:buFont typeface="Arial" panose="020B0604020202020204" pitchFamily="34" charset="0"/>
              <a:buChar char="•"/>
            </a:pPr>
            <a:r>
              <a:rPr lang="en-GB" sz="2000" b="1" dirty="0">
                <a:solidFill>
                  <a:srgbClr val="E0810E"/>
                </a:solidFill>
              </a:rPr>
              <a:t>Toegankelijker </a:t>
            </a:r>
            <a:r>
              <a:rPr lang="en-GB" sz="2000" dirty="0"/>
              <a:t>zijn </a:t>
            </a:r>
            <a:r>
              <a:rPr lang="en-GB" sz="2000" b="1" dirty="0">
                <a:solidFill>
                  <a:srgbClr val="E0810E"/>
                </a:solidFill>
              </a:rPr>
              <a:t>voor klanten </a:t>
            </a:r>
            <a:r>
              <a:rPr lang="en-GB" sz="2000" dirty="0"/>
              <a:t>met verschillende vaardigheden</a:t>
            </a:r>
            <a:endParaRPr lang="en-IE" sz="2000" dirty="0"/>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722377" y="1396213"/>
            <a:ext cx="3187870" cy="5049411"/>
          </a:xfrm>
        </p:spPr>
        <p:txBody>
          <a:bodyPr>
            <a:normAutofit lnSpcReduction="10000"/>
          </a:bodyPr>
          <a:lstStyle/>
          <a:p>
            <a:r>
              <a:rPr lang="en-IE" sz="2400" dirty="0"/>
              <a:t>Om een lijst te maken en je </a:t>
            </a:r>
            <a:r>
              <a:rPr lang="en-IE" sz="2400" b="1" dirty="0"/>
              <a:t>CSR-</a:t>
            </a:r>
            <a:r>
              <a:rPr lang="en-IE" sz="2400" b="1" dirty="0" err="1"/>
              <a:t>prioriteiten</a:t>
            </a:r>
            <a:r>
              <a:rPr lang="en-IE" sz="2400" b="1" dirty="0"/>
              <a:t> </a:t>
            </a:r>
            <a:r>
              <a:rPr lang="en-IE" sz="2400" dirty="0"/>
              <a:t>af te ronden, begin je als team met het stellen van deze vragen over hoe het bedrijf al CSR-</a:t>
            </a:r>
            <a:r>
              <a:rPr lang="en-IE" sz="2400" dirty="0" err="1"/>
              <a:t>activiteiten</a:t>
            </a:r>
            <a:r>
              <a:rPr lang="en-IE" sz="2400" dirty="0"/>
              <a:t> uitvoert. Als je hulp nodig hebt, kun je direct contact opnemen met operationele teams of afdelingsmanagers zodat je het beter begrijpt. </a:t>
            </a:r>
          </a:p>
          <a:p>
            <a:r>
              <a:rPr lang="en-IE" sz="2400" b="1" dirty="0">
                <a:solidFill>
                  <a:srgbClr val="027354"/>
                </a:solidFill>
              </a:rPr>
              <a:t>Hebben we al...?</a:t>
            </a:r>
          </a:p>
          <a:p>
            <a:endParaRPr lang="en-IE" sz="2400" b="1" dirty="0">
              <a:solidFill>
                <a:srgbClr val="027354"/>
              </a:solidFill>
            </a:endParaRPr>
          </a:p>
          <a:p>
            <a:endParaRPr lang="en-IE" sz="2400" b="1" dirty="0">
              <a:solidFill>
                <a:srgbClr val="027354"/>
              </a:solidFill>
            </a:endParaRPr>
          </a:p>
          <a:p>
            <a:endParaRPr lang="en-IE" sz="2400" b="1" dirty="0">
              <a:solidFill>
                <a:srgbClr val="027354"/>
              </a:solidFill>
            </a:endParaRPr>
          </a:p>
          <a:p>
            <a:endParaRPr lang="en-IE" sz="2400" b="1" dirty="0">
              <a:solidFill>
                <a:srgbClr val="027354"/>
              </a:solidFill>
            </a:endParaRPr>
          </a:p>
        </p:txBody>
      </p:sp>
      <p:sp>
        <p:nvSpPr>
          <p:cNvPr id="3" name="TextBox 2">
            <a:extLst>
              <a:ext uri="{FF2B5EF4-FFF2-40B4-BE49-F238E27FC236}">
                <a16:creationId xmlns:a16="http://schemas.microsoft.com/office/drawing/2014/main" id="{FF5003E3-4C6B-131D-60C4-80A61005A434}"/>
              </a:ext>
            </a:extLst>
          </p:cNvPr>
          <p:cNvSpPr txBox="1"/>
          <p:nvPr/>
        </p:nvSpPr>
        <p:spPr>
          <a:xfrm>
            <a:off x="824753" y="322729"/>
            <a:ext cx="2635623" cy="1384995"/>
          </a:xfrm>
          <a:prstGeom prst="rect">
            <a:avLst/>
          </a:prstGeom>
          <a:noFill/>
        </p:spPr>
        <p:txBody>
          <a:bodyPr wrap="square" rtlCol="0">
            <a:spAutoFit/>
          </a:bodyPr>
          <a:lstStyle/>
          <a:p>
            <a:r>
              <a:rPr lang="en-IE" sz="2800" b="1" dirty="0">
                <a:solidFill>
                  <a:srgbClr val="E0810E"/>
                </a:solidFill>
              </a:rPr>
              <a:t>Werk uw lijst met CSR-</a:t>
            </a:r>
            <a:r>
              <a:rPr lang="en-IE" sz="2800" b="1" dirty="0" err="1">
                <a:solidFill>
                  <a:srgbClr val="E0810E"/>
                </a:solidFill>
              </a:rPr>
              <a:t>prioriteiten</a:t>
            </a:r>
            <a:r>
              <a:rPr lang="en-IE" sz="2800" b="1" dirty="0">
                <a:solidFill>
                  <a:srgbClr val="E0810E"/>
                </a:solidFill>
              </a:rPr>
              <a:t> af</a:t>
            </a:r>
          </a:p>
        </p:txBody>
      </p:sp>
    </p:spTree>
    <p:extLst>
      <p:ext uri="{BB962C8B-B14F-4D97-AF65-F5344CB8AC3E}">
        <p14:creationId xmlns:p14="http://schemas.microsoft.com/office/powerpoint/2010/main" val="242499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461800"/>
            <a:ext cx="6633506" cy="4188673"/>
          </a:xfrm>
        </p:spPr>
        <p:txBody>
          <a:bodyPr/>
          <a:lstStyle/>
          <a:p>
            <a:pPr marL="342900" indent="-342900">
              <a:buClr>
                <a:srgbClr val="027354"/>
              </a:buClr>
              <a:buFont typeface="Arial" panose="020B0604020202020204" pitchFamily="34" charset="0"/>
              <a:buChar char="•"/>
            </a:pPr>
            <a:r>
              <a:rPr lang="en-GB" sz="2000" b="1" dirty="0">
                <a:solidFill>
                  <a:srgbClr val="E0810E"/>
                </a:solidFill>
              </a:rPr>
              <a:t>Het verbruik van energie, water </a:t>
            </a:r>
            <a:r>
              <a:rPr lang="en-GB" sz="2000" dirty="0"/>
              <a:t>en de uitstoot van gevaarlijke stoffen verminderen</a:t>
            </a:r>
          </a:p>
          <a:p>
            <a:pPr marL="342900" indent="-342900">
              <a:buClr>
                <a:srgbClr val="027354"/>
              </a:buClr>
              <a:buFont typeface="Arial" panose="020B0604020202020204" pitchFamily="34" charset="0"/>
              <a:buChar char="•"/>
            </a:pPr>
            <a:r>
              <a:rPr lang="en-GB" sz="2000" dirty="0"/>
              <a:t>Gebruik of produceer gerecyclede en </a:t>
            </a:r>
            <a:r>
              <a:rPr lang="en-GB" sz="2000" b="1" dirty="0">
                <a:solidFill>
                  <a:srgbClr val="E0810E"/>
                </a:solidFill>
              </a:rPr>
              <a:t>recyclebare materialen </a:t>
            </a:r>
            <a:r>
              <a:rPr lang="en-GB" sz="2000" dirty="0"/>
              <a:t>en </a:t>
            </a:r>
            <a:r>
              <a:rPr lang="en-GB" sz="2000" b="1" dirty="0">
                <a:solidFill>
                  <a:srgbClr val="E0810E"/>
                </a:solidFill>
              </a:rPr>
              <a:t>beperk verpakkingen tot een minimum </a:t>
            </a:r>
            <a:r>
              <a:rPr lang="en-GB" sz="2000" dirty="0"/>
              <a:t>door een effectief ontwerp ("reduceer, hergebruik en recycle")</a:t>
            </a:r>
          </a:p>
          <a:p>
            <a:pPr marL="342900" indent="-342900">
              <a:buClr>
                <a:srgbClr val="027354"/>
              </a:buClr>
              <a:buFont typeface="Arial" panose="020B0604020202020204" pitchFamily="34" charset="0"/>
              <a:buChar char="•"/>
            </a:pPr>
            <a:r>
              <a:rPr lang="en-GB" sz="2000" b="1" dirty="0">
                <a:solidFill>
                  <a:srgbClr val="E0810E"/>
                </a:solidFill>
              </a:rPr>
              <a:t>Personeel </a:t>
            </a:r>
            <a:r>
              <a:rPr lang="en-GB" sz="2000" dirty="0"/>
              <a:t>opleiden en </a:t>
            </a:r>
            <a:r>
              <a:rPr lang="en-GB" sz="2000" b="1" dirty="0">
                <a:solidFill>
                  <a:srgbClr val="E0810E"/>
                </a:solidFill>
              </a:rPr>
              <a:t>aanmoedigen </a:t>
            </a:r>
            <a:r>
              <a:rPr lang="en-GB" sz="2000" dirty="0"/>
              <a:t>om te zoeken naar extra manieren om de </a:t>
            </a:r>
            <a:r>
              <a:rPr lang="en-GB" sz="2000" b="1" dirty="0">
                <a:solidFill>
                  <a:srgbClr val="E0810E"/>
                </a:solidFill>
              </a:rPr>
              <a:t>ecologische voetafdruk te </a:t>
            </a:r>
            <a:r>
              <a:rPr lang="en-GB" sz="2000" dirty="0"/>
              <a:t>verkleinen</a:t>
            </a:r>
          </a:p>
          <a:p>
            <a:pPr marL="342900" indent="-342900">
              <a:buClr>
                <a:srgbClr val="027354"/>
              </a:buClr>
              <a:buFont typeface="Arial" panose="020B0604020202020204" pitchFamily="34" charset="0"/>
              <a:buChar char="•"/>
            </a:pPr>
            <a:r>
              <a:rPr lang="en-GB" sz="2000" dirty="0"/>
              <a:t>Gebruik "groene" (d.w.z. </a:t>
            </a:r>
            <a:r>
              <a:rPr lang="en-GB" sz="2000" b="1" dirty="0">
                <a:solidFill>
                  <a:srgbClr val="E0810E"/>
                </a:solidFill>
              </a:rPr>
              <a:t>hernieuwbare energie</a:t>
            </a:r>
            <a:r>
              <a:rPr lang="en-GB" sz="2000" dirty="0"/>
              <a:t>) stroomleveranciers en energiezuinige verlichting</a:t>
            </a:r>
          </a:p>
          <a:p>
            <a:pPr marL="342900" indent="-342900">
              <a:buClr>
                <a:srgbClr val="027354"/>
              </a:buClr>
              <a:buFont typeface="Arial" panose="020B0604020202020204" pitchFamily="34" charset="0"/>
              <a:buChar char="•"/>
            </a:pPr>
            <a:r>
              <a:rPr lang="en-GB" sz="2000" dirty="0"/>
              <a:t>Word lid van of start een </a:t>
            </a:r>
            <a:r>
              <a:rPr lang="en-GB" sz="2000" b="1" dirty="0">
                <a:solidFill>
                  <a:srgbClr val="E0810E"/>
                </a:solidFill>
              </a:rPr>
              <a:t>lokale "groene businessclub" </a:t>
            </a:r>
            <a:r>
              <a:rPr lang="en-GB" sz="2000" dirty="0"/>
              <a:t>om lokale bedrijven te helpen toegang te krijgen tot subsidies voor milieubescherming en expertise voor het verminderen van afval en energie</a:t>
            </a:r>
          </a:p>
          <a:p>
            <a:pPr marL="342900" indent="-342900">
              <a:buClr>
                <a:srgbClr val="027354"/>
              </a:buClr>
              <a:buFont typeface="Arial" panose="020B0604020202020204" pitchFamily="34" charset="0"/>
              <a:buChar char="•"/>
            </a:pPr>
            <a:r>
              <a:rPr lang="en-GB" sz="2000" dirty="0"/>
              <a:t>Overweeg het gebruik van </a:t>
            </a:r>
            <a:r>
              <a:rPr lang="en-GB" sz="2000" b="1" dirty="0">
                <a:solidFill>
                  <a:srgbClr val="E0810E"/>
                </a:solidFill>
              </a:rPr>
              <a:t>videoconferenties </a:t>
            </a:r>
            <a:r>
              <a:rPr lang="en-GB" sz="2000" dirty="0"/>
              <a:t>om te vergaderen in plaats van altijd fysiek naar vergaderingen te reizen</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02149" cy="6592186"/>
          </a:xfrm>
          <a:solidFill>
            <a:schemeClr val="bg1"/>
          </a:solidFill>
        </p:spPr>
        <p:txBody>
          <a:bodyPr>
            <a:normAutofit fontScale="62500" lnSpcReduction="20000"/>
          </a:bodyPr>
          <a:lstStyle/>
          <a:p>
            <a:pPr>
              <a:lnSpc>
                <a:spcPct val="120000"/>
              </a:lnSpc>
              <a:spcBef>
                <a:spcPts val="0"/>
              </a:spcBef>
            </a:pPr>
            <a:r>
              <a:rPr lang="en-IE" sz="5100" b="1" dirty="0" err="1">
                <a:solidFill>
                  <a:srgbClr val="027354"/>
                </a:solidFill>
              </a:rPr>
              <a:t>Voorbeeld</a:t>
            </a:r>
            <a:r>
              <a:rPr lang="en-IE" sz="5100" b="1" dirty="0">
                <a:solidFill>
                  <a:srgbClr val="027354"/>
                </a:solidFill>
              </a:rPr>
              <a:t> CSR-</a:t>
            </a:r>
            <a:r>
              <a:rPr lang="en-IE" sz="5100" b="1" dirty="0" err="1">
                <a:solidFill>
                  <a:srgbClr val="027354"/>
                </a:solidFill>
              </a:rPr>
              <a:t>milieuprioriteiten</a:t>
            </a:r>
            <a:endParaRPr lang="en-IE" sz="5100" b="1" dirty="0">
              <a:solidFill>
                <a:srgbClr val="027354"/>
              </a:solidFill>
            </a:endParaRPr>
          </a:p>
          <a:p>
            <a:pPr>
              <a:lnSpc>
                <a:spcPct val="120000"/>
              </a:lnSpc>
              <a:spcBef>
                <a:spcPts val="0"/>
              </a:spcBef>
            </a:pPr>
            <a:endParaRPr lang="en-IE" sz="5100" b="1" dirty="0">
              <a:solidFill>
                <a:srgbClr val="027354"/>
              </a:solidFill>
            </a:endParaRPr>
          </a:p>
          <a:p>
            <a:pPr>
              <a:lnSpc>
                <a:spcPct val="120000"/>
              </a:lnSpc>
              <a:spcBef>
                <a:spcPts val="0"/>
              </a:spcBef>
            </a:pPr>
            <a:endParaRPr lang="en-IE" sz="51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n-GB" b="1" dirty="0">
                <a:solidFill>
                  <a:srgbClr val="C55A11"/>
                </a:solidFill>
              </a:rPr>
              <a:t>Prioriteit 1</a:t>
            </a:r>
          </a:p>
          <a:p>
            <a:pPr>
              <a:lnSpc>
                <a:spcPct val="120000"/>
              </a:lnSpc>
              <a:spcBef>
                <a:spcPts val="0"/>
              </a:spcBef>
            </a:pPr>
            <a:r>
              <a:rPr lang="en-GB" dirty="0">
                <a:solidFill>
                  <a:srgbClr val="C55A11"/>
                </a:solidFill>
              </a:rPr>
              <a:t>Een milieubeheersysteem opzetten met doelstellingen en procedures voor het evalueren van de vooruitgang, het minimaliseren van negatieve effecten en het overdragen van goede praktijken.</a:t>
            </a:r>
            <a:endParaRPr lang="en-IE" dirty="0">
              <a:solidFill>
                <a:srgbClr val="C55A11"/>
              </a:solidFill>
            </a:endParaRPr>
          </a:p>
          <a:p>
            <a:pPr>
              <a:lnSpc>
                <a:spcPct val="120000"/>
              </a:lnSpc>
              <a:spcBef>
                <a:spcPts val="0"/>
              </a:spcBef>
            </a:pPr>
            <a:endParaRPr lang="en-IE" b="1" dirty="0">
              <a:solidFill>
                <a:srgbClr val="027354"/>
              </a:solidFill>
            </a:endParaRPr>
          </a:p>
        </p:txBody>
      </p:sp>
      <p:sp>
        <p:nvSpPr>
          <p:cNvPr id="3" name="Rectangle: Rounded Corners 2">
            <a:extLst>
              <a:ext uri="{FF2B5EF4-FFF2-40B4-BE49-F238E27FC236}">
                <a16:creationId xmlns:a16="http://schemas.microsoft.com/office/drawing/2014/main" id="{90D31B94-C468-7E8E-CEDE-A23176648D0D}"/>
              </a:ext>
            </a:extLst>
          </p:cNvPr>
          <p:cNvSpPr/>
          <p:nvPr/>
        </p:nvSpPr>
        <p:spPr>
          <a:xfrm>
            <a:off x="124047" y="2023447"/>
            <a:ext cx="4061726" cy="144063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Pijler 1 Milieu</a:t>
            </a:r>
          </a:p>
          <a:p>
            <a:pPr algn="ctr"/>
            <a:r>
              <a:rPr lang="en-IE" sz="2400" dirty="0">
                <a:solidFill>
                  <a:schemeClr val="bg1"/>
                </a:solidFill>
              </a:rPr>
              <a:t>Het milieu verbeteren en beschermen</a:t>
            </a:r>
          </a:p>
        </p:txBody>
      </p:sp>
    </p:spTree>
    <p:extLst>
      <p:ext uri="{BB962C8B-B14F-4D97-AF65-F5344CB8AC3E}">
        <p14:creationId xmlns:p14="http://schemas.microsoft.com/office/powerpoint/2010/main" val="261849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D02C62-7340-8B72-100F-CDCB9C4DE8B9}"/>
              </a:ext>
            </a:extLst>
          </p:cNvPr>
          <p:cNvSpPr>
            <a:spLocks noGrp="1"/>
          </p:cNvSpPr>
          <p:nvPr>
            <p:ph type="body" sz="quarter" idx="23"/>
          </p:nvPr>
        </p:nvSpPr>
        <p:spPr>
          <a:xfrm>
            <a:off x="241004" y="287080"/>
            <a:ext cx="3727491" cy="6358270"/>
          </a:xfrm>
          <a:solidFill>
            <a:schemeClr val="bg1"/>
          </a:solidFill>
        </p:spPr>
        <p:txBody>
          <a:bodyPr>
            <a:normAutofit fontScale="55000" lnSpcReduction="20000"/>
          </a:bodyPr>
          <a:lstStyle/>
          <a:p>
            <a:pPr>
              <a:lnSpc>
                <a:spcPct val="120000"/>
              </a:lnSpc>
              <a:spcBef>
                <a:spcPts val="0"/>
              </a:spcBef>
            </a:pPr>
            <a:r>
              <a:rPr lang="en-IE" sz="5100" b="1" dirty="0">
                <a:solidFill>
                  <a:srgbClr val="E7850F"/>
                </a:solidFill>
              </a:rPr>
              <a:t>Voorbeeld van CSR-prioriteiten voor menselijk welzijn</a:t>
            </a:r>
          </a:p>
          <a:p>
            <a:pPr>
              <a:lnSpc>
                <a:spcPct val="120000"/>
              </a:lnSpc>
              <a:spcBef>
                <a:spcPts val="0"/>
              </a:spcBef>
            </a:pPr>
            <a:endParaRPr lang="en-IE" sz="5100" b="1" dirty="0">
              <a:solidFill>
                <a:srgbClr val="E7850F"/>
              </a:solidFill>
            </a:endParaRPr>
          </a:p>
          <a:p>
            <a:pPr>
              <a:lnSpc>
                <a:spcPct val="120000"/>
              </a:lnSpc>
              <a:spcBef>
                <a:spcPts val="0"/>
              </a:spcBef>
            </a:pPr>
            <a:endParaRPr lang="en-IE" sz="5100" b="1" dirty="0">
              <a:solidFill>
                <a:srgbClr val="E7850F"/>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r>
              <a:rPr lang="en-GB" b="1" dirty="0">
                <a:solidFill>
                  <a:srgbClr val="C55A11"/>
                </a:solidFill>
              </a:rPr>
              <a:t>Prioriteit 2</a:t>
            </a:r>
          </a:p>
          <a:p>
            <a:pPr>
              <a:lnSpc>
                <a:spcPct val="120000"/>
              </a:lnSpc>
              <a:spcBef>
                <a:spcPts val="0"/>
              </a:spcBef>
            </a:pPr>
            <a:r>
              <a:rPr lang="en-GB" dirty="0">
                <a:solidFill>
                  <a:srgbClr val="C55A11"/>
                </a:solidFill>
              </a:rPr>
              <a:t>Een gezonde en veilige werkplek aanmoedigen (bijvoorbeeld een rookverbod of een ondersteuningsprogramma voor drugs- en alcoholmisbruik)</a:t>
            </a:r>
            <a:endParaRPr lang="en-IE" b="1" dirty="0">
              <a:solidFill>
                <a:srgbClr val="C55A11"/>
              </a:solidFill>
            </a:endParaRPr>
          </a:p>
          <a:p>
            <a:endParaRPr lang="en-IE" dirty="0"/>
          </a:p>
        </p:txBody>
      </p:sp>
      <p:sp>
        <p:nvSpPr>
          <p:cNvPr id="10" name="Text Placeholder 1">
            <a:extLst>
              <a:ext uri="{FF2B5EF4-FFF2-40B4-BE49-F238E27FC236}">
                <a16:creationId xmlns:a16="http://schemas.microsoft.com/office/drawing/2014/main" id="{8CC26109-BB36-38E2-9784-F38FD57AF4ED}"/>
              </a:ext>
            </a:extLst>
          </p:cNvPr>
          <p:cNvSpPr>
            <a:spLocks noGrp="1"/>
          </p:cNvSpPr>
          <p:nvPr>
            <p:ph type="body" sz="quarter" idx="20"/>
          </p:nvPr>
        </p:nvSpPr>
        <p:spPr>
          <a:xfrm>
            <a:off x="5257237" y="423869"/>
            <a:ext cx="6693759" cy="4188673"/>
          </a:xfrm>
        </p:spPr>
        <p:txBody>
          <a:bodyPr/>
          <a:lstStyle/>
          <a:p>
            <a:pPr marL="342900" indent="-342900">
              <a:buClr>
                <a:srgbClr val="E7850F"/>
              </a:buClr>
              <a:buFont typeface="Arial" panose="020B0604020202020204" pitchFamily="34" charset="0"/>
              <a:buChar char="•"/>
            </a:pPr>
            <a:r>
              <a:rPr lang="en-GB" sz="2000" dirty="0"/>
              <a:t>Stel beleid op om de </a:t>
            </a:r>
            <a:r>
              <a:rPr lang="en-GB" sz="2000" b="1" dirty="0">
                <a:solidFill>
                  <a:srgbClr val="C95F57"/>
                </a:solidFill>
              </a:rPr>
              <a:t>gezondheid en veiligheid </a:t>
            </a:r>
            <a:r>
              <a:rPr lang="en-GB" sz="2000" dirty="0"/>
              <a:t>van alle werknemers te waarborgen. Maak het beleid bekend aan iedereen</a:t>
            </a:r>
          </a:p>
          <a:p>
            <a:pPr marL="342900" indent="-342900">
              <a:buClr>
                <a:srgbClr val="E7850F"/>
              </a:buClr>
              <a:buFont typeface="Arial" panose="020B0604020202020204" pitchFamily="34" charset="0"/>
              <a:buChar char="•"/>
            </a:pPr>
            <a:r>
              <a:rPr lang="en-GB" sz="2000" b="1" dirty="0">
                <a:solidFill>
                  <a:srgbClr val="C95F57"/>
                </a:solidFill>
              </a:rPr>
              <a:t>Medewerkers betrekken </a:t>
            </a:r>
            <a:r>
              <a:rPr lang="en-GB" sz="2000" dirty="0"/>
              <a:t>bij bedrijfsbeslissingen die op hen van invloed zijn en de werkomgeving verbeteren</a:t>
            </a:r>
          </a:p>
          <a:p>
            <a:pPr marL="342900" indent="-342900">
              <a:buClr>
                <a:srgbClr val="E7850F"/>
              </a:buClr>
              <a:buFont typeface="Arial" panose="020B0604020202020204" pitchFamily="34" charset="0"/>
              <a:buChar char="•"/>
            </a:pPr>
            <a:r>
              <a:rPr lang="en-GB" sz="2000" dirty="0"/>
              <a:t>Overleg met werknemers over hoe </a:t>
            </a:r>
            <a:r>
              <a:rPr lang="en-GB" sz="2000" b="1" dirty="0">
                <a:solidFill>
                  <a:srgbClr val="C95F57"/>
                </a:solidFill>
              </a:rPr>
              <a:t>om te gaan met een neergang </a:t>
            </a:r>
            <a:r>
              <a:rPr lang="en-GB" sz="2000" dirty="0"/>
              <a:t>(bijvoorbeeld, bied de optie aan dat al het personeel loonsverlagingen of minder uren gaat werken in plaats van ontslagen)</a:t>
            </a:r>
          </a:p>
          <a:p>
            <a:pPr marL="342900" indent="-342900">
              <a:buClr>
                <a:srgbClr val="E7850F"/>
              </a:buClr>
              <a:buFont typeface="Arial" panose="020B0604020202020204" pitchFamily="34" charset="0"/>
              <a:buChar char="•"/>
            </a:pPr>
            <a:r>
              <a:rPr lang="en-GB" sz="2000" dirty="0"/>
              <a:t>Als </a:t>
            </a:r>
            <a:r>
              <a:rPr lang="en-GB" sz="2000" b="1" dirty="0">
                <a:solidFill>
                  <a:srgbClr val="C95F57"/>
                </a:solidFill>
              </a:rPr>
              <a:t>ontslagen onvermijdelijk zijn</a:t>
            </a:r>
            <a:r>
              <a:rPr lang="en-GB" sz="2000" dirty="0"/>
              <a:t>, bied dan outplacement, omscholing of ontslagvergoedingen aan.</a:t>
            </a:r>
          </a:p>
          <a:p>
            <a:pPr marL="342900" indent="-342900">
              <a:buClr>
                <a:srgbClr val="E7850F"/>
              </a:buClr>
              <a:buFont typeface="Arial" panose="020B0604020202020204" pitchFamily="34" charset="0"/>
              <a:buChar char="•"/>
            </a:pPr>
            <a:r>
              <a:rPr lang="en-GB" sz="2000" b="1" dirty="0">
                <a:solidFill>
                  <a:srgbClr val="C95F57"/>
                </a:solidFill>
              </a:rPr>
              <a:t>Trainingsmogelijkheden en mentorschap </a:t>
            </a:r>
            <a:r>
              <a:rPr lang="en-GB" sz="2000" dirty="0"/>
              <a:t>bieden om promotie van binnenuit te maximaliseren </a:t>
            </a:r>
          </a:p>
          <a:p>
            <a:pPr marL="342900" indent="-342900">
              <a:buClr>
                <a:srgbClr val="E7850F"/>
              </a:buClr>
              <a:buFont typeface="Arial" panose="020B0604020202020204" pitchFamily="34" charset="0"/>
              <a:buChar char="•"/>
            </a:pPr>
            <a:r>
              <a:rPr lang="en-GB" sz="2000" dirty="0"/>
              <a:t>Training uitbreiden naar </a:t>
            </a:r>
            <a:r>
              <a:rPr lang="en-GB" sz="2000" b="1" dirty="0">
                <a:solidFill>
                  <a:srgbClr val="C95F57"/>
                </a:solidFill>
              </a:rPr>
              <a:t>levensbeheer</a:t>
            </a:r>
            <a:r>
              <a:rPr lang="en-GB" sz="2000" dirty="0"/>
              <a:t>, pensioenplanning en zorg voor afhankelijke personen</a:t>
            </a:r>
          </a:p>
          <a:p>
            <a:pPr marL="342900" indent="-342900">
              <a:buClr>
                <a:srgbClr val="E7850F"/>
              </a:buClr>
              <a:buFont typeface="Arial" panose="020B0604020202020204" pitchFamily="34" charset="0"/>
              <a:buChar char="•"/>
            </a:pPr>
            <a:r>
              <a:rPr lang="en-GB" sz="2000" dirty="0"/>
              <a:t>Openstaan voor jobsplitsing, flexwerk en ander </a:t>
            </a:r>
            <a:r>
              <a:rPr lang="en-GB" sz="2000" b="1" dirty="0">
                <a:solidFill>
                  <a:srgbClr val="C95F57"/>
                </a:solidFill>
              </a:rPr>
              <a:t>beleid om werk en privé in balans te houden</a:t>
            </a:r>
          </a:p>
          <a:p>
            <a:pPr marL="342900" indent="-342900">
              <a:buClr>
                <a:srgbClr val="E7850F"/>
              </a:buClr>
              <a:buFont typeface="Arial" panose="020B0604020202020204" pitchFamily="34" charset="0"/>
              <a:buChar char="•"/>
            </a:pPr>
            <a:r>
              <a:rPr lang="en-GB" sz="2000" dirty="0"/>
              <a:t>Zorg voor bewegingsfaciliteiten of bied </a:t>
            </a:r>
            <a:r>
              <a:rPr lang="en-GB" sz="2000" b="1" dirty="0">
                <a:solidFill>
                  <a:srgbClr val="C95F57"/>
                </a:solidFill>
              </a:rPr>
              <a:t>een gesubsidieerd lidmaatschap </a:t>
            </a:r>
            <a:r>
              <a:rPr lang="en-GB" sz="2000" dirty="0"/>
              <a:t>aan bij een plaatselijke sportschool.</a:t>
            </a:r>
          </a:p>
        </p:txBody>
      </p:sp>
      <p:sp>
        <p:nvSpPr>
          <p:cNvPr id="2" name="Rectangle: Rounded Corners 1">
            <a:extLst>
              <a:ext uri="{FF2B5EF4-FFF2-40B4-BE49-F238E27FC236}">
                <a16:creationId xmlns:a16="http://schemas.microsoft.com/office/drawing/2014/main" id="{84699858-10D8-EB64-00DD-7DD72009ADFB}"/>
              </a:ext>
            </a:extLst>
          </p:cNvPr>
          <p:cNvSpPr/>
          <p:nvPr/>
        </p:nvSpPr>
        <p:spPr>
          <a:xfrm>
            <a:off x="99588" y="2092576"/>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Pijler 2 Werkplek</a:t>
            </a:r>
          </a:p>
          <a:p>
            <a:pPr algn="ctr"/>
            <a:r>
              <a:rPr lang="en-IE" sz="2800" dirty="0">
                <a:solidFill>
                  <a:schemeClr val="bg1"/>
                </a:solidFill>
              </a:rPr>
              <a:t>Human Resources en het welzijn van werknemers verbeteren</a:t>
            </a:r>
          </a:p>
        </p:txBody>
      </p:sp>
    </p:spTree>
    <p:extLst>
      <p:ext uri="{BB962C8B-B14F-4D97-AF65-F5344CB8AC3E}">
        <p14:creationId xmlns:p14="http://schemas.microsoft.com/office/powerpoint/2010/main" val="198604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540773" y="538164"/>
            <a:ext cx="6328498" cy="3722513"/>
          </a:xfrm>
        </p:spPr>
        <p:txBody>
          <a:bodyPr/>
          <a:lstStyle/>
          <a:p>
            <a:pPr marL="342900" indent="-342900">
              <a:buClr>
                <a:srgbClr val="D0756E"/>
              </a:buClr>
              <a:buFont typeface="Arial" panose="020B0604020202020204" pitchFamily="34" charset="0"/>
              <a:buChar char="•"/>
            </a:pPr>
            <a:r>
              <a:rPr lang="en-GB" dirty="0"/>
              <a:t>Tolereer geen grappen of gedrag op de werkplek die </a:t>
            </a:r>
            <a:r>
              <a:rPr lang="en-GB" b="1" dirty="0">
                <a:solidFill>
                  <a:srgbClr val="027354"/>
                </a:solidFill>
              </a:rPr>
              <a:t>werknemers beledigen op </a:t>
            </a:r>
            <a:r>
              <a:rPr lang="en-GB" dirty="0"/>
              <a:t>basis van geslacht, ras, leeftijd, etniciteit, handicap, seksuele geaardheid of religie</a:t>
            </a:r>
          </a:p>
          <a:p>
            <a:pPr marL="342900" indent="-342900">
              <a:buClr>
                <a:srgbClr val="D0756E"/>
              </a:buClr>
              <a:buFont typeface="Arial" panose="020B0604020202020204" pitchFamily="34" charset="0"/>
              <a:buChar char="•"/>
            </a:pPr>
            <a:r>
              <a:rPr lang="en-GB" dirty="0"/>
              <a:t>Denk bij het aannemen van personeel creatief na over waar u de baan kunt adverteren en of er </a:t>
            </a:r>
            <a:r>
              <a:rPr lang="en-GB" b="1" dirty="0">
                <a:solidFill>
                  <a:srgbClr val="027354"/>
                </a:solidFill>
              </a:rPr>
              <a:t>lokale inzetbaarheidsprogramma's zijn </a:t>
            </a:r>
            <a:r>
              <a:rPr lang="en-GB" dirty="0"/>
              <a:t>(bijvoorbeeld van een gemeente of werkgever) om daklozen of mensen met een handicap te helpen werk te vinden.</a:t>
            </a:r>
          </a:p>
          <a:p>
            <a:pPr marL="342900" indent="-342900">
              <a:buClr>
                <a:srgbClr val="D0756E"/>
              </a:buClr>
              <a:buFont typeface="Arial" panose="020B0604020202020204" pitchFamily="34" charset="0"/>
              <a:buChar char="•"/>
            </a:pPr>
            <a:r>
              <a:rPr lang="en-GB" dirty="0"/>
              <a:t>Betaal </a:t>
            </a:r>
            <a:r>
              <a:rPr lang="en-GB" b="1" dirty="0">
                <a:solidFill>
                  <a:srgbClr val="027354"/>
                </a:solidFill>
              </a:rPr>
              <a:t>vergelijkbare lonen </a:t>
            </a:r>
            <a:r>
              <a:rPr lang="en-GB" dirty="0"/>
              <a:t>voor vergelijkbaar werk</a:t>
            </a:r>
          </a:p>
          <a:p>
            <a:pPr marL="342900" indent="-342900">
              <a:buClr>
                <a:srgbClr val="D0756E"/>
              </a:buClr>
              <a:buFont typeface="Arial" panose="020B0604020202020204" pitchFamily="34" charset="0"/>
              <a:buChar char="•"/>
            </a:pPr>
            <a:r>
              <a:rPr lang="en-GB" dirty="0"/>
              <a:t>Steun organisaties en leveranciers die </a:t>
            </a:r>
            <a:r>
              <a:rPr lang="en-GB" b="1" dirty="0">
                <a:solidFill>
                  <a:srgbClr val="027354"/>
                </a:solidFill>
              </a:rPr>
              <a:t>eerlijke handel </a:t>
            </a:r>
            <a:r>
              <a:rPr lang="en-GB" dirty="0"/>
              <a:t>en naleving van de mensenrechten bevorderen</a:t>
            </a:r>
          </a:p>
          <a:p>
            <a:pPr marL="342900" indent="-342900">
              <a:buClr>
                <a:srgbClr val="D0756E"/>
              </a:buClr>
              <a:buFont typeface="Arial" panose="020B0604020202020204" pitchFamily="34" charset="0"/>
              <a:buChar char="•"/>
            </a:pPr>
            <a:r>
              <a:rPr lang="en-GB" dirty="0"/>
              <a:t>Controleer waar </a:t>
            </a:r>
            <a:r>
              <a:rPr lang="en-GB" b="1" dirty="0">
                <a:solidFill>
                  <a:srgbClr val="027354"/>
                </a:solidFill>
              </a:rPr>
              <a:t>producten worden gemaakt </a:t>
            </a:r>
            <a:r>
              <a:rPr lang="en-GB" dirty="0"/>
              <a:t>en kijk of er milieuproblemen zijn</a:t>
            </a:r>
            <a:endParaRPr lang="en-IE" dirty="0"/>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40000" lnSpcReduction="20000"/>
          </a:bodyPr>
          <a:lstStyle/>
          <a:p>
            <a:pPr>
              <a:lnSpc>
                <a:spcPct val="120000"/>
              </a:lnSpc>
              <a:spcBef>
                <a:spcPts val="0"/>
              </a:spcBef>
            </a:pPr>
            <a:r>
              <a:rPr lang="en-IE" sz="5800" b="1" dirty="0">
                <a:solidFill>
                  <a:srgbClr val="F29E38"/>
                </a:solidFill>
              </a:rPr>
              <a:t>Voorbeeld van CSR-prioriteiten voor diversiteit en inclusie</a:t>
            </a:r>
          </a:p>
          <a:p>
            <a:pPr>
              <a:lnSpc>
                <a:spcPct val="120000"/>
              </a:lnSpc>
              <a:spcBef>
                <a:spcPts val="0"/>
              </a:spcBef>
            </a:pPr>
            <a:r>
              <a:rPr lang="en-IE" sz="5800" b="1" dirty="0">
                <a:solidFill>
                  <a:srgbClr val="F29E38"/>
                </a:solidFill>
              </a:rPr>
              <a:t> </a:t>
            </a:r>
          </a:p>
          <a:p>
            <a:pPr>
              <a:lnSpc>
                <a:spcPct val="120000"/>
              </a:lnSpc>
              <a:spcBef>
                <a:spcPts val="0"/>
              </a:spcBef>
            </a:pPr>
            <a:endParaRPr lang="en-IE" sz="5800" b="1" dirty="0">
              <a:solidFill>
                <a:srgbClr val="F29E38"/>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sz="4200" b="1" dirty="0">
              <a:solidFill>
                <a:srgbClr val="C55A11"/>
              </a:solidFill>
            </a:endParaRPr>
          </a:p>
          <a:p>
            <a:pPr>
              <a:lnSpc>
                <a:spcPct val="120000"/>
              </a:lnSpc>
              <a:spcBef>
                <a:spcPts val="0"/>
              </a:spcBef>
            </a:pPr>
            <a:r>
              <a:rPr lang="en-GB" sz="4200" b="1" dirty="0">
                <a:solidFill>
                  <a:srgbClr val="C55A11"/>
                </a:solidFill>
              </a:rPr>
              <a:t>Prioriteit 3</a:t>
            </a:r>
          </a:p>
          <a:p>
            <a:pPr>
              <a:lnSpc>
                <a:spcPct val="120000"/>
              </a:lnSpc>
              <a:spcBef>
                <a:spcPts val="0"/>
              </a:spcBef>
              <a:buClr>
                <a:srgbClr val="D0756E"/>
              </a:buClr>
            </a:pPr>
            <a:r>
              <a:rPr lang="en-GB" sz="4200" dirty="0">
                <a:solidFill>
                  <a:srgbClr val="C55A11"/>
                </a:solidFill>
              </a:rPr>
              <a:t>Zorg ervoor dat alle medewerkers weten dat er een expliciet beleid is tegen discriminatie bij het aannemen, salaris, promotie, training of ontslag van medewerkers op basis van geslacht, ras, leeftijd, etniciteit, handicap, seksuele geaardheid of religie.</a:t>
            </a:r>
          </a:p>
          <a:p>
            <a:endParaRPr lang="en-IE" dirty="0"/>
          </a:p>
        </p:txBody>
      </p:sp>
      <p:sp>
        <p:nvSpPr>
          <p:cNvPr id="4" name="Rectangle: Rounded Corners 3">
            <a:extLst>
              <a:ext uri="{FF2B5EF4-FFF2-40B4-BE49-F238E27FC236}">
                <a16:creationId xmlns:a16="http://schemas.microsoft.com/office/drawing/2014/main" id="{FE4AC16E-025E-8C1A-75EB-F73B39CFA6E6}"/>
              </a:ext>
            </a:extLst>
          </p:cNvPr>
          <p:cNvSpPr/>
          <p:nvPr/>
        </p:nvSpPr>
        <p:spPr>
          <a:xfrm>
            <a:off x="99588" y="1503740"/>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Pijler 2 Werkplek</a:t>
            </a:r>
          </a:p>
          <a:p>
            <a:pPr algn="ctr"/>
            <a:r>
              <a:rPr lang="en-IE" sz="2800" dirty="0">
                <a:solidFill>
                  <a:schemeClr val="bg1"/>
                </a:solidFill>
              </a:rPr>
              <a:t>Diversiteit, inclusie en gelijkheid bevorderen</a:t>
            </a:r>
          </a:p>
        </p:txBody>
      </p:sp>
    </p:spTree>
    <p:extLst>
      <p:ext uri="{BB962C8B-B14F-4D97-AF65-F5344CB8AC3E}">
        <p14:creationId xmlns:p14="http://schemas.microsoft.com/office/powerpoint/2010/main" val="407794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477397" y="350143"/>
            <a:ext cx="6513005" cy="3722513"/>
          </a:xfrm>
        </p:spPr>
        <p:txBody>
          <a:bodyPr/>
          <a:lstStyle/>
          <a:p>
            <a:pPr marL="342900" indent="-342900">
              <a:buClr>
                <a:srgbClr val="D0756E"/>
              </a:buClr>
              <a:buFont typeface="Arial" panose="020B0604020202020204" pitchFamily="34" charset="0"/>
              <a:buChar char="•"/>
            </a:pPr>
            <a:r>
              <a:rPr lang="en-GB" sz="2000" b="1" dirty="0">
                <a:solidFill>
                  <a:srgbClr val="027354"/>
                </a:solidFill>
              </a:rPr>
              <a:t>Steun kwetsbare klanten </a:t>
            </a:r>
            <a:r>
              <a:rPr lang="en-GB" sz="2000" dirty="0"/>
              <a:t>door je diensten met korting aan te bieden of producten te doneren </a:t>
            </a:r>
          </a:p>
          <a:p>
            <a:pPr marL="342900" indent="-342900">
              <a:buClr>
                <a:srgbClr val="D0756E"/>
              </a:buClr>
              <a:buFont typeface="Arial" panose="020B0604020202020204" pitchFamily="34" charset="0"/>
              <a:buChar char="•"/>
            </a:pPr>
            <a:r>
              <a:rPr lang="en-GB" sz="2000" b="1" dirty="0">
                <a:solidFill>
                  <a:srgbClr val="027354"/>
                </a:solidFill>
              </a:rPr>
              <a:t>Uw toeleveringsketens </a:t>
            </a:r>
            <a:r>
              <a:rPr lang="en-GB" sz="2000" dirty="0"/>
              <a:t>actief beheren en </a:t>
            </a:r>
            <a:r>
              <a:rPr lang="en-GB" sz="2000" b="1" dirty="0">
                <a:solidFill>
                  <a:srgbClr val="027354"/>
                </a:solidFill>
              </a:rPr>
              <a:t>innoveren </a:t>
            </a:r>
            <a:r>
              <a:rPr lang="en-GB" sz="2000" dirty="0"/>
              <a:t>zodat ze milieu- en sociaalvriendelijk zijn (bijv. grondstoffen verminderen/hergebruiken/recyclen, leveranciers gebruiken die aan eerlijke handel doen en lokale bedrijven ondersteunen...).</a:t>
            </a:r>
          </a:p>
          <a:p>
            <a:pPr marL="342900" indent="-342900">
              <a:buClr>
                <a:srgbClr val="D0756E"/>
              </a:buClr>
              <a:buFont typeface="Arial" panose="020B0604020202020204" pitchFamily="34" charset="0"/>
              <a:buChar char="•"/>
            </a:pPr>
            <a:r>
              <a:rPr lang="en-GB" sz="2000" b="1" dirty="0">
                <a:solidFill>
                  <a:srgbClr val="027354"/>
                </a:solidFill>
              </a:rPr>
              <a:t>Leveranciers inschakelen </a:t>
            </a:r>
            <a:r>
              <a:rPr lang="en-GB" sz="2000" dirty="0"/>
              <a:t>die verantwoordelijk zijn voor maatschappij en milieu </a:t>
            </a:r>
          </a:p>
          <a:p>
            <a:pPr marL="342900" indent="-342900">
              <a:buClr>
                <a:srgbClr val="D0756E"/>
              </a:buClr>
              <a:buFont typeface="Arial" panose="020B0604020202020204" pitchFamily="34" charset="0"/>
              <a:buChar char="•"/>
            </a:pPr>
            <a:r>
              <a:rPr lang="en-GB" sz="2000" dirty="0"/>
              <a:t>Milieuvriendelijke</a:t>
            </a:r>
            <a:r>
              <a:rPr lang="en-GB" sz="2000" b="1" dirty="0">
                <a:solidFill>
                  <a:srgbClr val="027354"/>
                </a:solidFill>
              </a:rPr>
              <a:t> producten </a:t>
            </a:r>
            <a:r>
              <a:rPr lang="en-GB" sz="2000" dirty="0"/>
              <a:t>maken die de koolstofvoetafdruk verkleinen (bijv. milieuvriendelijke verpakking gebruiken, circulaire economie toepassen)</a:t>
            </a:r>
          </a:p>
          <a:p>
            <a:pPr marL="342900" indent="-342900">
              <a:buClr>
                <a:srgbClr val="D0756E"/>
              </a:buClr>
              <a:buFont typeface="Arial" panose="020B0604020202020204" pitchFamily="34" charset="0"/>
              <a:buChar char="•"/>
            </a:pPr>
            <a:r>
              <a:rPr lang="en-GB" sz="2000" dirty="0"/>
              <a:t>Deel een </a:t>
            </a:r>
            <a:r>
              <a:rPr lang="en-GB" sz="2000" b="1" dirty="0">
                <a:solidFill>
                  <a:srgbClr val="027354"/>
                </a:solidFill>
              </a:rPr>
              <a:t>percentage van de verkoop uit aan een goed doel </a:t>
            </a:r>
            <a:r>
              <a:rPr lang="en-GB" sz="2000" dirty="0"/>
              <a:t>of een lokale gemeenschapsgroep</a:t>
            </a:r>
          </a:p>
          <a:p>
            <a:pPr marL="342900" indent="-342900">
              <a:buClr>
                <a:srgbClr val="D0756E"/>
              </a:buClr>
              <a:buFont typeface="Arial" panose="020B0604020202020204" pitchFamily="34" charset="0"/>
              <a:buChar char="•"/>
            </a:pPr>
            <a:r>
              <a:rPr lang="en-GB" sz="2000" dirty="0"/>
              <a:t>Doe </a:t>
            </a:r>
            <a:r>
              <a:rPr lang="en-GB" sz="2000" b="1" dirty="0">
                <a:solidFill>
                  <a:srgbClr val="027354"/>
                </a:solidFill>
              </a:rPr>
              <a:t>vrijwilligerswerk in de gemeenschap of ga stage lopen</a:t>
            </a:r>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47500" lnSpcReduction="20000"/>
          </a:bodyPr>
          <a:lstStyle/>
          <a:p>
            <a:pPr>
              <a:lnSpc>
                <a:spcPct val="120000"/>
              </a:lnSpc>
              <a:spcBef>
                <a:spcPts val="0"/>
              </a:spcBef>
            </a:pPr>
            <a:r>
              <a:rPr lang="en-IE" sz="5800" b="1" dirty="0">
                <a:solidFill>
                  <a:srgbClr val="D0756E"/>
                </a:solidFill>
              </a:rPr>
              <a:t>Voorbeeld van CSR-prioriteiten voor de markt</a:t>
            </a:r>
          </a:p>
          <a:p>
            <a:pPr>
              <a:lnSpc>
                <a:spcPct val="120000"/>
              </a:lnSpc>
              <a:spcBef>
                <a:spcPts val="0"/>
              </a:spcBef>
            </a:pPr>
            <a:endParaRPr lang="en-IE" sz="5100" b="1" dirty="0">
              <a:solidFill>
                <a:srgbClr val="D0756E"/>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n-GB" sz="4200" b="1" dirty="0">
                <a:solidFill>
                  <a:srgbClr val="C55A11"/>
                </a:solidFill>
              </a:rPr>
              <a:t>Prioriteit 4</a:t>
            </a:r>
          </a:p>
          <a:p>
            <a:pPr>
              <a:lnSpc>
                <a:spcPct val="120000"/>
              </a:lnSpc>
              <a:spcBef>
                <a:spcPts val="0"/>
              </a:spcBef>
              <a:buClr>
                <a:srgbClr val="D0756E"/>
              </a:buClr>
            </a:pPr>
            <a:r>
              <a:rPr lang="en-GB" sz="4200" dirty="0">
                <a:solidFill>
                  <a:srgbClr val="C55A11"/>
                </a:solidFill>
              </a:rPr>
              <a:t>Het uitzoeken van marktprioriteiten die zorgen voor meer verkoop en klantloyaliteit, operationele kostenbesparingen, betere financiële prestaties en een groter vermogen om talent aan te trekken en personeel te behouden.</a:t>
            </a:r>
            <a:endParaRPr lang="en-IE" sz="4200" dirty="0">
              <a:solidFill>
                <a:srgbClr val="C55A11"/>
              </a:solidFill>
            </a:endParaRPr>
          </a:p>
          <a:p>
            <a:pPr>
              <a:lnSpc>
                <a:spcPct val="120000"/>
              </a:lnSpc>
              <a:spcBef>
                <a:spcPts val="0"/>
              </a:spcBef>
              <a:buClr>
                <a:srgbClr val="D0756E"/>
              </a:buClr>
            </a:pPr>
            <a:endParaRPr lang="en-GB" sz="4200" dirty="0">
              <a:solidFill>
                <a:srgbClr val="C55A11"/>
              </a:solidFill>
            </a:endParaRPr>
          </a:p>
          <a:p>
            <a:endParaRPr lang="en-IE" dirty="0"/>
          </a:p>
        </p:txBody>
      </p:sp>
      <p:sp>
        <p:nvSpPr>
          <p:cNvPr id="2" name="Rectangle: Rounded Corners 1">
            <a:extLst>
              <a:ext uri="{FF2B5EF4-FFF2-40B4-BE49-F238E27FC236}">
                <a16:creationId xmlns:a16="http://schemas.microsoft.com/office/drawing/2014/main" id="{BB0287D1-9265-46DE-DAAE-0CF4B1D92CDF}"/>
              </a:ext>
            </a:extLst>
          </p:cNvPr>
          <p:cNvSpPr/>
          <p:nvPr/>
        </p:nvSpPr>
        <p:spPr>
          <a:xfrm>
            <a:off x="138222" y="1355180"/>
            <a:ext cx="3962998" cy="1840693"/>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CSR Pijler 3 Markt</a:t>
            </a:r>
          </a:p>
          <a:p>
            <a:pPr algn="ctr"/>
            <a:r>
              <a:rPr lang="en-IE" sz="2400" dirty="0">
                <a:solidFill>
                  <a:srgbClr val="262626"/>
                </a:solidFill>
              </a:rPr>
              <a:t>Verantwoordelijke commerciële beslissingen met leveranciers en klanten</a:t>
            </a:r>
          </a:p>
        </p:txBody>
      </p:sp>
    </p:spTree>
    <p:extLst>
      <p:ext uri="{BB962C8B-B14F-4D97-AF65-F5344CB8AC3E}">
        <p14:creationId xmlns:p14="http://schemas.microsoft.com/office/powerpoint/2010/main" val="109033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193020" y="430501"/>
            <a:ext cx="6693759" cy="4188673"/>
          </a:xfrm>
        </p:spPr>
        <p:txBody>
          <a:bodyPr/>
          <a:lstStyle/>
          <a:p>
            <a:pPr marL="342900" indent="-342900">
              <a:buClr>
                <a:srgbClr val="027354"/>
              </a:buClr>
              <a:buFont typeface="Arial" panose="020B0604020202020204" pitchFamily="34" charset="0"/>
              <a:buChar char="•"/>
            </a:pPr>
            <a:r>
              <a:rPr lang="en-GB" sz="2000" dirty="0"/>
              <a:t>Moedig </a:t>
            </a:r>
            <a:r>
              <a:rPr lang="en-GB" sz="2000" b="1" dirty="0">
                <a:solidFill>
                  <a:srgbClr val="E0810E"/>
                </a:solidFill>
              </a:rPr>
              <a:t>vrijwilligerswerk door werknemers </a:t>
            </a:r>
            <a:r>
              <a:rPr lang="en-GB" sz="2000" dirty="0"/>
              <a:t>in de gemeenschap aan en help bij fondsenwerving </a:t>
            </a:r>
          </a:p>
          <a:p>
            <a:pPr marL="342900" indent="-342900">
              <a:buClr>
                <a:srgbClr val="027354"/>
              </a:buClr>
              <a:buFont typeface="Arial" panose="020B0604020202020204" pitchFamily="34" charset="0"/>
              <a:buChar char="•"/>
            </a:pPr>
            <a:r>
              <a:rPr lang="en-GB" sz="2000" b="1" dirty="0">
                <a:solidFill>
                  <a:srgbClr val="E0810E"/>
                </a:solidFill>
              </a:rPr>
              <a:t>De ervaring van </a:t>
            </a:r>
            <a:r>
              <a:rPr lang="en-GB" sz="2000" dirty="0"/>
              <a:t>het </a:t>
            </a:r>
            <a:r>
              <a:rPr lang="en-GB" sz="2000" b="1" dirty="0">
                <a:solidFill>
                  <a:srgbClr val="E0810E"/>
                </a:solidFill>
              </a:rPr>
              <a:t>bedrijf gebruiken om een lokale </a:t>
            </a:r>
            <a:r>
              <a:rPr lang="en-GB" sz="2000" dirty="0"/>
              <a:t>school, liefdadigheidsinstelling of gemeenschapsgroep te </a:t>
            </a:r>
            <a:r>
              <a:rPr lang="en-GB" sz="2000" b="1" dirty="0">
                <a:solidFill>
                  <a:srgbClr val="E0810E"/>
                </a:solidFill>
              </a:rPr>
              <a:t>helpen </a:t>
            </a:r>
            <a:r>
              <a:rPr lang="en-GB" sz="2000" dirty="0"/>
              <a:t>efficiënter en ondernemender te worden</a:t>
            </a:r>
            <a:endParaRPr lang="en-IE" sz="2000" dirty="0"/>
          </a:p>
          <a:p>
            <a:pPr marL="342900" indent="-342900">
              <a:buClr>
                <a:srgbClr val="027354"/>
              </a:buClr>
              <a:buFont typeface="Arial" panose="020B0604020202020204" pitchFamily="34" charset="0"/>
              <a:buChar char="•"/>
            </a:pPr>
            <a:r>
              <a:rPr lang="en-GB" sz="2000" dirty="0"/>
              <a:t>Sommige bedrijfsproducten of -diensten </a:t>
            </a:r>
            <a:r>
              <a:rPr lang="en-GB" sz="2000" b="1" dirty="0">
                <a:solidFill>
                  <a:srgbClr val="E0810E"/>
                </a:solidFill>
              </a:rPr>
              <a:t>gratis of tegen een lage prijs </a:t>
            </a:r>
            <a:r>
              <a:rPr lang="en-GB" sz="2000" dirty="0"/>
              <a:t>beschikbaar stellen </a:t>
            </a:r>
            <a:r>
              <a:rPr lang="en-GB" sz="2000" b="1" dirty="0">
                <a:solidFill>
                  <a:srgbClr val="E0810E"/>
                </a:solidFill>
              </a:rPr>
              <a:t>aan goede doelen </a:t>
            </a:r>
            <a:r>
              <a:rPr lang="en-GB" sz="2000" dirty="0"/>
              <a:t>en gemeenschapsgroepen</a:t>
            </a:r>
          </a:p>
          <a:p>
            <a:pPr marL="342900" indent="-342900">
              <a:buClr>
                <a:srgbClr val="027354"/>
              </a:buClr>
              <a:buFont typeface="Arial" panose="020B0604020202020204" pitchFamily="34" charset="0"/>
              <a:buChar char="•"/>
            </a:pPr>
            <a:r>
              <a:rPr lang="en-GB" sz="2000" dirty="0"/>
              <a:t>Mogelijkheden zoeken om </a:t>
            </a:r>
            <a:r>
              <a:rPr lang="en-GB" sz="2000" b="1" dirty="0">
                <a:solidFill>
                  <a:srgbClr val="E0810E"/>
                </a:solidFill>
              </a:rPr>
              <a:t>overtollige producten </a:t>
            </a:r>
            <a:r>
              <a:rPr lang="en-GB" sz="2000" dirty="0"/>
              <a:t>en overbodige apparatuur beschikbaar te stellen aan plaatselijke scholen, liefdadigheidsinstellingen en gemeenschapsgroepen</a:t>
            </a:r>
          </a:p>
          <a:p>
            <a:pPr marL="342900" indent="-342900">
              <a:buClr>
                <a:srgbClr val="027354"/>
              </a:buClr>
              <a:buFont typeface="Arial" panose="020B0604020202020204" pitchFamily="34" charset="0"/>
              <a:buChar char="•"/>
            </a:pPr>
            <a:r>
              <a:rPr lang="en-GB" sz="2000" dirty="0"/>
              <a:t>Bied studenten </a:t>
            </a:r>
            <a:r>
              <a:rPr lang="en-GB" sz="2000" b="1" dirty="0">
                <a:solidFill>
                  <a:srgbClr val="E0810E"/>
                </a:solidFill>
              </a:rPr>
              <a:t>kwaliteitswerkervaring </a:t>
            </a:r>
            <a:r>
              <a:rPr lang="en-GB" sz="2000" dirty="0"/>
              <a:t>(jobshadowing)</a:t>
            </a:r>
          </a:p>
          <a:p>
            <a:pPr marL="342900" indent="-342900">
              <a:buClr>
                <a:srgbClr val="027354"/>
              </a:buClr>
              <a:buFont typeface="Arial" panose="020B0604020202020204" pitchFamily="34" charset="0"/>
              <a:buChar char="•"/>
            </a:pPr>
            <a:r>
              <a:rPr lang="en-GB" sz="2000" dirty="0"/>
              <a:t>Gebruik een deel van de marketingbudgetten om het bedrijf of </a:t>
            </a:r>
            <a:r>
              <a:rPr lang="en-GB" sz="2000" b="1" dirty="0">
                <a:solidFill>
                  <a:srgbClr val="E0810E"/>
                </a:solidFill>
              </a:rPr>
              <a:t>merk </a:t>
            </a:r>
            <a:r>
              <a:rPr lang="en-GB" sz="2000" dirty="0"/>
              <a:t>te associëren </a:t>
            </a:r>
            <a:r>
              <a:rPr lang="en-GB" sz="2000" b="1" dirty="0">
                <a:solidFill>
                  <a:srgbClr val="E0810E"/>
                </a:solidFill>
              </a:rPr>
              <a:t>met een sociaal doel</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87209" cy="6592186"/>
          </a:xfrm>
          <a:solidFill>
            <a:schemeClr val="bg1"/>
          </a:solidFill>
        </p:spPr>
        <p:txBody>
          <a:bodyPr>
            <a:normAutofit fontScale="55000" lnSpcReduction="20000"/>
          </a:bodyPr>
          <a:lstStyle/>
          <a:p>
            <a:pPr>
              <a:lnSpc>
                <a:spcPct val="120000"/>
              </a:lnSpc>
              <a:spcBef>
                <a:spcPts val="0"/>
              </a:spcBef>
            </a:pPr>
            <a:r>
              <a:rPr lang="en-IE" sz="4600" b="1" dirty="0" err="1">
                <a:solidFill>
                  <a:srgbClr val="027354"/>
                </a:solidFill>
              </a:rPr>
              <a:t>Voorbeeld</a:t>
            </a:r>
            <a:r>
              <a:rPr lang="en-IE" sz="4600" b="1" dirty="0">
                <a:solidFill>
                  <a:srgbClr val="027354"/>
                </a:solidFill>
              </a:rPr>
              <a:t> CSR-</a:t>
            </a:r>
            <a:r>
              <a:rPr lang="en-IE" sz="4600" b="1" dirty="0" err="1">
                <a:solidFill>
                  <a:srgbClr val="027354"/>
                </a:solidFill>
              </a:rPr>
              <a:t>initiatieven</a:t>
            </a:r>
            <a:r>
              <a:rPr lang="en-IE" sz="4600" b="1" dirty="0">
                <a:solidFill>
                  <a:srgbClr val="027354"/>
                </a:solidFill>
              </a:rPr>
              <a:t> voor de gemeenschap</a:t>
            </a:r>
          </a:p>
          <a:p>
            <a:pPr>
              <a:lnSpc>
                <a:spcPct val="120000"/>
              </a:lnSpc>
              <a:spcBef>
                <a:spcPts val="0"/>
              </a:spcBef>
            </a:pPr>
            <a:endParaRPr lang="en-IE" sz="30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900" b="1" dirty="0">
              <a:solidFill>
                <a:srgbClr val="C55A11"/>
              </a:solidFill>
            </a:endParaRPr>
          </a:p>
          <a:p>
            <a:pPr>
              <a:lnSpc>
                <a:spcPct val="120000"/>
              </a:lnSpc>
              <a:spcBef>
                <a:spcPts val="0"/>
              </a:spcBef>
            </a:pPr>
            <a:r>
              <a:rPr lang="en-GB" sz="2900" b="1" dirty="0">
                <a:solidFill>
                  <a:srgbClr val="C55A11"/>
                </a:solidFill>
              </a:rPr>
              <a:t>Prioriteit 5</a:t>
            </a:r>
          </a:p>
          <a:p>
            <a:pPr>
              <a:lnSpc>
                <a:spcPct val="120000"/>
              </a:lnSpc>
              <a:spcBef>
                <a:spcPts val="0"/>
              </a:spcBef>
            </a:pPr>
            <a:r>
              <a:rPr lang="en-GB" sz="2900" dirty="0">
                <a:solidFill>
                  <a:srgbClr val="C55A11"/>
                </a:solidFill>
              </a:rPr>
              <a:t>CSR bouwt een cruciale ethische positie op, waarin KMO's verantwoording moeten afleggen voor het vervullen van hun publieke taak. Acties moeten de hele samenleving ten goede komen. Dit creëert het juiste evenwicht tussen economische groei en het welzijn van de samenleving en het milieu.</a:t>
            </a:r>
            <a:endParaRPr lang="en-IE" sz="2900" dirty="0">
              <a:solidFill>
                <a:srgbClr val="C55A11"/>
              </a:solidFill>
            </a:endParaRPr>
          </a:p>
        </p:txBody>
      </p:sp>
      <p:sp>
        <p:nvSpPr>
          <p:cNvPr id="3" name="Rectangle: Rounded Corners 2">
            <a:extLst>
              <a:ext uri="{FF2B5EF4-FFF2-40B4-BE49-F238E27FC236}">
                <a16:creationId xmlns:a16="http://schemas.microsoft.com/office/drawing/2014/main" id="{486EE717-88ED-099D-CC33-CB9F582F6257}"/>
              </a:ext>
            </a:extLst>
          </p:cNvPr>
          <p:cNvSpPr/>
          <p:nvPr/>
        </p:nvSpPr>
        <p:spPr>
          <a:xfrm>
            <a:off x="241004" y="1971232"/>
            <a:ext cx="3457575" cy="179501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CSR Pijler 4 Gemeenschap</a:t>
            </a:r>
          </a:p>
          <a:p>
            <a:pPr algn="ctr"/>
            <a:r>
              <a:rPr lang="en-IE" sz="2400" dirty="0">
                <a:solidFill>
                  <a:schemeClr val="bg1"/>
                </a:solidFill>
              </a:rPr>
              <a:t>Help de gemeenschap en de kwetsbaren</a:t>
            </a:r>
          </a:p>
        </p:txBody>
      </p:sp>
    </p:spTree>
    <p:extLst>
      <p:ext uri="{BB962C8B-B14F-4D97-AF65-F5344CB8AC3E}">
        <p14:creationId xmlns:p14="http://schemas.microsoft.com/office/powerpoint/2010/main" val="376117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067247" y="1531825"/>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2 - 3 Externe prioriteiten </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287591" y="2678977"/>
            <a:ext cx="4936256" cy="323218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E" sz="2000" b="1" i="1" dirty="0">
                <a:solidFill>
                  <a:schemeClr val="bg1"/>
                </a:solidFill>
              </a:rPr>
              <a:t>Instructies </a:t>
            </a:r>
            <a:r>
              <a:rPr lang="en-IE" sz="2000" i="1" dirty="0">
                <a:solidFill>
                  <a:schemeClr val="bg1"/>
                </a:solidFill>
              </a:rPr>
              <a:t>Vul vanuit het vorige onderdeel 2 - 3 externe prioriteiten in van de externe pijlers - Markt en Gemeenschap</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2678977"/>
            <a:ext cx="5815181" cy="313943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E" sz="2000" b="1" i="1" dirty="0">
                <a:solidFill>
                  <a:schemeClr val="bg1"/>
                </a:solidFill>
              </a:rPr>
              <a:t>Instructies </a:t>
            </a:r>
            <a:r>
              <a:rPr lang="en-IE" sz="2000" i="1" dirty="0">
                <a:solidFill>
                  <a:schemeClr val="bg1"/>
                </a:solidFill>
              </a:rPr>
              <a:t>Vul vanuit het vorige onderdeel 2 - 3 interne prioriteiten in van de interne pijlers - Milieu en Werkplek </a:t>
            </a: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CSR, innovatie en duurzaamheid</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364174" y="1543042"/>
            <a:ext cx="3554993"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2 - 3 Interne prioriteiten</a:t>
            </a:r>
            <a:endParaRPr lang="en-IE" dirty="0">
              <a:solidFill>
                <a:srgbClr val="262626"/>
              </a:solidFill>
            </a:endParaRPr>
          </a:p>
        </p:txBody>
      </p:sp>
      <p:sp>
        <p:nvSpPr>
          <p:cNvPr id="10" name="Rectangle: Rounded Corners 9">
            <a:extLst>
              <a:ext uri="{FF2B5EF4-FFF2-40B4-BE49-F238E27FC236}">
                <a16:creationId xmlns:a16="http://schemas.microsoft.com/office/drawing/2014/main" id="{8963C478-01C7-1ACE-987F-27A53B8B669C}"/>
              </a:ext>
            </a:extLst>
          </p:cNvPr>
          <p:cNvSpPr/>
          <p:nvPr/>
        </p:nvSpPr>
        <p:spPr>
          <a:xfrm>
            <a:off x="1495608" y="193820"/>
            <a:ext cx="9200784" cy="719753"/>
          </a:xfrm>
          <a:prstGeom prst="round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Oefening Begin met het kiezen van 3-5 CSR-</a:t>
            </a:r>
            <a:r>
              <a:rPr lang="en-GB" sz="3600" b="1" dirty="0" err="1">
                <a:solidFill>
                  <a:schemeClr val="bg1"/>
                </a:solidFill>
              </a:rPr>
              <a:t>prioriteiten</a:t>
            </a:r>
            <a:endParaRPr lang="en-GB" sz="3600" b="1" dirty="0">
              <a:solidFill>
                <a:schemeClr val="bg1"/>
              </a:solidFill>
            </a:endParaRP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8565" y="125157"/>
            <a:ext cx="1563648" cy="1563648"/>
          </a:xfrm>
          <a:prstGeom prst="rect">
            <a:avLst/>
          </a:prstGeom>
        </p:spPr>
      </p:pic>
    </p:spTree>
    <p:extLst>
      <p:ext uri="{BB962C8B-B14F-4D97-AF65-F5344CB8AC3E}">
        <p14:creationId xmlns:p14="http://schemas.microsoft.com/office/powerpoint/2010/main" val="160014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148729" y="276400"/>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Voorbeelden van externe prioriteiten </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369074" y="1380556"/>
            <a:ext cx="4936256" cy="4096888"/>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bg1"/>
              </a:buClr>
              <a:buFont typeface="+mj-lt"/>
              <a:buAutoNum type="arabicPeriod"/>
            </a:pPr>
            <a:r>
              <a:rPr lang="en-GB" dirty="0">
                <a:solidFill>
                  <a:schemeClr val="bg1"/>
                </a:solidFill>
              </a:rPr>
              <a:t>Sluit je aan bij lokale goede doelen of steun deze, of wijd </a:t>
            </a:r>
            <a:r>
              <a:rPr lang="en-US" dirty="0">
                <a:solidFill>
                  <a:schemeClr val="bg1"/>
                </a:solidFill>
                <a:cs typeface="Times New Roman" panose="02020603050405020304" pitchFamily="18" charset="0"/>
              </a:rPr>
              <a:t>geldinzamelingsacties van het bedrijf aan directe lokale impact</a:t>
            </a:r>
          </a:p>
          <a:p>
            <a:pPr marL="342900" indent="-342900">
              <a:buClr>
                <a:schemeClr val="bg1"/>
              </a:buClr>
              <a:buFont typeface="+mj-lt"/>
              <a:buAutoNum type="arabicPeriod"/>
            </a:pPr>
            <a:r>
              <a:rPr lang="en-GB" dirty="0"/>
              <a:t>Uw toeleveringsketens actief beheren en innoveren zodat ze milieu- en sociaalvriendelijk zijn </a:t>
            </a:r>
          </a:p>
          <a:p>
            <a:pPr marL="342900" indent="-342900">
              <a:buClr>
                <a:schemeClr val="bg1"/>
              </a:buClr>
              <a:buFont typeface="+mj-lt"/>
              <a:buAutoNum type="arabicPeriod"/>
            </a:pPr>
            <a:r>
              <a:rPr lang="en-GB" dirty="0"/>
              <a:t>Leveranciers inschakelen die verantwoordelijk zijn voor maatschappij en milieu </a:t>
            </a:r>
          </a:p>
          <a:p>
            <a:pPr marL="342900" indent="-342900">
              <a:buClr>
                <a:schemeClr val="bg1"/>
              </a:buClr>
              <a:buFont typeface="+mj-lt"/>
              <a:buAutoNum type="arabicPeriod"/>
            </a:pPr>
            <a:r>
              <a:rPr lang="en-GB" dirty="0"/>
              <a:t>Milieuvriendelijke producten maken die de ecologische voetafdruk verkleinen </a:t>
            </a:r>
          </a:p>
          <a:p>
            <a:pPr marL="342900" indent="-342900">
              <a:buClr>
                <a:schemeClr val="bg1"/>
              </a:buClr>
              <a:buFont typeface="+mj-lt"/>
              <a:buAutoNum type="arabicPeriod"/>
            </a:pPr>
            <a:r>
              <a:rPr lang="en-US" dirty="0">
                <a:solidFill>
                  <a:schemeClr val="bg1"/>
                </a:solidFill>
                <a:cs typeface="Times New Roman" panose="02020603050405020304" pitchFamily="18" charset="0"/>
              </a:rPr>
              <a:t>Vrijwilligerswerk voor training, hulp aan personeel en adviesdiensten</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1351807"/>
            <a:ext cx="5815181" cy="465969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bg1"/>
                </a:solidFill>
              </a:rPr>
              <a:t>Ondersteun het welzijn en de diversiteit van werknemers door het te integreren in uw HR-praktijken en -beleid</a:t>
            </a:r>
          </a:p>
          <a:p>
            <a:pPr marL="342900" indent="-342900">
              <a:buFont typeface="+mj-lt"/>
              <a:buAutoNum type="arabicPeriod"/>
            </a:pPr>
            <a:r>
              <a:rPr lang="en-GB" sz="1600" dirty="0">
                <a:solidFill>
                  <a:schemeClr val="bg1"/>
                </a:solidFill>
              </a:rPr>
              <a:t>Verzorg </a:t>
            </a:r>
            <a:r>
              <a:rPr lang="en-US" sz="1600" dirty="0">
                <a:solidFill>
                  <a:schemeClr val="bg1"/>
                </a:solidFill>
                <a:effectLst/>
                <a:ea typeface="Calibri" panose="020F0502020204030204" pitchFamily="34" charset="0"/>
                <a:cs typeface="Times New Roman" panose="02020603050405020304" pitchFamily="18" charset="0"/>
              </a:rPr>
              <a:t>en ondersteun werknemers op reis</a:t>
            </a:r>
          </a:p>
          <a:p>
            <a:pPr marL="342900" indent="-342900">
              <a:buFont typeface="+mj-lt"/>
              <a:buAutoNum type="arabicPeriod"/>
            </a:pPr>
            <a:r>
              <a:rPr lang="en-US" sz="1600" dirty="0">
                <a:solidFill>
                  <a:schemeClr val="bg1"/>
                </a:solidFill>
                <a:cs typeface="Times New Roman" panose="02020603050405020304" pitchFamily="18" charset="0"/>
              </a:rPr>
              <a:t>Ethisch inkopen van lokale producten, hulpbronnen, voedsel en diensten die milieu- en sociaalvriendelijk zijn, bijvoorbeeld biologische lokale voedselproducten met recyclebare verpakking.</a:t>
            </a:r>
            <a:endParaRPr lang="en-IE" sz="1600" dirty="0">
              <a:solidFill>
                <a:schemeClr val="bg1"/>
              </a:solidFill>
              <a:cs typeface="Times New Roman" panose="02020603050405020304" pitchFamily="18" charset="0"/>
            </a:endParaRPr>
          </a:p>
          <a:p>
            <a:pPr marL="342900" indent="-342900">
              <a:buFont typeface="+mj-lt"/>
              <a:buAutoNum type="arabicPeriod"/>
            </a:pPr>
            <a:r>
              <a:rPr lang="en-US" sz="1600" dirty="0">
                <a:solidFill>
                  <a:schemeClr val="bg1"/>
                </a:solidFill>
                <a:cs typeface="Times New Roman" panose="02020603050405020304" pitchFamily="18" charset="0"/>
              </a:rPr>
              <a:t>Implementeer groene marketingactiviteiten (bijv. minimaal printen, milieuvriendelijke praktijken voor verminderen/hergebruiken/recyclen) en communiceer met een speciale groene marketingstrategie.</a:t>
            </a:r>
          </a:p>
          <a:p>
            <a:pPr marL="342900" indent="-342900">
              <a:buFont typeface="+mj-lt"/>
              <a:buAutoNum type="arabicPeriod"/>
            </a:pPr>
            <a:r>
              <a:rPr lang="en-US" sz="1600" dirty="0">
                <a:solidFill>
                  <a:schemeClr val="bg1"/>
                </a:solidFill>
                <a:cs typeface="Times New Roman" panose="02020603050405020304" pitchFamily="18" charset="0"/>
              </a:rPr>
              <a:t>Alleen groene vergaderingen, conferenties en evenementen organiseren, bijv. digitaal materiaal, carpoolen, ticketloze evenementen, locaties dicht bij het openbaar vervoer selecteren.</a:t>
            </a:r>
            <a:endParaRPr lang="en-IE" sz="1600" dirty="0">
              <a:solidFill>
                <a:schemeClr val="bg1"/>
              </a:solidFill>
              <a:cs typeface="Times New Roman" panose="02020603050405020304" pitchFamily="18" charset="0"/>
            </a:endParaRP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CSR, innovatie en duurzaamheid</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592838" y="261458"/>
            <a:ext cx="304196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Voorbeelden van interne prioriteiten</a:t>
            </a:r>
            <a:endParaRPr lang="en-IE" dirty="0">
              <a:solidFill>
                <a:srgbClr val="262626"/>
              </a:solidFill>
            </a:endParaRP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9810" y="261458"/>
            <a:ext cx="914400" cy="914400"/>
          </a:xfrm>
          <a:prstGeom prst="rect">
            <a:avLst/>
          </a:prstGeom>
        </p:spPr>
      </p:pic>
    </p:spTree>
    <p:extLst>
      <p:ext uri="{BB962C8B-B14F-4D97-AF65-F5344CB8AC3E}">
        <p14:creationId xmlns:p14="http://schemas.microsoft.com/office/powerpoint/2010/main" val="161729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Voorbeeld CSR-actieplan</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
        <p:nvSpPr>
          <p:cNvPr id="4" name="Text Placeholder 3">
            <a:extLst>
              <a:ext uri="{FF2B5EF4-FFF2-40B4-BE49-F238E27FC236}">
                <a16:creationId xmlns:a16="http://schemas.microsoft.com/office/drawing/2014/main" id="{2908D8E1-1305-28D3-7D8D-814879CA3880}"/>
              </a:ext>
            </a:extLst>
          </p:cNvPr>
          <p:cNvSpPr>
            <a:spLocks noGrp="1"/>
          </p:cNvSpPr>
          <p:nvPr>
            <p:ph type="body" sz="quarter" idx="14"/>
          </p:nvPr>
        </p:nvSpPr>
        <p:spPr>
          <a:xfrm>
            <a:off x="316871" y="1564636"/>
            <a:ext cx="11558258" cy="3995320"/>
          </a:xfrm>
        </p:spPr>
        <p:txBody>
          <a:bodyPr/>
          <a:lstStyle/>
          <a:p>
            <a:r>
              <a:rPr lang="en-GB" sz="2200" b="0" i="0" dirty="0">
                <a:effectLst/>
              </a:rPr>
              <a:t>Uw </a:t>
            </a:r>
            <a:r>
              <a:rPr lang="en-GB" sz="2200" b="1" i="0" dirty="0">
                <a:effectLst/>
              </a:rPr>
              <a:t>CSR-actieplan </a:t>
            </a:r>
            <a:r>
              <a:rPr lang="en-GB" sz="2200" b="0" i="0" dirty="0">
                <a:effectLst/>
              </a:rPr>
              <a:t>is een gedetailleerd actief plan met acties die nodig zijn om een of meer van uw CSR-prioriteiten te bereiken. Het is een communicatiemechanisme en een actief document dat een opeenvolging van stappen laat zien die in een bepaalde volgorde op een bepaalde tijd, datum en persoon moeten worden genomen om het doel te bereiken. Het kan notities, ondersteunende links of middelen bevatten die nodig zijn om elke stap te bereiken. </a:t>
            </a:r>
            <a:endParaRPr lang="en-IE" sz="2200" dirty="0"/>
          </a:p>
        </p:txBody>
      </p:sp>
      <p:sp>
        <p:nvSpPr>
          <p:cNvPr id="5" name="TextBox 4">
            <a:extLst>
              <a:ext uri="{FF2B5EF4-FFF2-40B4-BE49-F238E27FC236}">
                <a16:creationId xmlns:a16="http://schemas.microsoft.com/office/drawing/2014/main" id="{5CC0E721-47EC-ABCB-EDD2-97BE3013977E}"/>
              </a:ext>
            </a:extLst>
          </p:cNvPr>
          <p:cNvSpPr txBox="1"/>
          <p:nvPr/>
        </p:nvSpPr>
        <p:spPr>
          <a:xfrm>
            <a:off x="226336" y="6356347"/>
            <a:ext cx="3494638" cy="369332"/>
          </a:xfrm>
          <a:prstGeom prst="rect">
            <a:avLst/>
          </a:prstGeom>
          <a:noFill/>
        </p:spPr>
        <p:txBody>
          <a:bodyPr wrap="square" rtlCol="0">
            <a:spAutoFit/>
          </a:bodyPr>
          <a:lstStyle/>
          <a:p>
            <a:r>
              <a:rPr lang="en-IE" dirty="0">
                <a:hlinkClick r:id="rId4"/>
              </a:rPr>
              <a:t>Een actieplan schrijven</a:t>
            </a:r>
            <a:endParaRPr lang="en-IE" dirty="0"/>
          </a:p>
        </p:txBody>
      </p:sp>
      <p:graphicFrame>
        <p:nvGraphicFramePr>
          <p:cNvPr id="6" name="Table 7">
            <a:extLst>
              <a:ext uri="{FF2B5EF4-FFF2-40B4-BE49-F238E27FC236}">
                <a16:creationId xmlns:a16="http://schemas.microsoft.com/office/drawing/2014/main" id="{650A05A1-7C53-9608-82DF-22A0F82592D0}"/>
              </a:ext>
            </a:extLst>
          </p:cNvPr>
          <p:cNvGraphicFramePr>
            <a:graphicFrameLocks noGrp="1"/>
          </p:cNvGraphicFramePr>
          <p:nvPr>
            <p:extLst>
              <p:ext uri="{D42A27DB-BD31-4B8C-83A1-F6EECF244321}">
                <p14:modId xmlns:p14="http://schemas.microsoft.com/office/powerpoint/2010/main" val="1820151534"/>
              </p:ext>
            </p:extLst>
          </p:nvPr>
        </p:nvGraphicFramePr>
        <p:xfrm>
          <a:off x="301781" y="3017756"/>
          <a:ext cx="11588437" cy="4267200"/>
        </p:xfrm>
        <a:graphic>
          <a:graphicData uri="http://schemas.openxmlformats.org/drawingml/2006/table">
            <a:tbl>
              <a:tblPr firstRow="1" bandRow="1">
                <a:tableStyleId>{5C22544A-7EE6-4342-B048-85BDC9FD1C3A}</a:tableStyleId>
              </a:tblPr>
              <a:tblGrid>
                <a:gridCol w="1655491">
                  <a:extLst>
                    <a:ext uri="{9D8B030D-6E8A-4147-A177-3AD203B41FA5}">
                      <a16:colId xmlns:a16="http://schemas.microsoft.com/office/drawing/2014/main" val="3841511089"/>
                    </a:ext>
                  </a:extLst>
                </a:gridCol>
                <a:gridCol w="1655491">
                  <a:extLst>
                    <a:ext uri="{9D8B030D-6E8A-4147-A177-3AD203B41FA5}">
                      <a16:colId xmlns:a16="http://schemas.microsoft.com/office/drawing/2014/main" val="1642614388"/>
                    </a:ext>
                  </a:extLst>
                </a:gridCol>
                <a:gridCol w="1655491">
                  <a:extLst>
                    <a:ext uri="{9D8B030D-6E8A-4147-A177-3AD203B41FA5}">
                      <a16:colId xmlns:a16="http://schemas.microsoft.com/office/drawing/2014/main" val="3155199519"/>
                    </a:ext>
                  </a:extLst>
                </a:gridCol>
                <a:gridCol w="1655491">
                  <a:extLst>
                    <a:ext uri="{9D8B030D-6E8A-4147-A177-3AD203B41FA5}">
                      <a16:colId xmlns:a16="http://schemas.microsoft.com/office/drawing/2014/main" val="3844566181"/>
                    </a:ext>
                  </a:extLst>
                </a:gridCol>
                <a:gridCol w="1655491">
                  <a:extLst>
                    <a:ext uri="{9D8B030D-6E8A-4147-A177-3AD203B41FA5}">
                      <a16:colId xmlns:a16="http://schemas.microsoft.com/office/drawing/2014/main" val="2082748839"/>
                    </a:ext>
                  </a:extLst>
                </a:gridCol>
                <a:gridCol w="1655491">
                  <a:extLst>
                    <a:ext uri="{9D8B030D-6E8A-4147-A177-3AD203B41FA5}">
                      <a16:colId xmlns:a16="http://schemas.microsoft.com/office/drawing/2014/main" val="3375529373"/>
                    </a:ext>
                  </a:extLst>
                </a:gridCol>
                <a:gridCol w="1655491">
                  <a:extLst>
                    <a:ext uri="{9D8B030D-6E8A-4147-A177-3AD203B41FA5}">
                      <a16:colId xmlns:a16="http://schemas.microsoft.com/office/drawing/2014/main" val="1183257757"/>
                    </a:ext>
                  </a:extLst>
                </a:gridCol>
              </a:tblGrid>
              <a:tr h="370840">
                <a:tc gridSpan="7">
                  <a:txBody>
                    <a:bodyPr/>
                    <a:lstStyle/>
                    <a:p>
                      <a:pPr algn="ctr"/>
                      <a:r>
                        <a:rPr lang="en-IE" sz="2800" dirty="0"/>
                        <a:t>CSR-</a:t>
                      </a:r>
                      <a:r>
                        <a:rPr lang="en-IE" sz="2800" dirty="0" err="1"/>
                        <a:t>actieplan</a:t>
                      </a:r>
                      <a:r>
                        <a:rPr lang="en-IE" sz="2800" dirty="0"/>
                        <a:t> </a:t>
                      </a:r>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extLst>
                  <a:ext uri="{0D108BD9-81ED-4DB2-BD59-A6C34878D82A}">
                    <a16:rowId xmlns:a16="http://schemas.microsoft.com/office/drawing/2014/main" val="689226730"/>
                  </a:ext>
                </a:extLst>
              </a:tr>
              <a:tr h="370840">
                <a:tc>
                  <a:txBody>
                    <a:bodyPr/>
                    <a:lstStyle/>
                    <a:p>
                      <a:pPr algn="ctr"/>
                      <a:r>
                        <a:rPr lang="en-IE" b="1" dirty="0">
                          <a:solidFill>
                            <a:schemeClr val="bg1"/>
                          </a:solidFill>
                        </a:rPr>
                        <a:t>Prioriteit </a:t>
                      </a:r>
                    </a:p>
                  </a:txBody>
                  <a:tcPr anchor="ctr">
                    <a:solidFill>
                      <a:srgbClr val="D98F89"/>
                    </a:solidFill>
                  </a:tcPr>
                </a:tc>
                <a:tc>
                  <a:txBody>
                    <a:bodyPr/>
                    <a:lstStyle/>
                    <a:p>
                      <a:pPr algn="ctr"/>
                      <a:r>
                        <a:rPr lang="en-IE" b="1" dirty="0">
                          <a:solidFill>
                            <a:schemeClr val="bg1"/>
                          </a:solidFill>
                        </a:rPr>
                        <a:t>Verantwoordelijke</a:t>
                      </a:r>
                    </a:p>
                  </a:txBody>
                  <a:tcPr anchor="ctr">
                    <a:solidFill>
                      <a:srgbClr val="D98F89"/>
                    </a:solidFill>
                  </a:tcPr>
                </a:tc>
                <a:tc>
                  <a:txBody>
                    <a:bodyPr/>
                    <a:lstStyle/>
                    <a:p>
                      <a:pPr algn="ctr"/>
                      <a:r>
                        <a:rPr lang="en-IE" b="1" dirty="0">
                          <a:solidFill>
                            <a:schemeClr val="bg1"/>
                          </a:solidFill>
                        </a:rPr>
                        <a:t>Startdatum</a:t>
                      </a:r>
                    </a:p>
                  </a:txBody>
                  <a:tcPr anchor="ctr">
                    <a:solidFill>
                      <a:srgbClr val="D98F89"/>
                    </a:solidFill>
                  </a:tcPr>
                </a:tc>
                <a:tc>
                  <a:txBody>
                    <a:bodyPr/>
                    <a:lstStyle/>
                    <a:p>
                      <a:pPr algn="ctr"/>
                      <a:r>
                        <a:rPr lang="en-IE" b="1" dirty="0">
                          <a:solidFill>
                            <a:schemeClr val="bg1"/>
                          </a:solidFill>
                        </a:rPr>
                        <a:t>Einddatum</a:t>
                      </a:r>
                    </a:p>
                  </a:txBody>
                  <a:tcPr anchor="ctr">
                    <a:solidFill>
                      <a:srgbClr val="D98F89"/>
                    </a:solidFill>
                  </a:tcPr>
                </a:tc>
                <a:tc>
                  <a:txBody>
                    <a:bodyPr/>
                    <a:lstStyle/>
                    <a:p>
                      <a:pPr algn="ctr"/>
                      <a:r>
                        <a:rPr lang="en-IE" b="1" dirty="0">
                          <a:solidFill>
                            <a:schemeClr val="bg1"/>
                          </a:solidFill>
                        </a:rPr>
                        <a:t>Bronnen </a:t>
                      </a:r>
                    </a:p>
                  </a:txBody>
                  <a:tcPr anchor="ctr">
                    <a:solidFill>
                      <a:srgbClr val="D98F89"/>
                    </a:solidFill>
                  </a:tcPr>
                </a:tc>
                <a:tc>
                  <a:txBody>
                    <a:bodyPr/>
                    <a:lstStyle/>
                    <a:p>
                      <a:pPr algn="ctr"/>
                      <a:r>
                        <a:rPr lang="en-IE" b="1" dirty="0">
                          <a:solidFill>
                            <a:schemeClr val="bg1"/>
                          </a:solidFill>
                        </a:rPr>
                        <a:t>Resultaat </a:t>
                      </a:r>
                    </a:p>
                  </a:txBody>
                  <a:tcPr anchor="ctr">
                    <a:solidFill>
                      <a:srgbClr val="D98F89"/>
                    </a:solidFill>
                  </a:tcPr>
                </a:tc>
                <a:tc>
                  <a:txBody>
                    <a:bodyPr/>
                    <a:lstStyle/>
                    <a:p>
                      <a:pPr algn="ctr"/>
                      <a:r>
                        <a:rPr lang="en-IE" b="1" dirty="0">
                          <a:solidFill>
                            <a:schemeClr val="bg1"/>
                          </a:solidFill>
                        </a:rPr>
                        <a:t>Opmerkingen</a:t>
                      </a:r>
                    </a:p>
                  </a:txBody>
                  <a:tcPr anchor="ctr">
                    <a:solidFill>
                      <a:srgbClr val="D98F89"/>
                    </a:solidFill>
                  </a:tcPr>
                </a:tc>
                <a:extLst>
                  <a:ext uri="{0D108BD9-81ED-4DB2-BD59-A6C34878D82A}">
                    <a16:rowId xmlns:a16="http://schemas.microsoft.com/office/drawing/2014/main" val="3400390421"/>
                  </a:ext>
                </a:extLst>
              </a:tr>
              <a:tr h="370840">
                <a:tc>
                  <a:txBody>
                    <a:bodyPr/>
                    <a:lstStyle/>
                    <a:p>
                      <a:r>
                        <a:rPr lang="en-IE" i="1" dirty="0"/>
                        <a:t>bijvoorbeeld alternatieve milieuvriendelijke verpakkingen onderzoeken</a:t>
                      </a:r>
                    </a:p>
                  </a:txBody>
                  <a:tcPr>
                    <a:solidFill>
                      <a:srgbClr val="40B894"/>
                    </a:solidFill>
                  </a:tcPr>
                </a:tc>
                <a:tc>
                  <a:txBody>
                    <a:bodyPr/>
                    <a:lstStyle/>
                    <a:p>
                      <a:r>
                        <a:rPr lang="en-IE" i="1" dirty="0"/>
                        <a:t>bijv. John Mc Guinness, Sourcing Team Lead</a:t>
                      </a:r>
                    </a:p>
                  </a:txBody>
                  <a:tcPr>
                    <a:solidFill>
                      <a:srgbClr val="40B894"/>
                    </a:solidFill>
                  </a:tcPr>
                </a:tc>
                <a:tc>
                  <a:txBody>
                    <a:bodyPr/>
                    <a:lstStyle/>
                    <a:p>
                      <a:r>
                        <a:rPr lang="en-IE" i="1" dirty="0"/>
                        <a:t>bijv. 23 februari 2023</a:t>
                      </a:r>
                    </a:p>
                  </a:txBody>
                  <a:tcPr>
                    <a:solidFill>
                      <a:srgbClr val="40B894"/>
                    </a:solidFill>
                  </a:tcPr>
                </a:tc>
                <a:tc>
                  <a:txBody>
                    <a:bodyPr/>
                    <a:lstStyle/>
                    <a:p>
                      <a:r>
                        <a:rPr lang="en-IE" i="1" dirty="0"/>
                        <a:t>bijv. 23 juni 2023</a:t>
                      </a:r>
                    </a:p>
                  </a:txBody>
                  <a:tcPr>
                    <a:solidFill>
                      <a:srgbClr val="40B894"/>
                    </a:solidFill>
                  </a:tcPr>
                </a:tc>
                <a:tc>
                  <a:txBody>
                    <a:bodyPr/>
                    <a:lstStyle/>
                    <a:p>
                      <a:r>
                        <a:rPr lang="en-IE" i="1" dirty="0"/>
                        <a:t>bijv. Lijst van leveranciers van milieuvriendelijke verpakkingen om contact mee op te nemen</a:t>
                      </a:r>
                    </a:p>
                  </a:txBody>
                  <a:tcPr>
                    <a:solidFill>
                      <a:srgbClr val="40B894"/>
                    </a:solidFill>
                  </a:tcPr>
                </a:tc>
                <a:tc>
                  <a:txBody>
                    <a:bodyPr/>
                    <a:lstStyle/>
                    <a:p>
                      <a:r>
                        <a:rPr lang="en-IE" i="1" dirty="0"/>
                        <a:t>bijv. 2 lokale leveranciers gevonden. Het CSR-team en John zullen de leveranciers ontmoeten om te bespreken wat de mogelijkheden zijn. </a:t>
                      </a:r>
                    </a:p>
                  </a:txBody>
                  <a:tcPr>
                    <a:solidFill>
                      <a:srgbClr val="40B894"/>
                    </a:solidFill>
                  </a:tcPr>
                </a:tc>
                <a:tc>
                  <a:txBody>
                    <a:bodyPr/>
                    <a:lstStyle/>
                    <a:p>
                      <a:endParaRPr lang="en-IE" dirty="0"/>
                    </a:p>
                  </a:txBody>
                  <a:tcPr>
                    <a:solidFill>
                      <a:srgbClr val="40B894"/>
                    </a:solidFill>
                  </a:tcPr>
                </a:tc>
                <a:extLst>
                  <a:ext uri="{0D108BD9-81ED-4DB2-BD59-A6C34878D82A}">
                    <a16:rowId xmlns:a16="http://schemas.microsoft.com/office/drawing/2014/main" val="3093201893"/>
                  </a:ext>
                </a:extLst>
              </a:tr>
            </a:tbl>
          </a:graphicData>
        </a:graphic>
      </p:graphicFrame>
    </p:spTree>
    <p:extLst>
      <p:ext uri="{BB962C8B-B14F-4D97-AF65-F5344CB8AC3E}">
        <p14:creationId xmlns:p14="http://schemas.microsoft.com/office/powerpoint/2010/main" val="343101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fontScale="92500"/>
          </a:bodyPr>
          <a:lstStyle/>
          <a:p>
            <a:r>
              <a:rPr lang="en-US" dirty="0"/>
              <a:t>Overzicht van module 5</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r>
              <a:rPr lang="en-IE" sz="1800" dirty="0"/>
              <a:t>Deze module helpt u </a:t>
            </a:r>
            <a:r>
              <a:rPr lang="en-GB" sz="1800" dirty="0"/>
              <a:t>te ontdekken hoe en wanneer u CSR-</a:t>
            </a:r>
            <a:r>
              <a:rPr lang="en-GB" sz="1800" dirty="0" err="1"/>
              <a:t>cultuurverandering</a:t>
            </a:r>
            <a:r>
              <a:rPr lang="en-GB" sz="1800" dirty="0"/>
              <a:t> kunt doorvoeren om de prestaties van uw bedrijf te verbeteren. U leert hoe u diep kunt duiken in culturele transformatie als langetermijnstrategie, een type verandering dat wordt geïnitieerd op het niveau van het uitvoerend leiderschap. Het laat verschillende benaderingen, strategieën, ideeën en modellen zien over hoe u </a:t>
            </a:r>
            <a:r>
              <a:rPr lang="en-GB" sz="1800" dirty="0" err="1"/>
              <a:t>uw</a:t>
            </a:r>
            <a:r>
              <a:rPr lang="en-GB" sz="1800" dirty="0"/>
              <a:t> CSR-</a:t>
            </a:r>
            <a:r>
              <a:rPr lang="en-GB" sz="1800" dirty="0" err="1"/>
              <a:t>cultuurmanagementsystemen</a:t>
            </a:r>
            <a:r>
              <a:rPr lang="en-GB" sz="1800" dirty="0"/>
              <a:t> kunt implementeren en beïnvloeden. Het doel is om MKB-bedrijven praktische richtlijnen te geven zodat ze op de lange termijn mee kunnen doen met de wereldwijde oproep tot CSR. Het is duidelijk dat verandermanagement moet worden geleid door het topmanagement en dat iedereen in de organisatie erbij moet worden betrokken. Het is een proces van voortdurende verbetering. Het gaat verder dan naleving en integreert managementsystemen op het gebied van mensenrechten, arbeidspraktijken, inkooppraktijken, productintegriteit en milieu-impact als onderdeel van je kernbedrijfsstrategie.  </a:t>
            </a:r>
            <a:endParaRPr lang="en-GB" sz="1800" b="0" i="0" dirty="0">
              <a:effectLst/>
            </a:endParaRPr>
          </a:p>
          <a:p>
            <a:endParaRPr lang="en-GB" sz="18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714772"/>
            <a:ext cx="511077" cy="635000"/>
          </a:xfrm>
        </p:spPr>
        <p:txBody>
          <a:bodyPr/>
          <a:lstStyle/>
          <a:p>
            <a:r>
              <a:rPr lang="en-US" sz="2800"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141504" y="1807802"/>
            <a:ext cx="4718277" cy="822373"/>
          </a:xfrm>
        </p:spPr>
        <p:txBody>
          <a:bodyPr/>
          <a:lstStyle/>
          <a:p>
            <a:r>
              <a:rPr lang="en-US" sz="2000" dirty="0"/>
              <a:t>Hoe langdurig leiderschap op topniveau een krachtige motivator en cruciaal voor de implementatie van CSR is</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52055" y="1901488"/>
            <a:ext cx="511077" cy="635000"/>
          </a:xfrm>
        </p:spPr>
        <p:txBody>
          <a:bodyPr/>
          <a:lstStyle/>
          <a:p>
            <a:r>
              <a:rPr lang="en-US" sz="2800"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117701" y="621086"/>
            <a:ext cx="4718277" cy="822373"/>
          </a:xfrm>
        </p:spPr>
        <p:txBody>
          <a:bodyPr/>
          <a:lstStyle/>
          <a:p>
            <a:r>
              <a:rPr lang="en-US" sz="2000" dirty="0"/>
              <a:t>Het implementeren van CSR cultuurveranderingsmanagement - </a:t>
            </a:r>
            <a:r>
              <a:rPr lang="en-US" sz="2000" dirty="0">
                <a:solidFill>
                  <a:srgbClr val="C95F57"/>
                </a:solidFill>
              </a:rPr>
              <a:t>lange termijn strategiebenadering</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n-US" sz="2800"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41504" y="2957982"/>
            <a:ext cx="4718277" cy="822373"/>
          </a:xfrm>
        </p:spPr>
        <p:txBody>
          <a:bodyPr/>
          <a:lstStyle/>
          <a:p>
            <a:r>
              <a:rPr lang="en-US" sz="2000" dirty="0"/>
              <a:t>Hoe verschillende CSR-</a:t>
            </a:r>
            <a:r>
              <a:rPr lang="en-US" sz="2000" dirty="0" err="1"/>
              <a:t>prioriteiten</a:t>
            </a:r>
            <a:r>
              <a:rPr lang="en-US" sz="2000" dirty="0"/>
              <a:t> te beoordelen, ontwikkelen en beslissen om de langetermijnstrategie te sturen</a:t>
            </a:r>
            <a:endParaRPr lang="en-US" sz="2000" dirty="0">
              <a:solidFill>
                <a:srgbClr val="C95F57"/>
              </a:solidFill>
            </a:endParaRP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3993705"/>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Ontwikkel </a:t>
            </a:r>
            <a:r>
              <a:rPr lang="en-US" sz="2000" dirty="0" err="1"/>
              <a:t>uw</a:t>
            </a:r>
            <a:r>
              <a:rPr lang="en-US" sz="2000" dirty="0"/>
              <a:t> CSR-</a:t>
            </a:r>
            <a:r>
              <a:rPr lang="en-US" sz="2000" dirty="0" err="1"/>
              <a:t>visie</a:t>
            </a:r>
            <a:r>
              <a:rPr lang="en-US" sz="2000" dirty="0"/>
              <a:t> en betrek uw personeel erbij.</a:t>
            </a:r>
          </a:p>
        </p:txBody>
      </p:sp>
      <p:sp>
        <p:nvSpPr>
          <p:cNvPr id="4" name="Text Placeholder 21">
            <a:extLst>
              <a:ext uri="{FF2B5EF4-FFF2-40B4-BE49-F238E27FC236}">
                <a16:creationId xmlns:a16="http://schemas.microsoft.com/office/drawing/2014/main" id="{9C986892-8211-D9D2-12FE-7E713AE09AC1}"/>
              </a:ext>
            </a:extLst>
          </p:cNvPr>
          <p:cNvSpPr txBox="1">
            <a:spLocks/>
          </p:cNvSpPr>
          <p:nvPr/>
        </p:nvSpPr>
        <p:spPr>
          <a:xfrm>
            <a:off x="6606624" y="4816078"/>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t>5</a:t>
            </a:r>
          </a:p>
        </p:txBody>
      </p:sp>
      <p:sp>
        <p:nvSpPr>
          <p:cNvPr id="5" name="Text Placeholder 22">
            <a:extLst>
              <a:ext uri="{FF2B5EF4-FFF2-40B4-BE49-F238E27FC236}">
                <a16:creationId xmlns:a16="http://schemas.microsoft.com/office/drawing/2014/main" id="{A9240CC0-B6FD-E7E0-6072-8A1F8A713068}"/>
              </a:ext>
            </a:extLst>
          </p:cNvPr>
          <p:cNvSpPr txBox="1">
            <a:spLocks/>
          </p:cNvSpPr>
          <p:nvPr/>
        </p:nvSpPr>
        <p:spPr>
          <a:xfrm>
            <a:off x="7178411" y="4722391"/>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Conclusies</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A90E-C574-5465-7A09-FEB1AD3DE4F2}"/>
              </a:ext>
            </a:extLst>
          </p:cNvPr>
          <p:cNvSpPr>
            <a:spLocks noGrp="1"/>
          </p:cNvSpPr>
          <p:nvPr>
            <p:ph type="body" sz="quarter" idx="13"/>
          </p:nvPr>
        </p:nvSpPr>
        <p:spPr>
          <a:xfrm>
            <a:off x="1221048" y="435048"/>
            <a:ext cx="10600546" cy="953429"/>
          </a:xfrm>
        </p:spPr>
        <p:txBody>
          <a:bodyPr>
            <a:normAutofit fontScale="92500" lnSpcReduction="10000"/>
          </a:bodyPr>
          <a:lstStyle/>
          <a:p>
            <a:r>
              <a:rPr lang="en-IE" dirty="0"/>
              <a:t>4 acties om de verbinding tussen strategie en cultuur veranderingsmanagement te beheersen</a:t>
            </a:r>
          </a:p>
        </p:txBody>
      </p:sp>
      <p:pic>
        <p:nvPicPr>
          <p:cNvPr id="4" name="Picture 2" descr="Mastering the connection between strategy and culture">
            <a:hlinkClick r:id="rId2"/>
            <a:extLst>
              <a:ext uri="{FF2B5EF4-FFF2-40B4-BE49-F238E27FC236}">
                <a16:creationId xmlns:a16="http://schemas.microsoft.com/office/drawing/2014/main" id="{32ED587A-4BD0-02F7-3CDF-CD1302031A85}"/>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7754"/>
          <a:stretch/>
        </p:blipFill>
        <p:spPr bwMode="auto">
          <a:xfrm>
            <a:off x="157491" y="1595719"/>
            <a:ext cx="11177259" cy="426215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ouchscreen with solid fill">
            <a:hlinkClick r:id="rId2"/>
            <a:extLst>
              <a:ext uri="{FF2B5EF4-FFF2-40B4-BE49-F238E27FC236}">
                <a16:creationId xmlns:a16="http://schemas.microsoft.com/office/drawing/2014/main" id="{EBCE20F3-D343-BBAE-9634-8FDD2F64A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7381" y="3652863"/>
            <a:ext cx="1304619" cy="1304619"/>
          </a:xfrm>
          <a:prstGeom prst="rect">
            <a:avLst/>
          </a:prstGeom>
        </p:spPr>
      </p:pic>
    </p:spTree>
    <p:extLst>
      <p:ext uri="{BB962C8B-B14F-4D97-AF65-F5344CB8AC3E}">
        <p14:creationId xmlns:p14="http://schemas.microsoft.com/office/powerpoint/2010/main" val="126953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n-US" sz="3600" dirty="0"/>
              <a:t>Ontwikkel </a:t>
            </a:r>
            <a:r>
              <a:rPr lang="en-US" sz="3600" dirty="0" err="1"/>
              <a:t>uw</a:t>
            </a:r>
            <a:r>
              <a:rPr lang="en-US" sz="3600" dirty="0"/>
              <a:t> CSR-</a:t>
            </a:r>
            <a:r>
              <a:rPr lang="en-US" sz="3600" dirty="0" err="1"/>
              <a:t>visie</a:t>
            </a:r>
            <a:r>
              <a:rPr lang="en-US" sz="3600" dirty="0"/>
              <a:t> en betrek uw personeel erbij</a:t>
            </a:r>
            <a:endParaRPr lang="en-US" sz="3600" dirty="0">
              <a:solidFill>
                <a:schemeClr val="tx1">
                  <a:lumMod val="75000"/>
                  <a:lumOff val="25000"/>
                </a:schemeClr>
              </a:solidFill>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Sectie 4</a:t>
            </a:r>
          </a:p>
        </p:txBody>
      </p:sp>
    </p:spTree>
    <p:extLst>
      <p:ext uri="{BB962C8B-B14F-4D97-AF65-F5344CB8AC3E}">
        <p14:creationId xmlns:p14="http://schemas.microsoft.com/office/powerpoint/2010/main" val="343593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n-US" sz="4400" b="1" dirty="0"/>
              <a:t>Stap 5</a:t>
            </a:r>
          </a:p>
          <a:p>
            <a:pPr>
              <a:lnSpc>
                <a:spcPct val="100000"/>
              </a:lnSpc>
              <a:spcBef>
                <a:spcPts val="0"/>
              </a:spcBef>
            </a:pPr>
            <a:endParaRPr lang="en-US" sz="400" dirty="0"/>
          </a:p>
          <a:p>
            <a:pPr>
              <a:lnSpc>
                <a:spcPct val="100000"/>
              </a:lnSpc>
              <a:spcBef>
                <a:spcPts val="0"/>
              </a:spcBef>
            </a:pPr>
            <a:r>
              <a:rPr lang="en-GB" sz="3200" dirty="0">
                <a:solidFill>
                  <a:srgbClr val="C95F57"/>
                </a:solidFill>
              </a:rPr>
              <a:t>Ontwikkel </a:t>
            </a:r>
            <a:r>
              <a:rPr lang="en-GB" sz="3200" dirty="0" err="1">
                <a:solidFill>
                  <a:srgbClr val="C95F57"/>
                </a:solidFill>
              </a:rPr>
              <a:t>uw</a:t>
            </a:r>
            <a:r>
              <a:rPr lang="en-GB" sz="3200" dirty="0">
                <a:solidFill>
                  <a:srgbClr val="C95F57"/>
                </a:solidFill>
              </a:rPr>
              <a:t> CSR-</a:t>
            </a:r>
            <a:r>
              <a:rPr lang="en-GB" sz="3200" dirty="0" err="1">
                <a:solidFill>
                  <a:srgbClr val="C95F57"/>
                </a:solidFill>
              </a:rPr>
              <a:t>visie</a:t>
            </a:r>
            <a:r>
              <a:rPr lang="en-GB" sz="3200" dirty="0">
                <a:solidFill>
                  <a:srgbClr val="C95F57"/>
                </a:solidFill>
              </a:rPr>
              <a:t> om de culturele transformatiestrategie te ondersteunen</a:t>
            </a:r>
          </a:p>
          <a:p>
            <a:pPr>
              <a:lnSpc>
                <a:spcPct val="100000"/>
              </a:lnSpc>
              <a:spcBef>
                <a:spcPts val="0"/>
              </a:spcBef>
            </a:pPr>
            <a:endParaRPr lang="en-IE" sz="4400" dirty="0"/>
          </a:p>
        </p:txBody>
      </p:sp>
    </p:spTree>
    <p:extLst>
      <p:ext uri="{BB962C8B-B14F-4D97-AF65-F5344CB8AC3E}">
        <p14:creationId xmlns:p14="http://schemas.microsoft.com/office/powerpoint/2010/main" val="358198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93332" y="185509"/>
            <a:ext cx="10600546" cy="953429"/>
          </a:xfrm>
        </p:spPr>
        <p:txBody>
          <a:bodyPr>
            <a:normAutofit/>
          </a:bodyPr>
          <a:lstStyle/>
          <a:p>
            <a:pPr algn="ctr"/>
            <a:r>
              <a:rPr lang="en-GB" dirty="0"/>
              <a:t>Bedenk </a:t>
            </a:r>
            <a:r>
              <a:rPr lang="en-GB" dirty="0" err="1"/>
              <a:t>uw</a:t>
            </a:r>
            <a:r>
              <a:rPr lang="en-GB" dirty="0"/>
              <a:t> CSR-</a:t>
            </a:r>
            <a:r>
              <a:rPr lang="en-GB" dirty="0" err="1"/>
              <a:t>visie</a:t>
            </a:r>
            <a:endParaRPr lang="en-IE"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17132" y="831120"/>
            <a:ext cx="10587038" cy="3995320"/>
          </a:xfrm>
        </p:spPr>
        <p:txBody>
          <a:bodyPr/>
          <a:lstStyle/>
          <a:p>
            <a:r>
              <a:rPr lang="en-GB" sz="2000" b="1" dirty="0" err="1">
                <a:solidFill>
                  <a:srgbClr val="027354"/>
                </a:solidFill>
              </a:rPr>
              <a:t>Culturele</a:t>
            </a:r>
            <a:r>
              <a:rPr lang="en-GB" sz="2000" b="1" dirty="0">
                <a:solidFill>
                  <a:srgbClr val="027354"/>
                </a:solidFill>
              </a:rPr>
              <a:t> CSR-</a:t>
            </a:r>
            <a:r>
              <a:rPr lang="en-GB" sz="2000" b="1" dirty="0" err="1">
                <a:solidFill>
                  <a:srgbClr val="027354"/>
                </a:solidFill>
              </a:rPr>
              <a:t>transformatie</a:t>
            </a:r>
            <a:r>
              <a:rPr lang="en-GB" sz="2000" b="1" dirty="0">
                <a:solidFill>
                  <a:srgbClr val="027354"/>
                </a:solidFill>
              </a:rPr>
              <a:t> heeft </a:t>
            </a:r>
            <a:r>
              <a:rPr lang="en-GB" sz="2000" b="1" dirty="0" err="1">
                <a:solidFill>
                  <a:srgbClr val="027354"/>
                </a:solidFill>
              </a:rPr>
              <a:t>een</a:t>
            </a:r>
            <a:r>
              <a:rPr lang="en-GB" sz="2000" b="1" dirty="0">
                <a:solidFill>
                  <a:srgbClr val="027354"/>
                </a:solidFill>
              </a:rPr>
              <a:t> CSR-</a:t>
            </a:r>
            <a:r>
              <a:rPr lang="en-GB" sz="2000" b="1" dirty="0" err="1">
                <a:solidFill>
                  <a:srgbClr val="027354"/>
                </a:solidFill>
              </a:rPr>
              <a:t>visie</a:t>
            </a:r>
            <a:r>
              <a:rPr lang="en-GB" sz="2000" b="1" dirty="0">
                <a:solidFill>
                  <a:srgbClr val="027354"/>
                </a:solidFill>
              </a:rPr>
              <a:t> nodig. </a:t>
            </a:r>
            <a:r>
              <a:rPr lang="en-GB" sz="2000" dirty="0" err="1"/>
              <a:t>Culturele</a:t>
            </a:r>
            <a:r>
              <a:rPr lang="en-GB" sz="2000" dirty="0"/>
              <a:t> CSR-</a:t>
            </a:r>
            <a:r>
              <a:rPr lang="en-GB" sz="2000" dirty="0" err="1"/>
              <a:t>verandering</a:t>
            </a:r>
            <a:r>
              <a:rPr lang="en-GB" sz="2000" dirty="0"/>
              <a:t> gaat verder dan het veranderen van voor de hand liggende vormen (structuur, processen, enz.) naar waarden en een diepere mentaliteitsverandering. </a:t>
            </a:r>
            <a:r>
              <a:rPr lang="en-GB" sz="2000" dirty="0" err="1"/>
              <a:t>Culturele</a:t>
            </a:r>
            <a:r>
              <a:rPr lang="en-GB" sz="2000" dirty="0"/>
              <a:t> CSR-</a:t>
            </a:r>
            <a:r>
              <a:rPr lang="en-GB" sz="2000" dirty="0" err="1"/>
              <a:t>transformatie</a:t>
            </a:r>
            <a:r>
              <a:rPr lang="en-GB" sz="2000" dirty="0"/>
              <a:t> is holistisch en dynamisch en omvat het hele bedrijf, zijn systemen, overtuigingen, waarden en de gedachten van zijn werknemers. Culturele verandering vereist een herziene CSR-visie en een businessmodel dat het bedrijf stuurt in de richting van een betere impact op de economie, het milieu en de samenleving. Een CSR-visie op culturele verandering beantwoordt vragen als </a:t>
            </a:r>
          </a:p>
          <a:p>
            <a:r>
              <a:rPr lang="en-GB" sz="2000" b="1" dirty="0">
                <a:solidFill>
                  <a:srgbClr val="C55A11"/>
                </a:solidFill>
              </a:rPr>
              <a:t>Waarom doen we zaken? </a:t>
            </a:r>
            <a:r>
              <a:rPr lang="en-GB" sz="2000" b="1" dirty="0">
                <a:solidFill>
                  <a:srgbClr val="027354"/>
                </a:solidFill>
              </a:rPr>
              <a:t>Wat is </a:t>
            </a:r>
            <a:r>
              <a:rPr lang="en-GB" sz="2000" b="1" dirty="0" err="1">
                <a:solidFill>
                  <a:srgbClr val="027354"/>
                </a:solidFill>
              </a:rPr>
              <a:t>onze</a:t>
            </a:r>
            <a:r>
              <a:rPr lang="en-GB" sz="2000" b="1" dirty="0">
                <a:solidFill>
                  <a:srgbClr val="027354"/>
                </a:solidFill>
              </a:rPr>
              <a:t> CSR-</a:t>
            </a:r>
            <a:r>
              <a:rPr lang="en-GB" sz="2000" b="1" dirty="0" err="1">
                <a:solidFill>
                  <a:srgbClr val="027354"/>
                </a:solidFill>
              </a:rPr>
              <a:t>belofte</a:t>
            </a:r>
            <a:r>
              <a:rPr lang="en-GB" sz="2000" b="1" dirty="0">
                <a:solidFill>
                  <a:srgbClr val="027354"/>
                </a:solidFill>
              </a:rPr>
              <a:t>/doel/bijdrage, bijvoorbeeld hoe we de impact op het milieu minimaliseren?  </a:t>
            </a:r>
            <a:r>
              <a:rPr lang="en-GB" sz="2000" b="1" dirty="0">
                <a:solidFill>
                  <a:srgbClr val="D0756E"/>
                </a:solidFill>
              </a:rPr>
              <a:t>Wie willen we beter van dienst zijn op een verantwoorde manier, d.w.z. op de werkplek en in de gemeenschap? </a:t>
            </a:r>
            <a:r>
              <a:rPr lang="en-GB" sz="2000" b="1" dirty="0">
                <a:solidFill>
                  <a:srgbClr val="027354"/>
                </a:solidFill>
              </a:rPr>
              <a:t>Hoe willen we dat onze toekomst eruitziet? </a:t>
            </a:r>
            <a:r>
              <a:rPr lang="en-GB" sz="2000" b="1" dirty="0">
                <a:solidFill>
                  <a:srgbClr val="E7850F"/>
                </a:solidFill>
              </a:rPr>
              <a:t>Wat betekent CSR voor ons? </a:t>
            </a:r>
          </a:p>
          <a:p>
            <a:endParaRPr lang="en-GB" sz="900" b="1" dirty="0">
              <a:solidFill>
                <a:srgbClr val="E7850F"/>
              </a:solidFill>
            </a:endParaRPr>
          </a:p>
          <a:p>
            <a:r>
              <a:rPr lang="en-GB" sz="2000" dirty="0"/>
              <a:t>Dit zijn grote vragen en er zijn geen gemakkelijke antwoorden of stapsgewijze inspanningen om deze mogelijk te maken. Maar zonder de consistente richting van </a:t>
            </a:r>
            <a:r>
              <a:rPr lang="en-GB" sz="2000" dirty="0" err="1"/>
              <a:t>een</a:t>
            </a:r>
            <a:r>
              <a:rPr lang="en-GB" sz="2000" dirty="0"/>
              <a:t> CSR Visie kan het bedrijf niet eens beginnen met het begrijpen of verwoorden van de </a:t>
            </a:r>
            <a:r>
              <a:rPr lang="en-GB" sz="2000" dirty="0" err="1"/>
              <a:t>nieuwe</a:t>
            </a:r>
            <a:r>
              <a:rPr lang="en-GB" sz="2000" dirty="0"/>
              <a:t> CSR cultuur en strategie. Bekijk twee verschillende CSR-visies in de volgende dia's. </a:t>
            </a:r>
          </a:p>
        </p:txBody>
      </p:sp>
    </p:spTree>
    <p:extLst>
      <p:ext uri="{BB962C8B-B14F-4D97-AF65-F5344CB8AC3E}">
        <p14:creationId xmlns:p14="http://schemas.microsoft.com/office/powerpoint/2010/main" val="105004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8614" y="1189886"/>
            <a:ext cx="10587038" cy="3995320"/>
          </a:xfrm>
        </p:spPr>
        <p:txBody>
          <a:bodyPr/>
          <a:lstStyle/>
          <a:p>
            <a:r>
              <a:rPr lang="en-GB" sz="2000" dirty="0"/>
              <a:t>Als een verantwoordelijk bedrijf ondersteunt TEG haar werknemers en groepen binnen de gemeenschap en streeft er tegelijkertijd naar om rekening te houden met het milieu en dit te verbeteren. TEG streeft naar een positief resultaat op sociaal en milieugebied en naar financieel succes. </a:t>
            </a:r>
          </a:p>
          <a:p>
            <a:endParaRPr lang="en-GB" sz="900" dirty="0"/>
          </a:p>
          <a:p>
            <a:r>
              <a:rPr lang="en-GB" sz="2000" dirty="0"/>
              <a:t>We investeren in onze werknemers door middel van voortdurende training, zowel op als buiten het bedrijf, we leggen op verschillende manieren contact met onze lokale gemeenschappen door middel van sponsoring en, waar mogelijk, door van hen onze voorkeursleveranciers te maken. We blijven volledig op de hoogte van onze leveranciers om ervoor te zorgen dat we onze klanten producten van de hoogste kwaliteit kunnen bieden. </a:t>
            </a:r>
          </a:p>
          <a:p>
            <a:endParaRPr lang="en-GB" sz="900" dirty="0"/>
          </a:p>
          <a:p>
            <a:r>
              <a:rPr lang="en-GB" sz="2000" dirty="0"/>
              <a:t>We streven er voortdurend naar om ons klantenbestand te behouden en jaar na jaar uit te breiden om nieuwe activiteiten te ontwikkelen, terwijl we onze omzet verhogen en meer werkgelegenheid genereren. Onze prioriteit voor nu en in de toekomst is om onze lokale gemeenschap en onze werknemers te blijven ondersteunen met training en voortdurende investeringen in TEG voor onze groei en duurzaamheid. </a:t>
            </a:r>
            <a:r>
              <a:rPr lang="en-GB" sz="2000" dirty="0">
                <a:hlinkClick r:id="rId2"/>
              </a:rPr>
              <a:t>Bekijk TEG's volledige CSR-visie en -verslag</a:t>
            </a:r>
            <a:endParaRPr lang="en-GB" sz="2000" dirty="0"/>
          </a:p>
        </p:txBody>
      </p:sp>
      <p:sp>
        <p:nvSpPr>
          <p:cNvPr id="6" name="Text Placeholder 1">
            <a:extLst>
              <a:ext uri="{FF2B5EF4-FFF2-40B4-BE49-F238E27FC236}">
                <a16:creationId xmlns:a16="http://schemas.microsoft.com/office/drawing/2014/main" id="{7B31BCB5-5DC0-C30E-28BC-4F2EBF9D0FC1}"/>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dirty="0" err="1">
                <a:solidFill>
                  <a:schemeClr val="bg1"/>
                </a:solidFill>
              </a:rPr>
              <a:t>Voorbeeld</a:t>
            </a:r>
            <a:r>
              <a:rPr lang="en-GB" sz="3200" dirty="0">
                <a:solidFill>
                  <a:schemeClr val="bg1"/>
                </a:solidFill>
              </a:rPr>
              <a:t> CSR Visie</a:t>
            </a:r>
          </a:p>
          <a:p>
            <a:pPr algn="ctr"/>
            <a:r>
              <a:rPr lang="en-GB" sz="2800" b="0" dirty="0">
                <a:solidFill>
                  <a:schemeClr val="bg1"/>
                </a:solidFill>
              </a:rPr>
              <a:t>Tico Mail Works, Dublin, Ierland</a:t>
            </a:r>
            <a:endParaRPr lang="en-IE" sz="2800" b="0" dirty="0">
              <a:solidFill>
                <a:schemeClr val="bg1"/>
              </a:solidFill>
            </a:endParaRPr>
          </a:p>
        </p:txBody>
      </p:sp>
    </p:spTree>
    <p:extLst>
      <p:ext uri="{BB962C8B-B14F-4D97-AF65-F5344CB8AC3E}">
        <p14:creationId xmlns:p14="http://schemas.microsoft.com/office/powerpoint/2010/main" val="1463149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8614" y="1196099"/>
            <a:ext cx="10587038" cy="3995320"/>
          </a:xfrm>
        </p:spPr>
        <p:txBody>
          <a:bodyPr/>
          <a:lstStyle/>
          <a:p>
            <a:pPr marL="0" marR="0" lvl="0" indent="0" algn="l" defTabSz="583729" rtl="0" eaLnBrk="1" fontAlgn="auto" latinLnBrk="0" hangingPunct="1">
              <a:lnSpc>
                <a:spcPct val="100000"/>
              </a:lnSpc>
              <a:buClrTx/>
              <a:buSzTx/>
              <a:buFontTx/>
              <a:buNone/>
              <a:tabLst/>
              <a:defRPr/>
            </a:pPr>
            <a:r>
              <a:rPr lang="en-GB" dirty="0"/>
              <a:t>Tico Mail Works is sinds 1985 actief in de productie van bulkpost en in die tijd hebben we een uitstekende reputatie opgebouwd op het gebied van kwaliteit, veiligheid en professionaliteit. Ons bedrijf streeft ernaar om te allen tijde sociaal en ecologisch verantwoord te handelen door onze principes te volgen, die sinds september 2015 de 17 Sustainable Development Goals (SDG's) van de Verenigde Naties zijn. </a:t>
            </a:r>
          </a:p>
          <a:p>
            <a:pPr marL="0" marR="0" lvl="0" indent="0" algn="l" defTabSz="583729" rtl="0" eaLnBrk="1" fontAlgn="auto" latinLnBrk="0" hangingPunct="1">
              <a:lnSpc>
                <a:spcPct val="100000"/>
              </a:lnSpc>
              <a:buClrTx/>
              <a:buSzTx/>
              <a:buFontTx/>
              <a:buNone/>
              <a:tabLst/>
              <a:defRPr/>
            </a:pPr>
            <a:endParaRPr lang="en-GB" sz="1000" dirty="0"/>
          </a:p>
          <a:p>
            <a:pPr marL="0" marR="0" lvl="0" indent="0" algn="l" defTabSz="583729" rtl="0" eaLnBrk="1" fontAlgn="auto" latinLnBrk="0" hangingPunct="1">
              <a:lnSpc>
                <a:spcPct val="100000"/>
              </a:lnSpc>
              <a:buClrTx/>
              <a:buSzTx/>
              <a:buFontTx/>
              <a:buNone/>
              <a:tabLst/>
              <a:defRPr/>
            </a:pPr>
            <a:r>
              <a:rPr lang="en-GB" b="1" dirty="0"/>
              <a:t>Deze doelen omvatten er twee waarop we specifiek de nadruk leggen: </a:t>
            </a:r>
          </a:p>
          <a:p>
            <a:pPr marL="0" marR="0" lvl="0" indent="0" algn="l" defTabSz="583729" rtl="0" eaLnBrk="1" fontAlgn="auto" latinLnBrk="0" hangingPunct="1">
              <a:lnSpc>
                <a:spcPct val="100000"/>
              </a:lnSpc>
              <a:buClrTx/>
              <a:buSzTx/>
              <a:buFontTx/>
              <a:buNone/>
              <a:tabLst/>
              <a:defRPr/>
            </a:pPr>
            <a:r>
              <a:rPr lang="en-GB" sz="2000" dirty="0"/>
              <a:t>SDG 5 - gendergelijkheid </a:t>
            </a:r>
          </a:p>
          <a:p>
            <a:pPr marL="0" marR="0" lvl="0" indent="0" algn="l" defTabSz="583729" rtl="0" eaLnBrk="1" fontAlgn="auto" latinLnBrk="0" hangingPunct="1">
              <a:lnSpc>
                <a:spcPct val="100000"/>
              </a:lnSpc>
              <a:buClrTx/>
              <a:buSzTx/>
              <a:buFontTx/>
              <a:buNone/>
              <a:tabLst/>
              <a:defRPr/>
            </a:pPr>
            <a:r>
              <a:rPr lang="en-GB" sz="2000" dirty="0"/>
              <a:t>SDG 10 - gelijkheid voor iedereen</a:t>
            </a:r>
          </a:p>
          <a:p>
            <a:pPr marL="0" marR="0" lvl="0" indent="0" algn="l" defTabSz="583729" rtl="0" eaLnBrk="1" fontAlgn="auto" latinLnBrk="0" hangingPunct="1">
              <a:lnSpc>
                <a:spcPct val="100000"/>
              </a:lnSpc>
              <a:buClrTx/>
              <a:buSzTx/>
              <a:buFontTx/>
              <a:buNone/>
              <a:tabLst/>
              <a:defRPr/>
            </a:pPr>
            <a:endParaRPr lang="en-GB" sz="1000" b="0" i="0" dirty="0">
              <a:solidFill>
                <a:srgbClr val="333333"/>
              </a:solidFill>
              <a:effectLst/>
            </a:endParaRPr>
          </a:p>
          <a:p>
            <a:pPr marL="0" marR="0" lvl="0" indent="0" algn="l" defTabSz="583729" rtl="0" eaLnBrk="1" fontAlgn="auto" latinLnBrk="0" hangingPunct="1">
              <a:lnSpc>
                <a:spcPct val="100000"/>
              </a:lnSpc>
              <a:buClrTx/>
              <a:buSzTx/>
              <a:buFontTx/>
              <a:buNone/>
              <a:tabLst/>
              <a:defRPr/>
            </a:pPr>
            <a:r>
              <a:rPr lang="en-GB" b="1" dirty="0"/>
              <a:t>Ons bedrijf streeft ernaar de hoogste normen te bereiken en wereldleider te zijn in onze branche. Daarom zijn we gecertificeerd voor: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000" dirty="0"/>
              <a:t>ISO 9001 - Kwaliteitsbeheer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000" dirty="0"/>
              <a:t>ISO 27001 - Informatiebeveiliging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000" dirty="0"/>
              <a:t>ISO 14001 - Milieubeheer</a:t>
            </a:r>
          </a:p>
          <a:p>
            <a:pPr marL="0" marR="0" lvl="0" indent="0" algn="l" defTabSz="583729" rtl="0" eaLnBrk="1" fontAlgn="auto" latinLnBrk="0" hangingPunct="1">
              <a:lnSpc>
                <a:spcPct val="100000"/>
              </a:lnSpc>
              <a:buClrTx/>
              <a:buSzTx/>
              <a:buFontTx/>
              <a:buNone/>
              <a:tabLst/>
              <a:defRPr/>
            </a:pPr>
            <a:r>
              <a:rPr lang="en-GB" b="0" i="0" dirty="0">
                <a:solidFill>
                  <a:srgbClr val="333333"/>
                </a:solidFill>
                <a:effectLst/>
                <a:hlinkClick r:id="rId2"/>
              </a:rPr>
              <a:t>Bekijk </a:t>
            </a:r>
            <a:r>
              <a:rPr lang="en-GB" dirty="0">
                <a:solidFill>
                  <a:srgbClr val="333333"/>
                </a:solidFill>
                <a:hlinkClick r:id="rId2"/>
              </a:rPr>
              <a:t>het volledige duurzaamheidsverslag van </a:t>
            </a:r>
            <a:r>
              <a:rPr lang="en-GB" b="0" i="0" dirty="0">
                <a:solidFill>
                  <a:srgbClr val="333333"/>
                </a:solidFill>
                <a:effectLst/>
                <a:hlinkClick r:id="rId2"/>
              </a:rPr>
              <a:t>Ticos </a:t>
            </a:r>
            <a:endParaRPr lang="en-GB" b="0" i="0" dirty="0">
              <a:solidFill>
                <a:srgbClr val="333333"/>
              </a:solidFill>
              <a:effectLst/>
            </a:endParaRPr>
          </a:p>
        </p:txBody>
      </p:sp>
      <p:sp>
        <p:nvSpPr>
          <p:cNvPr id="6" name="Text Placeholder 1">
            <a:extLst>
              <a:ext uri="{FF2B5EF4-FFF2-40B4-BE49-F238E27FC236}">
                <a16:creationId xmlns:a16="http://schemas.microsoft.com/office/drawing/2014/main" id="{D10CA391-772C-01C1-B2CD-DEEF0EFC1763}"/>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dirty="0" err="1">
                <a:solidFill>
                  <a:schemeClr val="bg1"/>
                </a:solidFill>
              </a:rPr>
              <a:t>Voorbeeld</a:t>
            </a:r>
            <a:r>
              <a:rPr lang="en-GB" sz="3200" dirty="0">
                <a:solidFill>
                  <a:schemeClr val="bg1"/>
                </a:solidFill>
              </a:rPr>
              <a:t> CSR Visie</a:t>
            </a:r>
          </a:p>
          <a:p>
            <a:pPr algn="ctr"/>
            <a:r>
              <a:rPr lang="en-GB" sz="2800" b="0" dirty="0">
                <a:solidFill>
                  <a:schemeClr val="bg1"/>
                </a:solidFill>
              </a:rPr>
              <a:t>Tico Mail Works, Dublin, Ierland</a:t>
            </a:r>
            <a:endParaRPr lang="en-IE" sz="2800" b="0" dirty="0">
              <a:solidFill>
                <a:schemeClr val="bg1"/>
              </a:solidFill>
            </a:endParaRPr>
          </a:p>
        </p:txBody>
      </p:sp>
    </p:spTree>
    <p:extLst>
      <p:ext uri="{BB962C8B-B14F-4D97-AF65-F5344CB8AC3E}">
        <p14:creationId xmlns:p14="http://schemas.microsoft.com/office/powerpoint/2010/main" val="2747491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FE1C6-82D9-B0EA-963A-17B5DF118BEF}"/>
              </a:ext>
            </a:extLst>
          </p:cNvPr>
          <p:cNvSpPr>
            <a:spLocks noGrp="1"/>
          </p:cNvSpPr>
          <p:nvPr>
            <p:ph type="body" sz="quarter" idx="14"/>
          </p:nvPr>
        </p:nvSpPr>
        <p:spPr/>
        <p:txBody>
          <a:bodyPr/>
          <a:lstStyle/>
          <a:p>
            <a:r>
              <a:rPr lang="en-GB" dirty="0"/>
              <a:t>Stel de CSR-visie van je bedrijf op door de volgende vragen te beantwoorden....</a:t>
            </a:r>
          </a:p>
          <a:p>
            <a:endParaRPr lang="en-GB" b="1" dirty="0">
              <a:solidFill>
                <a:srgbClr val="C55A11"/>
              </a:solidFill>
            </a:endParaRPr>
          </a:p>
          <a:p>
            <a:pPr marL="342900" indent="-342900">
              <a:buFont typeface="Wingdings" panose="05000000000000000000" pitchFamily="2" charset="2"/>
              <a:buChar char="v"/>
            </a:pPr>
            <a:r>
              <a:rPr lang="en-GB" b="1" dirty="0">
                <a:solidFill>
                  <a:srgbClr val="C55A11"/>
                </a:solidFill>
              </a:rPr>
              <a:t>Waarom doen we zaken? </a:t>
            </a:r>
          </a:p>
          <a:p>
            <a:pPr marL="342900" indent="-342900">
              <a:buFont typeface="Wingdings" panose="05000000000000000000" pitchFamily="2" charset="2"/>
              <a:buChar char="v"/>
            </a:pPr>
            <a:r>
              <a:rPr lang="en-GB" b="1" dirty="0">
                <a:solidFill>
                  <a:srgbClr val="027354"/>
                </a:solidFill>
              </a:rPr>
              <a:t>Wat is </a:t>
            </a:r>
            <a:r>
              <a:rPr lang="en-GB" b="1" dirty="0" err="1">
                <a:solidFill>
                  <a:srgbClr val="027354"/>
                </a:solidFill>
              </a:rPr>
              <a:t>onze</a:t>
            </a:r>
            <a:r>
              <a:rPr lang="en-GB" b="1" dirty="0">
                <a:solidFill>
                  <a:srgbClr val="027354"/>
                </a:solidFill>
              </a:rPr>
              <a:t> CSR-</a:t>
            </a:r>
            <a:r>
              <a:rPr lang="en-GB" b="1" dirty="0" err="1">
                <a:solidFill>
                  <a:srgbClr val="027354"/>
                </a:solidFill>
              </a:rPr>
              <a:t>belofte</a:t>
            </a:r>
            <a:r>
              <a:rPr lang="en-GB" b="1" dirty="0">
                <a:solidFill>
                  <a:srgbClr val="027354"/>
                </a:solidFill>
              </a:rPr>
              <a:t>/doel/bijdrage, bijv</a:t>
            </a:r>
            <a:r>
              <a:rPr lang="en-GB" dirty="0">
                <a:solidFill>
                  <a:srgbClr val="027354"/>
                </a:solidFill>
              </a:rPr>
              <a:t>. hoe minimaliseren we de impact op het milieu</a:t>
            </a:r>
            <a:r>
              <a:rPr lang="en-GB" b="1" dirty="0">
                <a:solidFill>
                  <a:srgbClr val="027354"/>
                </a:solidFill>
              </a:rPr>
              <a:t>?  </a:t>
            </a:r>
          </a:p>
          <a:p>
            <a:pPr marL="342900" indent="-342900">
              <a:buFont typeface="Wingdings" panose="05000000000000000000" pitchFamily="2" charset="2"/>
              <a:buChar char="v"/>
            </a:pPr>
            <a:r>
              <a:rPr lang="en-GB" b="1" dirty="0">
                <a:solidFill>
                  <a:srgbClr val="D0756E"/>
                </a:solidFill>
              </a:rPr>
              <a:t>Wie willen we op een meer verantwoorde manier van dienst zijn, bijvoorbeeld op het werk en in de gemeenschap? </a:t>
            </a:r>
          </a:p>
          <a:p>
            <a:pPr marL="342900" indent="-342900">
              <a:buFont typeface="Wingdings" panose="05000000000000000000" pitchFamily="2" charset="2"/>
              <a:buChar char="v"/>
            </a:pPr>
            <a:r>
              <a:rPr lang="en-GB" b="1" dirty="0">
                <a:solidFill>
                  <a:srgbClr val="027354"/>
                </a:solidFill>
              </a:rPr>
              <a:t>Hoe willen we dat onze toekomst eruitziet? </a:t>
            </a:r>
          </a:p>
          <a:p>
            <a:pPr marL="342900" indent="-342900">
              <a:buFont typeface="Wingdings" panose="05000000000000000000" pitchFamily="2" charset="2"/>
              <a:buChar char="v"/>
            </a:pPr>
            <a:r>
              <a:rPr lang="en-GB" b="1" dirty="0">
                <a:solidFill>
                  <a:srgbClr val="E7850F"/>
                </a:solidFill>
              </a:rPr>
              <a:t>Wat betekent CSR voor ons? </a:t>
            </a:r>
          </a:p>
          <a:p>
            <a:pPr marL="342900" indent="-342900">
              <a:buFont typeface="Wingdings" panose="05000000000000000000" pitchFamily="2" charset="2"/>
              <a:buChar char="v"/>
            </a:pPr>
            <a:r>
              <a:rPr lang="en-GB" b="1" dirty="0">
                <a:solidFill>
                  <a:srgbClr val="40B894"/>
                </a:solidFill>
              </a:rPr>
              <a:t>Hoe gaan we </a:t>
            </a:r>
            <a:r>
              <a:rPr lang="en-GB" b="1" dirty="0" err="1">
                <a:solidFill>
                  <a:srgbClr val="40B894"/>
                </a:solidFill>
              </a:rPr>
              <a:t>ons</a:t>
            </a:r>
            <a:r>
              <a:rPr lang="en-GB" b="1" dirty="0">
                <a:solidFill>
                  <a:srgbClr val="40B894"/>
                </a:solidFill>
              </a:rPr>
              <a:t> CSR meten? </a:t>
            </a:r>
          </a:p>
          <a:p>
            <a:pPr marL="342900" indent="-342900">
              <a:buFont typeface="Wingdings" panose="05000000000000000000" pitchFamily="2" charset="2"/>
              <a:buChar char="v"/>
            </a:pPr>
            <a:r>
              <a:rPr lang="en-GB" b="1" dirty="0">
                <a:solidFill>
                  <a:srgbClr val="C55A11"/>
                </a:solidFill>
              </a:rPr>
              <a:t>Hoe zullen we verantwoordelijk worden gehouden of rekenschap afleggen, </a:t>
            </a:r>
            <a:r>
              <a:rPr lang="en-GB" dirty="0">
                <a:solidFill>
                  <a:srgbClr val="C55A11"/>
                </a:solidFill>
              </a:rPr>
              <a:t>bijv. volgens welke formele begeleidingsmaatregelen</a:t>
            </a:r>
            <a:r>
              <a:rPr lang="en-GB" b="1" dirty="0">
                <a:solidFill>
                  <a:srgbClr val="C55A11"/>
                </a:solidFill>
              </a:rPr>
              <a:t>?</a:t>
            </a:r>
          </a:p>
          <a:p>
            <a:endParaRPr lang="en-IE" dirty="0"/>
          </a:p>
        </p:txBody>
      </p:sp>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Kom met je CSR-</a:t>
            </a:r>
            <a:r>
              <a:rPr lang="en-GB" sz="3600" b="1" dirty="0" err="1">
                <a:solidFill>
                  <a:schemeClr val="bg1"/>
                </a:solidFill>
              </a:rPr>
              <a:t>visie</a:t>
            </a:r>
            <a:endParaRPr lang="en-GB" sz="3600" b="1" dirty="0">
              <a:solidFill>
                <a:schemeClr val="bg1"/>
              </a:solidFill>
            </a:endParaRP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Tree>
    <p:extLst>
      <p:ext uri="{BB962C8B-B14F-4D97-AF65-F5344CB8AC3E}">
        <p14:creationId xmlns:p14="http://schemas.microsoft.com/office/powerpoint/2010/main" val="2050904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6151949" cy="697353"/>
          </a:xfrm>
        </p:spPr>
        <p:txBody>
          <a:bodyPr/>
          <a:lstStyle/>
          <a:p>
            <a:pPr>
              <a:lnSpc>
                <a:spcPct val="100000"/>
              </a:lnSpc>
              <a:spcBef>
                <a:spcPts val="0"/>
              </a:spcBef>
            </a:pPr>
            <a:r>
              <a:rPr lang="en-US" sz="4400" b="1" dirty="0"/>
              <a:t>Stap 6 </a:t>
            </a:r>
          </a:p>
          <a:p>
            <a:pPr>
              <a:lnSpc>
                <a:spcPct val="100000"/>
              </a:lnSpc>
              <a:spcBef>
                <a:spcPts val="0"/>
              </a:spcBef>
            </a:pPr>
            <a:endParaRPr lang="en-US" sz="400" dirty="0"/>
          </a:p>
          <a:p>
            <a:pPr>
              <a:lnSpc>
                <a:spcPct val="100000"/>
              </a:lnSpc>
              <a:spcBef>
                <a:spcPts val="0"/>
              </a:spcBef>
            </a:pPr>
            <a:r>
              <a:rPr lang="en-US" sz="3200" dirty="0">
                <a:solidFill>
                  <a:srgbClr val="027354"/>
                </a:solidFill>
              </a:rPr>
              <a:t>Betrokkenheid van werknemers voor een effectieve implementatie van CSR-</a:t>
            </a:r>
            <a:r>
              <a:rPr lang="en-US" sz="3200" dirty="0" err="1">
                <a:solidFill>
                  <a:srgbClr val="027354"/>
                </a:solidFill>
              </a:rPr>
              <a:t>cultuur</a:t>
            </a:r>
            <a:endParaRPr lang="en-US" sz="3200" dirty="0">
              <a:solidFill>
                <a:srgbClr val="027354"/>
              </a:solidFill>
            </a:endParaRPr>
          </a:p>
          <a:p>
            <a:pPr>
              <a:lnSpc>
                <a:spcPct val="100000"/>
              </a:lnSpc>
              <a:spcBef>
                <a:spcPts val="0"/>
              </a:spcBef>
            </a:pPr>
            <a:endParaRPr lang="en-IE" sz="4400" dirty="0"/>
          </a:p>
        </p:txBody>
      </p:sp>
    </p:spTree>
    <p:extLst>
      <p:ext uri="{BB962C8B-B14F-4D97-AF65-F5344CB8AC3E}">
        <p14:creationId xmlns:p14="http://schemas.microsoft.com/office/powerpoint/2010/main" val="44801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4955D9-3401-3F7A-EE23-579E6D286D6C}"/>
              </a:ext>
            </a:extLst>
          </p:cNvPr>
          <p:cNvSpPr>
            <a:spLocks noGrp="1"/>
          </p:cNvSpPr>
          <p:nvPr>
            <p:ph type="body" sz="quarter" idx="13"/>
          </p:nvPr>
        </p:nvSpPr>
        <p:spPr>
          <a:xfrm>
            <a:off x="152401" y="251011"/>
            <a:ext cx="6477328" cy="4218224"/>
          </a:xfrm>
        </p:spPr>
        <p:txBody>
          <a:bodyPr>
            <a:normAutofit fontScale="62500" lnSpcReduction="20000"/>
          </a:bodyPr>
          <a:lstStyle/>
          <a:p>
            <a:pPr>
              <a:lnSpc>
                <a:spcPct val="120000"/>
              </a:lnSpc>
              <a:spcBef>
                <a:spcPts val="0"/>
              </a:spcBef>
            </a:pPr>
            <a:endParaRPr lang="en-GB" i="0" dirty="0"/>
          </a:p>
          <a:p>
            <a:pPr>
              <a:lnSpc>
                <a:spcPct val="120000"/>
              </a:lnSpc>
              <a:spcBef>
                <a:spcPts val="0"/>
              </a:spcBef>
            </a:pPr>
            <a:r>
              <a:rPr lang="en-GB" sz="4000" b="1" i="0" dirty="0"/>
              <a:t>Inzicht in de behoeften van werknemers en zelfontplooiing</a:t>
            </a:r>
          </a:p>
          <a:p>
            <a:pPr>
              <a:lnSpc>
                <a:spcPct val="120000"/>
              </a:lnSpc>
              <a:spcBef>
                <a:spcPts val="0"/>
              </a:spcBef>
            </a:pPr>
            <a:endParaRPr lang="en-GB" i="0" dirty="0"/>
          </a:p>
          <a:p>
            <a:pPr>
              <a:lnSpc>
                <a:spcPct val="120000"/>
              </a:lnSpc>
              <a:spcBef>
                <a:spcPts val="0"/>
              </a:spcBef>
            </a:pPr>
            <a:r>
              <a:rPr lang="en-GB" sz="3400" i="0" dirty="0"/>
              <a:t>De twintigste-eeuwse psycholoog Abraham Maslow geloofde dat mensen een hiërarchie van behoeften hebben: we moeten zorgen voor onze fysieke en veiligheidsbehoeften, dan voor ons gevoel erbij te horen en ons gevoel van eigenwaarde (ook bekend als ons ego zelf) voordat we naar een diepere plaats kunnen gaan om ons doel te leven, wat hij zelfactualisatie noemde. </a:t>
            </a:r>
          </a:p>
          <a:p>
            <a:pPr>
              <a:lnSpc>
                <a:spcPct val="120000"/>
              </a:lnSpc>
              <a:spcBef>
                <a:spcPts val="0"/>
              </a:spcBef>
            </a:pPr>
            <a:endParaRPr lang="en-GB" i="0" dirty="0"/>
          </a:p>
          <a:p>
            <a:pPr>
              <a:lnSpc>
                <a:spcPct val="120000"/>
              </a:lnSpc>
              <a:spcBef>
                <a:spcPts val="0"/>
              </a:spcBef>
            </a:pPr>
            <a:endParaRPr lang="en-IE" i="0" dirty="0"/>
          </a:p>
        </p:txBody>
      </p:sp>
      <p:pic>
        <p:nvPicPr>
          <p:cNvPr id="2050" name="Picture 2" descr="Abraham Maslow Biography - Life of American Psychologist">
            <a:extLst>
              <a:ext uri="{FF2B5EF4-FFF2-40B4-BE49-F238E27FC236}">
                <a16:creationId xmlns:a16="http://schemas.microsoft.com/office/drawing/2014/main" id="{35E8AEE2-A83F-CDD4-0EA8-0F5F8741C8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3467" y="125505"/>
            <a:ext cx="3953219" cy="595256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752868-0FEC-B491-D1E0-3B4ADC02BD32}"/>
              </a:ext>
            </a:extLst>
          </p:cNvPr>
          <p:cNvSpPr txBox="1"/>
          <p:nvPr/>
        </p:nvSpPr>
        <p:spPr>
          <a:xfrm>
            <a:off x="1317812" y="4249271"/>
            <a:ext cx="2563906" cy="646331"/>
          </a:xfrm>
          <a:prstGeom prst="rect">
            <a:avLst/>
          </a:prstGeom>
          <a:noFill/>
        </p:spPr>
        <p:txBody>
          <a:bodyPr wrap="square" rtlCol="0">
            <a:spAutoFit/>
          </a:bodyPr>
          <a:lstStyle/>
          <a:p>
            <a:pPr algn="ctr"/>
            <a:r>
              <a:rPr lang="en-IE" sz="3600" dirty="0">
                <a:solidFill>
                  <a:schemeClr val="bg1"/>
                </a:solidFill>
                <a:hlinkClick r:id="rId3">
                  <a:extLst>
                    <a:ext uri="{A12FA001-AC4F-418D-AE19-62706E023703}">
                      <ahyp:hlinkClr xmlns:ahyp="http://schemas.microsoft.com/office/drawing/2018/hyperlinkcolor" val="tx"/>
                    </a:ext>
                  </a:extLst>
                </a:hlinkClick>
              </a:rPr>
              <a:t>Bron</a:t>
            </a:r>
            <a:endParaRPr lang="en-IE" sz="3600" dirty="0">
              <a:solidFill>
                <a:schemeClr val="bg1"/>
              </a:solidFill>
            </a:endParaRPr>
          </a:p>
        </p:txBody>
      </p:sp>
    </p:spTree>
    <p:extLst>
      <p:ext uri="{BB962C8B-B14F-4D97-AF65-F5344CB8AC3E}">
        <p14:creationId xmlns:p14="http://schemas.microsoft.com/office/powerpoint/2010/main" val="3623204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456188"/>
            <a:ext cx="11466548" cy="844269"/>
          </a:xfrm>
        </p:spPr>
        <p:txBody>
          <a:bodyPr>
            <a:noAutofit/>
          </a:bodyPr>
          <a:lstStyle/>
          <a:p>
            <a:r>
              <a:rPr lang="en-IE" sz="3200" dirty="0">
                <a:solidFill>
                  <a:srgbClr val="C95F57"/>
                </a:solidFill>
              </a:rPr>
              <a:t>Evaluatie van het Cultural SME Health Model</a:t>
            </a:r>
          </a:p>
          <a:p>
            <a:r>
              <a:rPr lang="en-IE" sz="3200" dirty="0"/>
              <a:t>Richard Barrett Model</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620677" y="1617280"/>
            <a:ext cx="6254132" cy="4329707"/>
          </a:xfrm>
        </p:spPr>
        <p:txBody>
          <a:bodyPr/>
          <a:lstStyle/>
          <a:p>
            <a:r>
              <a:rPr lang="en-GB" sz="2000" dirty="0"/>
              <a:t>Richard Barrett creëerde een model en een enquête gebaseerd op de hiërarchie van Maslow om de culturele gezondheid van een bedrijf te evalueren. Hij realiseerde zich dat de ontwikkelingsniveaus niet alleen op individueel niveau werkten, maar ook de ontwikkelingsstadia van teams en bedrijven vertegenwoordigden - in wezen alle systemen die door mensen worden bestuurd. Klinkt logisch, nietwaar? </a:t>
            </a:r>
          </a:p>
          <a:p>
            <a:endParaRPr lang="en-GB" sz="2000" dirty="0"/>
          </a:p>
          <a:p>
            <a:pPr marL="285750" indent="-285750">
              <a:buFont typeface="Wingdings" panose="05000000000000000000" pitchFamily="2" charset="2"/>
              <a:buChar char="v"/>
            </a:pPr>
            <a:r>
              <a:rPr lang="en-GB" sz="1400" b="1" dirty="0">
                <a:solidFill>
                  <a:srgbClr val="333333"/>
                </a:solidFill>
                <a:latin typeface="Montserrat" panose="00000500000000000000" pitchFamily="2" charset="0"/>
              </a:rPr>
              <a:t>Zelfbeschikkingsraamwerk (SDI) </a:t>
            </a:r>
            <a:r>
              <a:rPr lang="en-GB" sz="1400" b="0" i="0" dirty="0">
                <a:solidFill>
                  <a:srgbClr val="333333"/>
                </a:solidFill>
                <a:effectLst/>
                <a:latin typeface="Roboto" panose="02000000000000000000" pitchFamily="2" charset="0"/>
              </a:rPr>
              <a:t>voor het begrijpen van menselijke motivatie, vervulling </a:t>
            </a:r>
            <a:r>
              <a:rPr lang="en-GB" sz="1400" dirty="0">
                <a:solidFill>
                  <a:srgbClr val="333333"/>
                </a:solidFill>
                <a:latin typeface="Roboto" panose="02000000000000000000" pitchFamily="2" charset="0"/>
              </a:rPr>
              <a:t>en welzijn</a:t>
            </a:r>
            <a:r>
              <a:rPr lang="en-GB" sz="1400" b="0" i="0" dirty="0">
                <a:solidFill>
                  <a:srgbClr val="333333"/>
                </a:solidFill>
                <a:effectLst/>
                <a:latin typeface="Roboto" panose="02000000000000000000" pitchFamily="2" charset="0"/>
              </a:rPr>
              <a:t>. </a:t>
            </a:r>
            <a:endParaRPr lang="en-GB" sz="2000" b="0" i="0" dirty="0">
              <a:solidFill>
                <a:srgbClr val="333333"/>
              </a:solidFill>
              <a:effectLst/>
              <a:latin typeface="Roboto" panose="02000000000000000000" pitchFamily="2" charset="0"/>
            </a:endParaRPr>
          </a:p>
          <a:p>
            <a:pPr marL="342900" indent="-342900">
              <a:buFont typeface="Wingdings" panose="05000000000000000000" pitchFamily="2" charset="2"/>
              <a:buChar char="v"/>
            </a:pPr>
            <a:endParaRPr lang="en-GB" sz="2000" dirty="0">
              <a:solidFill>
                <a:srgbClr val="333333"/>
              </a:solidFill>
              <a:latin typeface="Roboto" panose="02000000000000000000" pitchFamily="2" charset="0"/>
            </a:endParaRPr>
          </a:p>
          <a:p>
            <a:pPr marL="285750" indent="-285750">
              <a:buFont typeface="Wingdings" panose="05000000000000000000" pitchFamily="2" charset="2"/>
              <a:buChar char="v"/>
            </a:pPr>
            <a:r>
              <a:rPr lang="en-IE" sz="1400" b="1" i="0" dirty="0">
                <a:solidFill>
                  <a:srgbClr val="333333"/>
                </a:solidFill>
                <a:effectLst/>
                <a:latin typeface="Montserrat" panose="00000500000000000000" pitchFamily="2" charset="0"/>
              </a:rPr>
              <a:t>Psychological Well-being (PWB) </a:t>
            </a:r>
            <a:r>
              <a:rPr lang="en-IE" sz="1400" dirty="0">
                <a:solidFill>
                  <a:srgbClr val="333333"/>
                </a:solidFill>
                <a:latin typeface="Roboto" panose="02000000000000000000" pitchFamily="2" charset="0"/>
              </a:rPr>
              <a:t>door met anderen samen te werken en positieve relaties te creëren. </a:t>
            </a:r>
          </a:p>
          <a:p>
            <a:pPr marL="285750" indent="-285750">
              <a:buFont typeface="Wingdings" panose="05000000000000000000" pitchFamily="2" charset="2"/>
              <a:buChar char="v"/>
            </a:pPr>
            <a:endParaRPr lang="en-IE" sz="1400" dirty="0">
              <a:solidFill>
                <a:srgbClr val="333333"/>
              </a:solidFill>
              <a:latin typeface="Roboto" panose="02000000000000000000" pitchFamily="2" charset="0"/>
            </a:endParaRPr>
          </a:p>
          <a:p>
            <a:pPr marL="285750" indent="-285750">
              <a:buFont typeface="Wingdings" panose="05000000000000000000" pitchFamily="2" charset="2"/>
              <a:buChar char="v"/>
            </a:pPr>
            <a:r>
              <a:rPr lang="en-IE" sz="1400" b="1" dirty="0">
                <a:solidFill>
                  <a:srgbClr val="333333"/>
                </a:solidFill>
                <a:latin typeface="Montserrat" panose="00000500000000000000" pitchFamily="2" charset="0"/>
              </a:rPr>
              <a:t>Menselijke bloei </a:t>
            </a:r>
            <a:r>
              <a:rPr lang="en-GB" sz="1400" dirty="0">
                <a:solidFill>
                  <a:srgbClr val="333333"/>
                </a:solidFill>
                <a:latin typeface="Roboto" panose="02000000000000000000" pitchFamily="2" charset="0"/>
              </a:rPr>
              <a:t>vormt de meest vitale, volste uitdrukking van de menselijke natuur en een goed geleefd leven. </a:t>
            </a:r>
            <a:endParaRPr lang="en-IE" sz="1400" dirty="0">
              <a:solidFill>
                <a:srgbClr val="333333"/>
              </a:solidFill>
              <a:latin typeface="Roboto" panose="02000000000000000000" pitchFamily="2" charset="0"/>
            </a:endParaRPr>
          </a:p>
          <a:p>
            <a:endParaRPr lang="en-IE" sz="1400" dirty="0">
              <a:solidFill>
                <a:srgbClr val="333333"/>
              </a:solidFill>
              <a:latin typeface="Roboto" panose="02000000000000000000" pitchFamily="2" charset="0"/>
            </a:endParaRPr>
          </a:p>
          <a:p>
            <a:endParaRPr lang="en-GB" sz="2000" dirty="0"/>
          </a:p>
          <a:p>
            <a:endParaRPr lang="en-IE" sz="2000" dirty="0"/>
          </a:p>
        </p:txBody>
      </p:sp>
      <p:pic>
        <p:nvPicPr>
          <p:cNvPr id="1028" name="Picture 4" descr="Article: Theoretical Support for the Barrett Model | Barrett Values Centre">
            <a:extLst>
              <a:ext uri="{FF2B5EF4-FFF2-40B4-BE49-F238E27FC236}">
                <a16:creationId xmlns:a16="http://schemas.microsoft.com/office/drawing/2014/main" id="{A5D14602-4F91-E863-C7BC-0B2D903644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9706" y="1126641"/>
            <a:ext cx="4737847" cy="4737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440E62-1A71-0154-B439-842502AD4A7E}"/>
              </a:ext>
            </a:extLst>
          </p:cNvPr>
          <p:cNvSpPr txBox="1"/>
          <p:nvPr/>
        </p:nvSpPr>
        <p:spPr>
          <a:xfrm>
            <a:off x="7404847" y="5855523"/>
            <a:ext cx="4392706" cy="646331"/>
          </a:xfrm>
          <a:prstGeom prst="rect">
            <a:avLst/>
          </a:prstGeom>
          <a:solidFill>
            <a:schemeClr val="bg1"/>
          </a:solidFill>
        </p:spPr>
        <p:txBody>
          <a:bodyPr wrap="square" rtlCol="0">
            <a:spAutoFit/>
          </a:bodyPr>
          <a:lstStyle/>
          <a:p>
            <a:pPr algn="ctr"/>
            <a:r>
              <a:rPr lang="en-IE" dirty="0">
                <a:hlinkClick r:id="rId3"/>
              </a:rPr>
              <a:t>https://www.valuescentre.com/resource-library/theoretical-support-barrett-model/ </a:t>
            </a:r>
          </a:p>
        </p:txBody>
      </p:sp>
    </p:spTree>
    <p:extLst>
      <p:ext uri="{BB962C8B-B14F-4D97-AF65-F5344CB8AC3E}">
        <p14:creationId xmlns:p14="http://schemas.microsoft.com/office/powerpoint/2010/main" val="4486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Leerresultaten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866741"/>
            <a:ext cx="5395869" cy="5881531"/>
          </a:xfrm>
          <a:solidFill>
            <a:schemeClr val="bg1"/>
          </a:solidFill>
        </p:spPr>
        <p:txBody>
          <a:bodyPr>
            <a:normAutofit fontScale="70000" lnSpcReduction="20000"/>
          </a:bodyPr>
          <a:lstStyle/>
          <a:p>
            <a:pPr marL="342900" indent="-342900">
              <a:lnSpc>
                <a:spcPct val="120000"/>
              </a:lnSpc>
              <a:spcBef>
                <a:spcPts val="0"/>
              </a:spcBef>
              <a:buFont typeface="Wingdings" panose="05000000000000000000" pitchFamily="2" charset="2"/>
              <a:buChar char="v"/>
            </a:pPr>
            <a:r>
              <a:rPr lang="en-IE" b="1" dirty="0">
                <a:solidFill>
                  <a:srgbClr val="3AA091"/>
                </a:solidFill>
              </a:rPr>
              <a:t>Wees </a:t>
            </a:r>
            <a:r>
              <a:rPr lang="en-IE" dirty="0">
                <a:solidFill>
                  <a:srgbClr val="4D4D4D"/>
                </a:solidFill>
              </a:rPr>
              <a:t>je bewust van de voordelen en van het feit dat er </a:t>
            </a:r>
            <a:r>
              <a:rPr lang="en-GB" dirty="0">
                <a:solidFill>
                  <a:srgbClr val="4D4D4D"/>
                </a:solidFill>
              </a:rPr>
              <a:t>verschillende benaderingen zijn voor het implementeren van CSR-</a:t>
            </a:r>
            <a:r>
              <a:rPr lang="en-GB" dirty="0" err="1">
                <a:solidFill>
                  <a:srgbClr val="4D4D4D"/>
                </a:solidFill>
              </a:rPr>
              <a:t>cultuurveranderingsmanagement</a:t>
            </a:r>
            <a:r>
              <a:rPr lang="en-GB" dirty="0">
                <a:solidFill>
                  <a:srgbClr val="4D4D4D"/>
                </a:solidFill>
              </a:rPr>
              <a:t>. Er is een stapsgewijs proces dat streeft naar een holistische implementatie in plaats van een geïsoleerde activiteit van de kernactiviteiten van het bedrijf. </a:t>
            </a:r>
          </a:p>
          <a:p>
            <a:pPr marL="342900" indent="-342900">
              <a:lnSpc>
                <a:spcPct val="120000"/>
              </a:lnSpc>
              <a:spcBef>
                <a:spcPts val="0"/>
              </a:spcBef>
              <a:buFont typeface="Wingdings" panose="05000000000000000000" pitchFamily="2" charset="2"/>
              <a:buChar char="v"/>
            </a:pPr>
            <a:r>
              <a:rPr lang="en-IE" b="1" dirty="0">
                <a:solidFill>
                  <a:srgbClr val="DC7F0E"/>
                </a:solidFill>
              </a:rPr>
              <a:t>Ontdek </a:t>
            </a:r>
            <a:r>
              <a:rPr lang="en-GB" dirty="0">
                <a:solidFill>
                  <a:srgbClr val="4D4D4D"/>
                </a:solidFill>
              </a:rPr>
              <a:t>hoe en wanneer u CSR-</a:t>
            </a:r>
            <a:r>
              <a:rPr lang="en-GB" dirty="0" err="1">
                <a:solidFill>
                  <a:srgbClr val="4D4D4D"/>
                </a:solidFill>
              </a:rPr>
              <a:t>cultuurverandering</a:t>
            </a:r>
            <a:r>
              <a:rPr lang="en-GB" dirty="0">
                <a:solidFill>
                  <a:srgbClr val="4D4D4D"/>
                </a:solidFill>
              </a:rPr>
              <a:t> kunt bewerkstelligen om de prestaties van uw bedrijf en werknemers te verbeteren</a:t>
            </a:r>
          </a:p>
          <a:p>
            <a:pPr marL="342900" indent="-342900">
              <a:lnSpc>
                <a:spcPct val="120000"/>
              </a:lnSpc>
              <a:spcBef>
                <a:spcPts val="0"/>
              </a:spcBef>
              <a:buFont typeface="Wingdings" panose="05000000000000000000" pitchFamily="2" charset="2"/>
              <a:buChar char="v"/>
            </a:pPr>
            <a:r>
              <a:rPr lang="en-GB" b="1" dirty="0">
                <a:solidFill>
                  <a:srgbClr val="027354"/>
                </a:solidFill>
              </a:rPr>
              <a:t>Leer </a:t>
            </a:r>
            <a:r>
              <a:rPr lang="en-GB" dirty="0">
                <a:solidFill>
                  <a:srgbClr val="4D4D4D"/>
                </a:solidFill>
              </a:rPr>
              <a:t>hoe u diep in de culturele transformatie kunt duiken met behulp van een langetermijnstrategie die op het niveau van het uitvoerend leiderschap wordt geïnitieerd</a:t>
            </a:r>
          </a:p>
          <a:p>
            <a:pPr marL="342900" indent="-342900">
              <a:lnSpc>
                <a:spcPct val="120000"/>
              </a:lnSpc>
              <a:spcBef>
                <a:spcPts val="0"/>
              </a:spcBef>
              <a:buFont typeface="Wingdings" panose="05000000000000000000" pitchFamily="2" charset="2"/>
              <a:buChar char="v"/>
            </a:pPr>
            <a:r>
              <a:rPr lang="en-GB" dirty="0">
                <a:solidFill>
                  <a:srgbClr val="4D4D4D"/>
                </a:solidFill>
              </a:rPr>
              <a:t>De verschillende strategische langetermijnprioriteiten </a:t>
            </a:r>
            <a:r>
              <a:rPr lang="en-GB" b="1" dirty="0">
                <a:solidFill>
                  <a:srgbClr val="C95F57"/>
                </a:solidFill>
              </a:rPr>
              <a:t>begrijpen</a:t>
            </a:r>
            <a:r>
              <a:rPr lang="en-GB" dirty="0">
                <a:solidFill>
                  <a:srgbClr val="4D4D4D"/>
                </a:solidFill>
              </a:rPr>
              <a:t>. Beoordeel en ontwikkel de prioriteiten die het beste bij uw bedrijf passen</a:t>
            </a:r>
          </a:p>
          <a:p>
            <a:pPr marL="342900" indent="-342900">
              <a:lnSpc>
                <a:spcPct val="120000"/>
              </a:lnSpc>
              <a:spcBef>
                <a:spcPts val="0"/>
              </a:spcBef>
              <a:buFont typeface="Wingdings" panose="05000000000000000000" pitchFamily="2" charset="2"/>
              <a:buChar char="v"/>
            </a:pPr>
            <a:r>
              <a:rPr lang="en-IE" b="1" dirty="0">
                <a:solidFill>
                  <a:srgbClr val="916395"/>
                </a:solidFill>
              </a:rPr>
              <a:t>Verwerf </a:t>
            </a:r>
            <a:r>
              <a:rPr lang="en-GB" dirty="0">
                <a:solidFill>
                  <a:srgbClr val="4D4D4D"/>
                </a:solidFill>
              </a:rPr>
              <a:t>waardevolle inzichten uit verschillende modellen om </a:t>
            </a:r>
            <a:r>
              <a:rPr lang="en-GB" dirty="0" err="1">
                <a:solidFill>
                  <a:srgbClr val="4D4D4D"/>
                </a:solidFill>
              </a:rPr>
              <a:t>uw</a:t>
            </a:r>
            <a:r>
              <a:rPr lang="en-GB" dirty="0">
                <a:solidFill>
                  <a:srgbClr val="4D4D4D"/>
                </a:solidFill>
              </a:rPr>
              <a:t> CSR-</a:t>
            </a:r>
            <a:r>
              <a:rPr lang="en-GB" dirty="0" err="1">
                <a:solidFill>
                  <a:srgbClr val="4D4D4D"/>
                </a:solidFill>
              </a:rPr>
              <a:t>cultuurverandering</a:t>
            </a:r>
            <a:r>
              <a:rPr lang="en-GB" dirty="0">
                <a:solidFill>
                  <a:srgbClr val="4D4D4D"/>
                </a:solidFill>
              </a:rPr>
              <a:t> op gang te brengen en welke acties en benaderingen voor werknemersbetrokkenheid nodig zijn om op de lange termijn te slagen</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3F0BF2-ECBB-C48D-1FC6-B02234D4A66C}"/>
              </a:ext>
            </a:extLst>
          </p:cNvPr>
          <p:cNvSpPr txBox="1">
            <a:spLocks/>
          </p:cNvSpPr>
          <p:nvPr/>
        </p:nvSpPr>
        <p:spPr>
          <a:xfrm>
            <a:off x="137033" y="0"/>
            <a:ext cx="8746991" cy="627523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GB" sz="2200" b="1" i="0" dirty="0"/>
              <a:t>Weten hoe uw werknemers het vinden om elke dag naar het werk te komen, is de meest elementaire en toch de meest diepgaande informatie over uw cultuur. </a:t>
            </a:r>
            <a:r>
              <a:rPr lang="en-GB" sz="2200" i="0" dirty="0"/>
              <a:t>De Barrett Cultural Values Assessment evalueert de </a:t>
            </a:r>
            <a:r>
              <a:rPr lang="en-GB" sz="2200" b="1" i="0" dirty="0"/>
              <a:t>perceptie van </a:t>
            </a:r>
            <a:r>
              <a:rPr lang="en-GB" sz="2200" i="0" dirty="0"/>
              <a:t>werknemers </a:t>
            </a:r>
            <a:r>
              <a:rPr lang="en-GB" sz="2200" b="1" i="0" dirty="0"/>
              <a:t>over de afstemming tussen hun behoeften en de huidige cultuur</a:t>
            </a:r>
            <a:r>
              <a:rPr lang="en-GB" sz="2200" i="0" dirty="0"/>
              <a:t>. Het biedt een </a:t>
            </a:r>
            <a:r>
              <a:rPr lang="en-GB" sz="2200" b="1" i="0" dirty="0"/>
              <a:t>blik in de harten en hoofden van uw werknemers </a:t>
            </a:r>
            <a:r>
              <a:rPr lang="en-GB" sz="2200" i="0" dirty="0"/>
              <a:t>en helpt </a:t>
            </a:r>
            <a:r>
              <a:rPr lang="en-GB" sz="2200" b="1" i="0" dirty="0"/>
              <a:t>gemeenschappelijke punten, hiaten in de afstemming en drijvende krachten </a:t>
            </a:r>
            <a:r>
              <a:rPr lang="en-GB" sz="2200" i="0" dirty="0"/>
              <a:t>achter prestaties en/of disfunctioneren te </a:t>
            </a:r>
            <a:r>
              <a:rPr lang="en-GB" sz="2200" b="1" i="0" dirty="0"/>
              <a:t>identificeren</a:t>
            </a:r>
            <a:r>
              <a:rPr lang="en-GB" sz="2200" i="0" dirty="0"/>
              <a:t>. Transformatie begint en hangt af van de harten en hoofden van uw teams, en weten wat er moet gebeuren om uw medewerkers op één lijn te krijgen en te betrekken is fundamenteel voor een succesvolle reis. </a:t>
            </a:r>
          </a:p>
          <a:p>
            <a:pPr>
              <a:lnSpc>
                <a:spcPct val="100000"/>
              </a:lnSpc>
              <a:spcBef>
                <a:spcPts val="0"/>
              </a:spcBef>
            </a:pPr>
            <a:r>
              <a:rPr lang="en-GB" sz="2200" i="0" dirty="0"/>
              <a:t>(</a:t>
            </a:r>
            <a:r>
              <a:rPr lang="en-GB" sz="2200" i="0" dirty="0">
                <a:hlinkClick r:id="rId2">
                  <a:extLst>
                    <a:ext uri="{A12FA001-AC4F-418D-AE19-62706E023703}">
                      <ahyp:hlinkClr xmlns:ahyp="http://schemas.microsoft.com/office/drawing/2018/hyperlinkcolor" val="tx"/>
                    </a:ext>
                  </a:extLst>
                </a:hlinkClick>
              </a:rPr>
              <a:t>Bron Barret Waardencentrum</a:t>
            </a:r>
            <a:r>
              <a:rPr lang="en-GB" sz="2200" i="0" dirty="0"/>
              <a:t>)</a:t>
            </a:r>
            <a:endParaRPr lang="en-IE" sz="2200" i="0" dirty="0"/>
          </a:p>
        </p:txBody>
      </p:sp>
      <p:pic>
        <p:nvPicPr>
          <p:cNvPr id="7" name="Picture 6" descr="A person standing in front of a table with people sitting at it&#10;&#10;Description automatically generated with low confidence">
            <a:extLst>
              <a:ext uri="{FF2B5EF4-FFF2-40B4-BE49-F238E27FC236}">
                <a16:creationId xmlns:a16="http://schemas.microsoft.com/office/drawing/2014/main" id="{3189A320-7607-9882-8FFC-6A6283E59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1582" y="3572436"/>
            <a:ext cx="4605618" cy="3070412"/>
          </a:xfrm>
          <a:prstGeom prst="rect">
            <a:avLst/>
          </a:prstGeom>
        </p:spPr>
      </p:pic>
    </p:spTree>
    <p:extLst>
      <p:ext uri="{BB962C8B-B14F-4D97-AF65-F5344CB8AC3E}">
        <p14:creationId xmlns:p14="http://schemas.microsoft.com/office/powerpoint/2010/main" val="2508191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004708" y="178700"/>
            <a:ext cx="10600546" cy="953429"/>
          </a:xfrm>
        </p:spPr>
        <p:txBody>
          <a:bodyPr>
            <a:normAutofit/>
          </a:bodyPr>
          <a:lstStyle/>
          <a:p>
            <a:pPr algn="ctr"/>
            <a:r>
              <a:rPr lang="en-IE" dirty="0"/>
              <a:t>Iedereen is nodig, vooral werknemers</a:t>
            </a:r>
          </a:p>
          <a:p>
            <a:endParaRPr lang="en-IE"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2246769"/>
          </a:xfrm>
          <a:prstGeom prst="rect">
            <a:avLst/>
          </a:prstGeom>
          <a:noFill/>
        </p:spPr>
        <p:txBody>
          <a:bodyPr wrap="square" rtlCol="0">
            <a:spAutoFit/>
          </a:bodyPr>
          <a:lstStyle/>
          <a:p>
            <a:r>
              <a:rPr lang="en-GB" sz="2000" dirty="0">
                <a:solidFill>
                  <a:srgbClr val="262626"/>
                </a:solidFill>
              </a:rPr>
              <a:t>Zoals elke succesvolle managementstrategie </a:t>
            </a:r>
            <a:r>
              <a:rPr lang="en-GB" sz="2000" dirty="0" err="1">
                <a:solidFill>
                  <a:srgbClr val="262626"/>
                </a:solidFill>
              </a:rPr>
              <a:t>heeft</a:t>
            </a:r>
            <a:r>
              <a:rPr lang="en-GB" sz="2000" dirty="0">
                <a:solidFill>
                  <a:srgbClr val="262626"/>
                </a:solidFill>
              </a:rPr>
              <a:t> CSR de steun van alle bedrijfsniveaus nodig. Het CSR-leiderschapsteam moet bestaan uit vertegenwoordigers van het topmanagement, leidinggevenden, werknemers, eerstelijnspersoneel en anderen die betrokken zijn bij CSR-kwesties. Zoals gezegd is HR belangrijk, evenals degenen die betrokken zijn bij milieudiensten, gezondheid en veiligheid, gemeenschapsrelaties, juridische zaken, financiën, marketing en communicatie.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821346"/>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3669221"/>
            <a:ext cx="8282763" cy="3231654"/>
          </a:xfrm>
          <a:prstGeom prst="rect">
            <a:avLst/>
          </a:prstGeom>
          <a:noFill/>
        </p:spPr>
        <p:txBody>
          <a:bodyPr wrap="square" rtlCol="0">
            <a:spAutoFit/>
          </a:bodyPr>
          <a:lstStyle/>
          <a:p>
            <a:r>
              <a:rPr lang="en-GB" sz="2400" dirty="0">
                <a:solidFill>
                  <a:srgbClr val="D0756E"/>
                </a:solidFill>
                <a:latin typeface="Amasis MT Pro Black" panose="02040A04050005020304" pitchFamily="18" charset="0"/>
              </a:rPr>
              <a:t>Hoe? </a:t>
            </a:r>
            <a:r>
              <a:rPr lang="en-GB" sz="2000" b="1" dirty="0">
                <a:solidFill>
                  <a:srgbClr val="D0756E"/>
                </a:solidFill>
              </a:rPr>
              <a:t>Nodig alle medewerkers op alle niveaus formeel uit en moedig ze aan om hun tijd, energie en ideeën in te brengen en deel te nemen aan het CSR Leadership Team. </a:t>
            </a:r>
            <a:r>
              <a:rPr lang="en-GB" sz="2000" dirty="0"/>
              <a:t>Maak duidelijk dat het deel uitmaakt van hun werkdag en dat er voordelen aan verbonden zijn (bijv. CSR-manager, ervaring met betrokkenheid van belanghebbenden). Probeer, afhankelijk van de pool, een lid uit elk gebied te kiezen (bijv. één uit gezondheid en veiligheid en één uit financiën). Ze moeten worden opgeleid en ondersteund in CSR en worden begeleid door het senior management (inclusief HRM) zodat het team wordt geïntegreerd in de centrale strategie, waarden en activiteiten van het bedrijf. Betrokkenheid en steun van de CEO is van vitaal belang. </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8" name="Picture 7" descr="A group of people in a meeting&#10;&#10;Description automatically generated with low confidence">
            <a:extLst>
              <a:ext uri="{FF2B5EF4-FFF2-40B4-BE49-F238E27FC236}">
                <a16:creationId xmlns:a16="http://schemas.microsoft.com/office/drawing/2014/main" id="{98C6F309-BFE0-D961-9A54-A4D83E406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29" y="842013"/>
            <a:ext cx="2810880" cy="3053778"/>
          </a:xfrm>
          <a:prstGeom prst="ellipse">
            <a:avLst/>
          </a:prstGeom>
        </p:spPr>
      </p:pic>
    </p:spTree>
    <p:extLst>
      <p:ext uri="{BB962C8B-B14F-4D97-AF65-F5344CB8AC3E}">
        <p14:creationId xmlns:p14="http://schemas.microsoft.com/office/powerpoint/2010/main" val="93277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514351"/>
            <a:ext cx="5228693" cy="1190542"/>
          </a:xfrm>
        </p:spPr>
        <p:txBody>
          <a:bodyPr>
            <a:normAutofit fontScale="62500" lnSpcReduction="20000"/>
          </a:bodyPr>
          <a:lstStyle/>
          <a:p>
            <a:pPr>
              <a:lnSpc>
                <a:spcPct val="120000"/>
              </a:lnSpc>
              <a:spcBef>
                <a:spcPts val="0"/>
              </a:spcBef>
            </a:pPr>
            <a:r>
              <a:rPr lang="en-IE" dirty="0"/>
              <a:t>Een lage betrokkenheid van werknemers leidt tot een slecht functionerende cultuur</a:t>
            </a:r>
          </a:p>
          <a:p>
            <a:pPr>
              <a:lnSpc>
                <a:spcPct val="120000"/>
              </a:lnSpc>
              <a:spcBef>
                <a:spcPts val="0"/>
              </a:spcBef>
            </a:pPr>
            <a:endParaRPr lang="en-IE"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33478" y="1936376"/>
            <a:ext cx="5222030" cy="3664324"/>
          </a:xfrm>
          <a:solidFill>
            <a:srgbClr val="027354"/>
          </a:solidFill>
        </p:spPr>
        <p:txBody>
          <a:bodyPr/>
          <a:lstStyle/>
          <a:p>
            <a:r>
              <a:rPr lang="en-GB" sz="2000" dirty="0"/>
              <a:t>Betrokkenheid van werknemers moet vanaf het begin worden beschouwd als een primaire overweging, anders zal er sprake zijn van cultureel disfunctioneren en een lage betrokkenheid van werknemers, wat leidt tot een slechte betrokkenheid, een gebrek aan steun en respons </a:t>
            </a:r>
            <a:r>
              <a:rPr lang="en-GB" sz="2000" dirty="0" err="1"/>
              <a:t>voor</a:t>
            </a:r>
            <a:r>
              <a:rPr lang="en-GB" sz="2000" dirty="0"/>
              <a:t> CSR-</a:t>
            </a:r>
            <a:r>
              <a:rPr lang="en-GB" sz="2000" dirty="0" err="1"/>
              <a:t>initiatieven</a:t>
            </a:r>
            <a:r>
              <a:rPr lang="en-GB" sz="2000" dirty="0"/>
              <a:t>, een </a:t>
            </a:r>
            <a:r>
              <a:rPr lang="en-GB" sz="2000" dirty="0" err="1"/>
              <a:t>verhoogd</a:t>
            </a:r>
            <a:r>
              <a:rPr lang="en-GB" sz="2000" dirty="0"/>
              <a:t> CSR-</a:t>
            </a:r>
            <a:r>
              <a:rPr lang="en-GB" sz="2000" dirty="0" err="1"/>
              <a:t>risico</a:t>
            </a:r>
            <a:r>
              <a:rPr lang="en-GB" sz="2000" dirty="0"/>
              <a:t>, een gebrek aan innovatie, een verhoogde onhoudbaarheid en een lagere omzetgroei. Omgekeerd leidt een hogere betrokkenheid van werknemers tot het tegenovergestelde.</a:t>
            </a:r>
          </a:p>
          <a:p>
            <a:endParaRPr lang="en-IE" sz="2000" dirty="0"/>
          </a:p>
        </p:txBody>
      </p:sp>
      <p:sp>
        <p:nvSpPr>
          <p:cNvPr id="7" name="TextBox 6">
            <a:extLst>
              <a:ext uri="{FF2B5EF4-FFF2-40B4-BE49-F238E27FC236}">
                <a16:creationId xmlns:a16="http://schemas.microsoft.com/office/drawing/2014/main" id="{88AE5835-9497-29D9-70B1-4DC3F1F7A703}"/>
              </a:ext>
            </a:extLst>
          </p:cNvPr>
          <p:cNvSpPr txBox="1"/>
          <p:nvPr/>
        </p:nvSpPr>
        <p:spPr>
          <a:xfrm>
            <a:off x="6553200" y="514351"/>
            <a:ext cx="4911985" cy="4401205"/>
          </a:xfrm>
          <a:prstGeom prst="rect">
            <a:avLst/>
          </a:prstGeom>
          <a:noFill/>
        </p:spPr>
        <p:txBody>
          <a:bodyPr wrap="square" rtlCol="0">
            <a:spAutoFit/>
          </a:bodyPr>
          <a:lstStyle/>
          <a:p>
            <a:pPr algn="ctr"/>
            <a:r>
              <a:rPr lang="en-GB" sz="2400" b="1" dirty="0">
                <a:solidFill>
                  <a:schemeClr val="bg1"/>
                </a:solidFill>
              </a:rPr>
              <a:t>Een mens is geen grondstof maar een bron. Een bron is als een klomp steenkool; als je hem gebruikt is hij op, uitgeput en versleten. Een bron is als de zon - vrijwel onuitputtelijk en voortdurend energie, licht en warmte genererend. Er is geen krachtiger bron van creatieve energie in de wereld dan een mens met eigen kracht'.</a:t>
            </a:r>
          </a:p>
          <a:p>
            <a:pPr algn="ctr"/>
            <a:r>
              <a:rPr lang="en-GB" sz="1600" i="1" dirty="0">
                <a:solidFill>
                  <a:schemeClr val="bg1"/>
                </a:solidFill>
                <a:hlinkClick r:id="rId2">
                  <a:extLst>
                    <a:ext uri="{A12FA001-AC4F-418D-AE19-62706E023703}">
                      <ahyp:hlinkClr xmlns:ahyp="http://schemas.microsoft.com/office/drawing/2018/hyperlinkcolor" val="tx"/>
                    </a:ext>
                  </a:extLst>
                </a:hlinkClick>
              </a:rPr>
              <a:t>Raj Sisodia, hoogleraar aan Bentley University</a:t>
            </a:r>
            <a:endParaRPr lang="en-IE" sz="1600" i="1" dirty="0">
              <a:solidFill>
                <a:schemeClr val="bg1"/>
              </a:solidFill>
            </a:endParaRPr>
          </a:p>
          <a:p>
            <a:endParaRPr lang="en-IE" sz="2400" dirty="0">
              <a:solidFill>
                <a:schemeClr val="bg1"/>
              </a:solidFill>
            </a:endParaRPr>
          </a:p>
        </p:txBody>
      </p:sp>
      <p:grpSp>
        <p:nvGrpSpPr>
          <p:cNvPr id="8" name="Graphic 4">
            <a:extLst>
              <a:ext uri="{FF2B5EF4-FFF2-40B4-BE49-F238E27FC236}">
                <a16:creationId xmlns:a16="http://schemas.microsoft.com/office/drawing/2014/main" id="{6EE0FE5D-4720-4A79-EB16-8B2C1BBD47F2}"/>
              </a:ext>
            </a:extLst>
          </p:cNvPr>
          <p:cNvGrpSpPr/>
          <p:nvPr/>
        </p:nvGrpSpPr>
        <p:grpSpPr>
          <a:xfrm>
            <a:off x="8116233" y="4559409"/>
            <a:ext cx="2203983" cy="1880052"/>
            <a:chOff x="4292330" y="4001047"/>
            <a:chExt cx="2203983" cy="1880052"/>
          </a:xfrm>
        </p:grpSpPr>
        <p:grpSp>
          <p:nvGrpSpPr>
            <p:cNvPr id="9" name="Graphic 4">
              <a:extLst>
                <a:ext uri="{FF2B5EF4-FFF2-40B4-BE49-F238E27FC236}">
                  <a16:creationId xmlns:a16="http://schemas.microsoft.com/office/drawing/2014/main" id="{36C83891-9CCE-CAD5-D9C5-B2C553D3D2AD}"/>
                </a:ext>
              </a:extLst>
            </p:cNvPr>
            <p:cNvGrpSpPr/>
            <p:nvPr/>
          </p:nvGrpSpPr>
          <p:grpSpPr>
            <a:xfrm>
              <a:off x="5630700" y="4110084"/>
              <a:ext cx="865613" cy="1771016"/>
              <a:chOff x="5630700" y="4110084"/>
              <a:chExt cx="865613" cy="1771016"/>
            </a:xfrm>
          </p:grpSpPr>
          <p:sp>
            <p:nvSpPr>
              <p:cNvPr id="41" name="Freeform 215">
                <a:extLst>
                  <a:ext uri="{FF2B5EF4-FFF2-40B4-BE49-F238E27FC236}">
                    <a16:creationId xmlns:a16="http://schemas.microsoft.com/office/drawing/2014/main" id="{6BD82350-8894-9668-6945-EB1BCEE33870}"/>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2" name="Freeform 216">
                <a:extLst>
                  <a:ext uri="{FF2B5EF4-FFF2-40B4-BE49-F238E27FC236}">
                    <a16:creationId xmlns:a16="http://schemas.microsoft.com/office/drawing/2014/main" id="{BD24BA17-4362-87A1-9D79-C8BCEFB998DF}"/>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3" name="Freeform 217">
                <a:extLst>
                  <a:ext uri="{FF2B5EF4-FFF2-40B4-BE49-F238E27FC236}">
                    <a16:creationId xmlns:a16="http://schemas.microsoft.com/office/drawing/2014/main" id="{2B20F1A7-6F76-8C60-6273-FDA0654889D9}"/>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4" name="Freeform 218">
                <a:extLst>
                  <a:ext uri="{FF2B5EF4-FFF2-40B4-BE49-F238E27FC236}">
                    <a16:creationId xmlns:a16="http://schemas.microsoft.com/office/drawing/2014/main" id="{A8BADA4D-9A03-5ABB-18B5-34FD737A49A4}"/>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5" name="Freeform 219">
                <a:extLst>
                  <a:ext uri="{FF2B5EF4-FFF2-40B4-BE49-F238E27FC236}">
                    <a16:creationId xmlns:a16="http://schemas.microsoft.com/office/drawing/2014/main" id="{20219935-E9DE-BAFC-B969-3B21990FA098}"/>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6" name="Freeform 220">
                <a:extLst>
                  <a:ext uri="{FF2B5EF4-FFF2-40B4-BE49-F238E27FC236}">
                    <a16:creationId xmlns:a16="http://schemas.microsoft.com/office/drawing/2014/main" id="{18EF95E7-FFF0-551C-E84B-8118F06FCE21}"/>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7" name="Freeform 221">
                <a:extLst>
                  <a:ext uri="{FF2B5EF4-FFF2-40B4-BE49-F238E27FC236}">
                    <a16:creationId xmlns:a16="http://schemas.microsoft.com/office/drawing/2014/main" id="{5692D838-6A47-9B46-8761-7D32437BB888}"/>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48" name="Freeform 222">
                <a:extLst>
                  <a:ext uri="{FF2B5EF4-FFF2-40B4-BE49-F238E27FC236}">
                    <a16:creationId xmlns:a16="http://schemas.microsoft.com/office/drawing/2014/main" id="{B28029E0-E9CD-35DD-90F3-4C7E10FFE727}"/>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49" name="Freeform 223">
                <a:extLst>
                  <a:ext uri="{FF2B5EF4-FFF2-40B4-BE49-F238E27FC236}">
                    <a16:creationId xmlns:a16="http://schemas.microsoft.com/office/drawing/2014/main" id="{24122E8A-4E2A-5584-91F1-E43ACECB1C15}"/>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0" name="Freeform 224">
                <a:extLst>
                  <a:ext uri="{FF2B5EF4-FFF2-40B4-BE49-F238E27FC236}">
                    <a16:creationId xmlns:a16="http://schemas.microsoft.com/office/drawing/2014/main" id="{F13C77D7-7D1E-BEB5-B0F3-3710B8AB9F3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1" name="Freeform 225">
                <a:extLst>
                  <a:ext uri="{FF2B5EF4-FFF2-40B4-BE49-F238E27FC236}">
                    <a16:creationId xmlns:a16="http://schemas.microsoft.com/office/drawing/2014/main" id="{E3DAF4FB-874A-D593-1E49-A6F008C602F8}"/>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2" name="Freeform 226">
                <a:extLst>
                  <a:ext uri="{FF2B5EF4-FFF2-40B4-BE49-F238E27FC236}">
                    <a16:creationId xmlns:a16="http://schemas.microsoft.com/office/drawing/2014/main" id="{984A3EC9-8995-65A6-07A2-8FA135BB6A7C}"/>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3" name="Freeform 227">
                <a:extLst>
                  <a:ext uri="{FF2B5EF4-FFF2-40B4-BE49-F238E27FC236}">
                    <a16:creationId xmlns:a16="http://schemas.microsoft.com/office/drawing/2014/main" id="{1E441C3F-7FD7-0070-757B-D16294C0E0A0}"/>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4" name="Freeform 228">
                <a:extLst>
                  <a:ext uri="{FF2B5EF4-FFF2-40B4-BE49-F238E27FC236}">
                    <a16:creationId xmlns:a16="http://schemas.microsoft.com/office/drawing/2014/main" id="{76190B5D-105F-4D25-2753-BAB6F1D8E018}"/>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5" name="Freeform 229">
                <a:extLst>
                  <a:ext uri="{FF2B5EF4-FFF2-40B4-BE49-F238E27FC236}">
                    <a16:creationId xmlns:a16="http://schemas.microsoft.com/office/drawing/2014/main" id="{6464C9FE-8CE8-C093-6357-0D0C1DB520FF}"/>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6" name="Freeform 230">
                <a:extLst>
                  <a:ext uri="{FF2B5EF4-FFF2-40B4-BE49-F238E27FC236}">
                    <a16:creationId xmlns:a16="http://schemas.microsoft.com/office/drawing/2014/main" id="{2D30EE8B-2A28-0FAC-28AF-011F86A76911}"/>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57" name="Freeform 231">
                <a:extLst>
                  <a:ext uri="{FF2B5EF4-FFF2-40B4-BE49-F238E27FC236}">
                    <a16:creationId xmlns:a16="http://schemas.microsoft.com/office/drawing/2014/main" id="{DC55B580-725B-3C3D-DEFF-CEC4265CC0F3}"/>
                  </a:ext>
                </a:extLst>
              </p:cNvPr>
              <p:cNvSpPr/>
              <p:nvPr/>
            </p:nvSpPr>
            <p:spPr>
              <a:xfrm>
                <a:off x="5717726" y="5341299"/>
                <a:ext cx="728898" cy="527643"/>
              </a:xfrm>
              <a:custGeom>
                <a:avLst/>
                <a:gdLst>
                  <a:gd name="connsiteX0" fmla="*/ 726948 w 728898"/>
                  <a:gd name="connsiteY0" fmla="*/ 0 h 527643"/>
                  <a:gd name="connsiteX1" fmla="*/ 725866 w 728898"/>
                  <a:gd name="connsiteY1" fmla="*/ 722 h 527643"/>
                  <a:gd name="connsiteX2" fmla="*/ 593398 w 728898"/>
                  <a:gd name="connsiteY2" fmla="*/ 38260 h 527643"/>
                  <a:gd name="connsiteX3" fmla="*/ 571741 w 728898"/>
                  <a:gd name="connsiteY3" fmla="*/ 144379 h 527643"/>
                  <a:gd name="connsiteX4" fmla="*/ 345066 w 728898"/>
                  <a:gd name="connsiteY4" fmla="*/ 400290 h 527643"/>
                  <a:gd name="connsiteX5" fmla="*/ 149793 w 728898"/>
                  <a:gd name="connsiteY5" fmla="*/ 405344 h 527643"/>
                  <a:gd name="connsiteX6" fmla="*/ 0 w 728898"/>
                  <a:gd name="connsiteY6" fmla="*/ 329906 h 527643"/>
                  <a:gd name="connsiteX7" fmla="*/ 164953 w 728898"/>
                  <a:gd name="connsiteY7" fmla="*/ 494859 h 527643"/>
                  <a:gd name="connsiteX8" fmla="*/ 500273 w 728898"/>
                  <a:gd name="connsiteY8" fmla="*/ 499190 h 527643"/>
                  <a:gd name="connsiteX9" fmla="*/ 672806 w 728898"/>
                  <a:gd name="connsiteY9" fmla="*/ 330267 h 527643"/>
                  <a:gd name="connsiteX10" fmla="*/ 726948 w 728898"/>
                  <a:gd name="connsiteY10" fmla="*/ 0 h 5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898" h="527643">
                    <a:moveTo>
                      <a:pt x="726948" y="0"/>
                    </a:moveTo>
                    <a:cubicBezTo>
                      <a:pt x="726587" y="361"/>
                      <a:pt x="726226" y="361"/>
                      <a:pt x="725866" y="722"/>
                    </a:cubicBezTo>
                    <a:cubicBezTo>
                      <a:pt x="689049" y="26349"/>
                      <a:pt x="640321" y="34290"/>
                      <a:pt x="593398" y="38260"/>
                    </a:cubicBezTo>
                    <a:cubicBezTo>
                      <a:pt x="590510" y="73994"/>
                      <a:pt x="583652" y="109367"/>
                      <a:pt x="571741" y="144379"/>
                    </a:cubicBezTo>
                    <a:cubicBezTo>
                      <a:pt x="532397" y="259882"/>
                      <a:pt x="462013" y="356255"/>
                      <a:pt x="345066" y="400290"/>
                    </a:cubicBezTo>
                    <a:cubicBezTo>
                      <a:pt x="286231" y="422308"/>
                      <a:pt x="210072" y="420142"/>
                      <a:pt x="149793" y="405344"/>
                    </a:cubicBezTo>
                    <a:cubicBezTo>
                      <a:pt x="93485" y="391628"/>
                      <a:pt x="45118" y="364557"/>
                      <a:pt x="0" y="329906"/>
                    </a:cubicBezTo>
                    <a:cubicBezTo>
                      <a:pt x="31403" y="408953"/>
                      <a:pt x="87710" y="462734"/>
                      <a:pt x="164953" y="494859"/>
                    </a:cubicBezTo>
                    <a:cubicBezTo>
                      <a:pt x="268184" y="537450"/>
                      <a:pt x="395237" y="538172"/>
                      <a:pt x="500273" y="499190"/>
                    </a:cubicBezTo>
                    <a:cubicBezTo>
                      <a:pt x="586540" y="467066"/>
                      <a:pt x="631658" y="414367"/>
                      <a:pt x="672806" y="330267"/>
                    </a:cubicBezTo>
                    <a:cubicBezTo>
                      <a:pt x="715037" y="243639"/>
                      <a:pt x="735611" y="101065"/>
                      <a:pt x="726948" y="0"/>
                    </a:cubicBezTo>
                    <a:close/>
                  </a:path>
                </a:pathLst>
              </a:custGeom>
              <a:solidFill>
                <a:srgbClr val="FFFFFF"/>
              </a:solidFill>
              <a:ln w="3607" cap="flat">
                <a:noFill/>
                <a:prstDash val="solid"/>
                <a:miter/>
              </a:ln>
            </p:spPr>
            <p:txBody>
              <a:bodyPr rtlCol="0" anchor="ctr"/>
              <a:lstStyle/>
              <a:p>
                <a:endParaRPr lang="en-US"/>
              </a:p>
            </p:txBody>
          </p:sp>
          <p:sp>
            <p:nvSpPr>
              <p:cNvPr id="58" name="Freeform 232">
                <a:extLst>
                  <a:ext uri="{FF2B5EF4-FFF2-40B4-BE49-F238E27FC236}">
                    <a16:creationId xmlns:a16="http://schemas.microsoft.com/office/drawing/2014/main" id="{75CE4866-43A0-3D08-DCFC-C767AEF76397}"/>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59" name="Freeform 233">
                <a:extLst>
                  <a:ext uri="{FF2B5EF4-FFF2-40B4-BE49-F238E27FC236}">
                    <a16:creationId xmlns:a16="http://schemas.microsoft.com/office/drawing/2014/main" id="{2EFC0E39-BEC4-4270-13DE-C36F81891F3E}"/>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0" name="Freeform 234">
                <a:extLst>
                  <a:ext uri="{FF2B5EF4-FFF2-40B4-BE49-F238E27FC236}">
                    <a16:creationId xmlns:a16="http://schemas.microsoft.com/office/drawing/2014/main" id="{C176375C-19DA-2EC9-26E7-E6FD8CBC58F4}"/>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1" name="Freeform 235">
                <a:extLst>
                  <a:ext uri="{FF2B5EF4-FFF2-40B4-BE49-F238E27FC236}">
                    <a16:creationId xmlns:a16="http://schemas.microsoft.com/office/drawing/2014/main" id="{5AF42202-9094-C4A4-48F8-09F8F5351EDA}"/>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2" name="Freeform 236">
                <a:extLst>
                  <a:ext uri="{FF2B5EF4-FFF2-40B4-BE49-F238E27FC236}">
                    <a16:creationId xmlns:a16="http://schemas.microsoft.com/office/drawing/2014/main" id="{53A660BB-47FA-EE13-55FF-D736573E1C25}"/>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3" name="Freeform 237">
                <a:extLst>
                  <a:ext uri="{FF2B5EF4-FFF2-40B4-BE49-F238E27FC236}">
                    <a16:creationId xmlns:a16="http://schemas.microsoft.com/office/drawing/2014/main" id="{9F6E134F-C2E1-C6E2-ACE7-09A8F0F36A89}"/>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4" name="Freeform 238">
                <a:extLst>
                  <a:ext uri="{FF2B5EF4-FFF2-40B4-BE49-F238E27FC236}">
                    <a16:creationId xmlns:a16="http://schemas.microsoft.com/office/drawing/2014/main" id="{B4234A3F-3531-E5D0-56AA-D1EFFB617D46}"/>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FFFF"/>
              </a:solidFill>
              <a:ln w="360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B35B2CC9-60BD-701B-0900-BD26F98E8CC1}"/>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655D048B-85BA-2E09-EE69-6D22E9529208}"/>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7" name="Freeform 241">
                <a:extLst>
                  <a:ext uri="{FF2B5EF4-FFF2-40B4-BE49-F238E27FC236}">
                    <a16:creationId xmlns:a16="http://schemas.microsoft.com/office/drawing/2014/main" id="{4EE70D2E-713F-8643-F489-5B0C7F066BEE}"/>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68" name="Freeform 242">
                <a:extLst>
                  <a:ext uri="{FF2B5EF4-FFF2-40B4-BE49-F238E27FC236}">
                    <a16:creationId xmlns:a16="http://schemas.microsoft.com/office/drawing/2014/main" id="{09511286-982D-BDB5-6BE6-07E71EA0750B}"/>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69" name="Freeform 243">
                <a:extLst>
                  <a:ext uri="{FF2B5EF4-FFF2-40B4-BE49-F238E27FC236}">
                    <a16:creationId xmlns:a16="http://schemas.microsoft.com/office/drawing/2014/main" id="{4831253F-D99E-1F23-B02A-3FBF9D78CA0A}"/>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8254E8FF-4DED-7941-CE17-464B0105B6CA}"/>
                </a:ext>
              </a:extLst>
            </p:cNvPr>
            <p:cNvGrpSpPr/>
            <p:nvPr/>
          </p:nvGrpSpPr>
          <p:grpSpPr>
            <a:xfrm>
              <a:off x="4292330" y="4001047"/>
              <a:ext cx="1504443" cy="1860051"/>
              <a:chOff x="4292330" y="4001047"/>
              <a:chExt cx="1504443" cy="1860051"/>
            </a:xfrm>
          </p:grpSpPr>
          <p:sp>
            <p:nvSpPr>
              <p:cNvPr id="12" name="Freeform 245">
                <a:extLst>
                  <a:ext uri="{FF2B5EF4-FFF2-40B4-BE49-F238E27FC236}">
                    <a16:creationId xmlns:a16="http://schemas.microsoft.com/office/drawing/2014/main" id="{77A4CE5E-2522-D9A8-1F09-AC3FB741AA04}"/>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3" name="Freeform 246">
                <a:extLst>
                  <a:ext uri="{FF2B5EF4-FFF2-40B4-BE49-F238E27FC236}">
                    <a16:creationId xmlns:a16="http://schemas.microsoft.com/office/drawing/2014/main" id="{8ADDA196-B268-590E-D331-37EC843147A9}"/>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4" name="Freeform 247">
                <a:extLst>
                  <a:ext uri="{FF2B5EF4-FFF2-40B4-BE49-F238E27FC236}">
                    <a16:creationId xmlns:a16="http://schemas.microsoft.com/office/drawing/2014/main" id="{E7025994-0BDA-613C-8A35-97E32AA92648}"/>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5" name="Freeform 248">
                <a:extLst>
                  <a:ext uri="{FF2B5EF4-FFF2-40B4-BE49-F238E27FC236}">
                    <a16:creationId xmlns:a16="http://schemas.microsoft.com/office/drawing/2014/main" id="{7B44992A-E911-FF02-BD22-06141E09C119}"/>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6" name="Freeform 249">
                <a:extLst>
                  <a:ext uri="{FF2B5EF4-FFF2-40B4-BE49-F238E27FC236}">
                    <a16:creationId xmlns:a16="http://schemas.microsoft.com/office/drawing/2014/main" id="{8FE52F19-81FD-09B6-C9F3-1C298F8B116A}"/>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7" name="Freeform 250">
                <a:extLst>
                  <a:ext uri="{FF2B5EF4-FFF2-40B4-BE49-F238E27FC236}">
                    <a16:creationId xmlns:a16="http://schemas.microsoft.com/office/drawing/2014/main" id="{2B4F050D-824A-EE3B-07D4-9CD21AD9E6F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18" name="Freeform 251">
                <a:extLst>
                  <a:ext uri="{FF2B5EF4-FFF2-40B4-BE49-F238E27FC236}">
                    <a16:creationId xmlns:a16="http://schemas.microsoft.com/office/drawing/2014/main" id="{C5B79912-87D9-3B7F-649B-B67C4EFDF5A4}"/>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19" name="Freeform 252">
                <a:extLst>
                  <a:ext uri="{FF2B5EF4-FFF2-40B4-BE49-F238E27FC236}">
                    <a16:creationId xmlns:a16="http://schemas.microsoft.com/office/drawing/2014/main" id="{9E48D30B-9B4E-C160-734B-6B0AC85F3538}"/>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0" name="Freeform 253">
                <a:extLst>
                  <a:ext uri="{FF2B5EF4-FFF2-40B4-BE49-F238E27FC236}">
                    <a16:creationId xmlns:a16="http://schemas.microsoft.com/office/drawing/2014/main" id="{D5BA6B1A-B426-F0D1-D41E-3C8A551A1CF5}"/>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1" name="Freeform 254">
                <a:extLst>
                  <a:ext uri="{FF2B5EF4-FFF2-40B4-BE49-F238E27FC236}">
                    <a16:creationId xmlns:a16="http://schemas.microsoft.com/office/drawing/2014/main" id="{1860BDF4-92C3-CF73-2456-BDD6633299AD}"/>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2" name="Freeform 255">
                <a:extLst>
                  <a:ext uri="{FF2B5EF4-FFF2-40B4-BE49-F238E27FC236}">
                    <a16:creationId xmlns:a16="http://schemas.microsoft.com/office/drawing/2014/main" id="{7E9A026C-F650-B248-F220-F732BE4BC0F4}"/>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FFFF"/>
              </a:solidFill>
              <a:ln w="3607" cap="flat">
                <a:noFill/>
                <a:prstDash val="solid"/>
                <a:miter/>
              </a:ln>
            </p:spPr>
            <p:txBody>
              <a:bodyPr rtlCol="0" anchor="ctr"/>
              <a:lstStyle/>
              <a:p>
                <a:endParaRPr lang="en-US"/>
              </a:p>
            </p:txBody>
          </p:sp>
          <p:sp>
            <p:nvSpPr>
              <p:cNvPr id="23" name="Freeform 256">
                <a:extLst>
                  <a:ext uri="{FF2B5EF4-FFF2-40B4-BE49-F238E27FC236}">
                    <a16:creationId xmlns:a16="http://schemas.microsoft.com/office/drawing/2014/main" id="{8987DAD6-FE8C-6D3B-0FBC-873B3B0FE27F}"/>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4" name="Freeform 257">
                <a:extLst>
                  <a:ext uri="{FF2B5EF4-FFF2-40B4-BE49-F238E27FC236}">
                    <a16:creationId xmlns:a16="http://schemas.microsoft.com/office/drawing/2014/main" id="{72504225-B72E-22CD-78DA-4BDDF096E3F9}"/>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5" name="Freeform 258">
                <a:extLst>
                  <a:ext uri="{FF2B5EF4-FFF2-40B4-BE49-F238E27FC236}">
                    <a16:creationId xmlns:a16="http://schemas.microsoft.com/office/drawing/2014/main" id="{0D8F1D90-B13D-A68A-9AF4-42055E0614D6}"/>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6" name="Freeform 259">
                <a:extLst>
                  <a:ext uri="{FF2B5EF4-FFF2-40B4-BE49-F238E27FC236}">
                    <a16:creationId xmlns:a16="http://schemas.microsoft.com/office/drawing/2014/main" id="{1E2E9AD5-D6F8-C6A1-8FF8-1FC0FA3AF251}"/>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7" name="Freeform 260">
                <a:extLst>
                  <a:ext uri="{FF2B5EF4-FFF2-40B4-BE49-F238E27FC236}">
                    <a16:creationId xmlns:a16="http://schemas.microsoft.com/office/drawing/2014/main" id="{6065AD81-F51F-8930-F560-842009BE92B4}"/>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28" name="Freeform 261">
                <a:extLst>
                  <a:ext uri="{FF2B5EF4-FFF2-40B4-BE49-F238E27FC236}">
                    <a16:creationId xmlns:a16="http://schemas.microsoft.com/office/drawing/2014/main" id="{BD10ADCB-1526-6A1C-4A30-3123FF156160}"/>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29" name="Freeform 262">
                <a:extLst>
                  <a:ext uri="{FF2B5EF4-FFF2-40B4-BE49-F238E27FC236}">
                    <a16:creationId xmlns:a16="http://schemas.microsoft.com/office/drawing/2014/main" id="{D2D1625A-D16B-8596-2235-7F1571F2329C}"/>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0" name="Freeform 263">
                <a:extLst>
                  <a:ext uri="{FF2B5EF4-FFF2-40B4-BE49-F238E27FC236}">
                    <a16:creationId xmlns:a16="http://schemas.microsoft.com/office/drawing/2014/main" id="{A34C7D84-534A-CFA9-EA32-7595F4C738EF}"/>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1" name="Freeform 264">
                <a:extLst>
                  <a:ext uri="{FF2B5EF4-FFF2-40B4-BE49-F238E27FC236}">
                    <a16:creationId xmlns:a16="http://schemas.microsoft.com/office/drawing/2014/main" id="{5A5AA722-3760-F423-8832-99E689064772}"/>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2" name="Freeform 265">
                <a:extLst>
                  <a:ext uri="{FF2B5EF4-FFF2-40B4-BE49-F238E27FC236}">
                    <a16:creationId xmlns:a16="http://schemas.microsoft.com/office/drawing/2014/main" id="{FBD821DA-F514-655E-544C-D1FF4557E86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3" name="Freeform 266">
                <a:extLst>
                  <a:ext uri="{FF2B5EF4-FFF2-40B4-BE49-F238E27FC236}">
                    <a16:creationId xmlns:a16="http://schemas.microsoft.com/office/drawing/2014/main" id="{102877ED-6FCA-9B38-F97B-BB73C07955D0}"/>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4" name="Freeform 267">
                <a:extLst>
                  <a:ext uri="{FF2B5EF4-FFF2-40B4-BE49-F238E27FC236}">
                    <a16:creationId xmlns:a16="http://schemas.microsoft.com/office/drawing/2014/main" id="{534D1387-2996-E13F-3859-91E6C76E78E3}"/>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5" name="Freeform 268">
                <a:extLst>
                  <a:ext uri="{FF2B5EF4-FFF2-40B4-BE49-F238E27FC236}">
                    <a16:creationId xmlns:a16="http://schemas.microsoft.com/office/drawing/2014/main" id="{469B6A3E-4505-DD63-0C63-9E235960ADF5}"/>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6" name="Freeform 269">
                <a:extLst>
                  <a:ext uri="{FF2B5EF4-FFF2-40B4-BE49-F238E27FC236}">
                    <a16:creationId xmlns:a16="http://schemas.microsoft.com/office/drawing/2014/main" id="{0D84B175-853D-DDEC-6A17-6411494ACB29}"/>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7" name="Freeform 270">
                <a:extLst>
                  <a:ext uri="{FF2B5EF4-FFF2-40B4-BE49-F238E27FC236}">
                    <a16:creationId xmlns:a16="http://schemas.microsoft.com/office/drawing/2014/main" id="{4D003D60-06AB-430D-C11F-DC2D9D61CC59}"/>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38" name="Freeform 271">
                <a:extLst>
                  <a:ext uri="{FF2B5EF4-FFF2-40B4-BE49-F238E27FC236}">
                    <a16:creationId xmlns:a16="http://schemas.microsoft.com/office/drawing/2014/main" id="{308E27F0-C5CB-2B21-8BBB-E6E3BFCEF908}"/>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39" name="Freeform 272">
                <a:extLst>
                  <a:ext uri="{FF2B5EF4-FFF2-40B4-BE49-F238E27FC236}">
                    <a16:creationId xmlns:a16="http://schemas.microsoft.com/office/drawing/2014/main" id="{50C1B7EA-EBC4-5F0B-967A-128AC2AB0C1E}"/>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0" name="Freeform 273">
                <a:extLst>
                  <a:ext uri="{FF2B5EF4-FFF2-40B4-BE49-F238E27FC236}">
                    <a16:creationId xmlns:a16="http://schemas.microsoft.com/office/drawing/2014/main" id="{B25F2C90-CA23-5367-12F2-2598B53662FD}"/>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1" name="Freeform 274">
              <a:extLst>
                <a:ext uri="{FF2B5EF4-FFF2-40B4-BE49-F238E27FC236}">
                  <a16:creationId xmlns:a16="http://schemas.microsoft.com/office/drawing/2014/main" id="{94D166A2-01D6-C1FA-37F7-0C603EA5AE34}"/>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1527582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514351"/>
            <a:ext cx="5228693" cy="1190542"/>
          </a:xfrm>
        </p:spPr>
        <p:txBody>
          <a:bodyPr>
            <a:normAutofit/>
          </a:bodyPr>
          <a:lstStyle/>
          <a:p>
            <a:pPr>
              <a:lnSpc>
                <a:spcPct val="100000"/>
              </a:lnSpc>
              <a:spcBef>
                <a:spcPts val="0"/>
              </a:spcBef>
            </a:pPr>
            <a:r>
              <a:rPr lang="en-IE" sz="3200" dirty="0"/>
              <a:t>Uw MKB runnen als een machine werkt niet</a:t>
            </a:r>
          </a:p>
          <a:p>
            <a:pPr>
              <a:lnSpc>
                <a:spcPct val="100000"/>
              </a:lnSpc>
              <a:spcBef>
                <a:spcPts val="0"/>
              </a:spcBef>
            </a:pPr>
            <a:endParaRPr lang="en-IE" sz="3200"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23143" y="2205317"/>
            <a:ext cx="4942552" cy="3489485"/>
          </a:xfrm>
          <a:solidFill>
            <a:srgbClr val="027354"/>
          </a:solidFill>
        </p:spPr>
        <p:txBody>
          <a:bodyPr/>
          <a:lstStyle/>
          <a:p>
            <a:r>
              <a:rPr lang="en-GB" sz="2000" dirty="0"/>
              <a:t>In het verleden werden bedrijven gezien als mechanische systemen. De mechanische kijk zegt dat als we onze procedures optimaliseren, de behoeften van de markt volgen, inefficiënties elimineren en de beste presteerders meer geld geven, we zouden moeten slagen. Maar organisaties bestaan uit mensen en mensen passen niet in nette en opgeruimde dozen.</a:t>
            </a:r>
            <a:endParaRPr lang="en-IE" sz="2000" dirty="0"/>
          </a:p>
        </p:txBody>
      </p:sp>
      <p:sp>
        <p:nvSpPr>
          <p:cNvPr id="7" name="TextBox 6">
            <a:extLst>
              <a:ext uri="{FF2B5EF4-FFF2-40B4-BE49-F238E27FC236}">
                <a16:creationId xmlns:a16="http://schemas.microsoft.com/office/drawing/2014/main" id="{88AE5835-9497-29D9-70B1-4DC3F1F7A703}"/>
              </a:ext>
            </a:extLst>
          </p:cNvPr>
          <p:cNvSpPr txBox="1"/>
          <p:nvPr/>
        </p:nvSpPr>
        <p:spPr>
          <a:xfrm>
            <a:off x="5780806" y="744847"/>
            <a:ext cx="6005866" cy="4878259"/>
          </a:xfrm>
          <a:prstGeom prst="rect">
            <a:avLst/>
          </a:prstGeom>
          <a:noFill/>
        </p:spPr>
        <p:txBody>
          <a:bodyPr wrap="square" rtlCol="0">
            <a:spAutoFit/>
          </a:bodyPr>
          <a:lstStyle/>
          <a:p>
            <a:r>
              <a:rPr lang="en-GB" sz="2500" b="1" dirty="0">
                <a:solidFill>
                  <a:schemeClr val="bg1"/>
                </a:solidFill>
              </a:rPr>
              <a:t>Mensen gemotiveerd door geld werkt niet </a:t>
            </a:r>
          </a:p>
          <a:p>
            <a:r>
              <a:rPr lang="en-GB" sz="2200" dirty="0">
                <a:solidFill>
                  <a:schemeClr val="bg1"/>
                </a:solidFill>
              </a:rPr>
              <a:t>Het is bekend dat mensen gemotiveerd worden door geld, en als we ze geld en duidelijke instructies geven, zullen ze zich eraan houden. Onderzoek toont aan dat wanneer mensen een baan hebben met </a:t>
            </a:r>
            <a:r>
              <a:rPr lang="en-GB" sz="2200" b="1" dirty="0">
                <a:solidFill>
                  <a:schemeClr val="bg1"/>
                </a:solidFill>
              </a:rPr>
              <a:t>cognitieve vaardigheden, het aanbieden van bonussen </a:t>
            </a:r>
            <a:r>
              <a:rPr lang="en-GB" sz="2200" dirty="0">
                <a:solidFill>
                  <a:schemeClr val="bg1"/>
                </a:solidFill>
              </a:rPr>
              <a:t>voor betere prestaties juist kan </a:t>
            </a:r>
            <a:r>
              <a:rPr lang="en-GB" sz="2200" b="1" dirty="0">
                <a:solidFill>
                  <a:schemeClr val="bg1"/>
                </a:solidFill>
              </a:rPr>
              <a:t>leiden tot slechtere prestaties. </a:t>
            </a:r>
            <a:r>
              <a:rPr lang="en-GB" sz="2200" dirty="0">
                <a:solidFill>
                  <a:schemeClr val="bg1"/>
                </a:solidFill>
              </a:rPr>
              <a:t>Verbinding maken met </a:t>
            </a:r>
            <a:r>
              <a:rPr lang="en-GB" sz="2200" b="1" dirty="0">
                <a:solidFill>
                  <a:schemeClr val="bg1"/>
                </a:solidFill>
              </a:rPr>
              <a:t>echte inspiratie </a:t>
            </a:r>
            <a:r>
              <a:rPr lang="en-GB" sz="2200" dirty="0">
                <a:solidFill>
                  <a:schemeClr val="bg1"/>
                </a:solidFill>
              </a:rPr>
              <a:t>en motivatie is wat verbinding maakt met de ongrijpbare </a:t>
            </a:r>
            <a:r>
              <a:rPr lang="en-GB" sz="2200" b="1" dirty="0">
                <a:solidFill>
                  <a:schemeClr val="bg1"/>
                </a:solidFill>
              </a:rPr>
              <a:t>"scores voor werknemersbetrokkenheid". </a:t>
            </a:r>
            <a:r>
              <a:rPr lang="en-GB" sz="2200" dirty="0">
                <a:solidFill>
                  <a:schemeClr val="bg1"/>
                </a:solidFill>
              </a:rPr>
              <a:t>Dit zijn de drijfveren die het verschil maken tussen een </a:t>
            </a:r>
            <a:r>
              <a:rPr lang="en-GB" sz="2200" b="1" dirty="0">
                <a:solidFill>
                  <a:schemeClr val="bg1"/>
                </a:solidFill>
              </a:rPr>
              <a:t>werknemer die uw cultuur actief uitholt </a:t>
            </a:r>
            <a:r>
              <a:rPr lang="en-GB" sz="2200" dirty="0">
                <a:solidFill>
                  <a:schemeClr val="bg1"/>
                </a:solidFill>
              </a:rPr>
              <a:t>en werknemers die hun </a:t>
            </a:r>
            <a:r>
              <a:rPr lang="en-GB" sz="2200" b="1" dirty="0">
                <a:solidFill>
                  <a:schemeClr val="bg1"/>
                </a:solidFill>
              </a:rPr>
              <a:t>discretionaire energie </a:t>
            </a:r>
            <a:r>
              <a:rPr lang="en-GB" sz="2200" dirty="0">
                <a:solidFill>
                  <a:schemeClr val="bg1"/>
                </a:solidFill>
              </a:rPr>
              <a:t>gebruiken </a:t>
            </a:r>
            <a:r>
              <a:rPr lang="en-GB" sz="2200" b="1" dirty="0">
                <a:solidFill>
                  <a:schemeClr val="bg1"/>
                </a:solidFill>
              </a:rPr>
              <a:t>om uw bedrijf te verbeteren.</a:t>
            </a:r>
            <a:endParaRPr lang="en-IE" sz="2200" b="1" dirty="0">
              <a:solidFill>
                <a:schemeClr val="bg1"/>
              </a:solidFill>
            </a:endParaRPr>
          </a:p>
        </p:txBody>
      </p:sp>
      <p:grpSp>
        <p:nvGrpSpPr>
          <p:cNvPr id="2" name="Graphic 4">
            <a:extLst>
              <a:ext uri="{FF2B5EF4-FFF2-40B4-BE49-F238E27FC236}">
                <a16:creationId xmlns:a16="http://schemas.microsoft.com/office/drawing/2014/main" id="{EEBA1869-7166-F805-BA60-17D4C776D70D}"/>
              </a:ext>
            </a:extLst>
          </p:cNvPr>
          <p:cNvGrpSpPr/>
          <p:nvPr/>
        </p:nvGrpSpPr>
        <p:grpSpPr>
          <a:xfrm>
            <a:off x="3116239" y="4806551"/>
            <a:ext cx="2182242" cy="1229251"/>
            <a:chOff x="4132833" y="1155630"/>
            <a:chExt cx="3134400" cy="1986281"/>
          </a:xfrm>
        </p:grpSpPr>
        <p:grpSp>
          <p:nvGrpSpPr>
            <p:cNvPr id="3" name="Graphic 4">
              <a:extLst>
                <a:ext uri="{FF2B5EF4-FFF2-40B4-BE49-F238E27FC236}">
                  <a16:creationId xmlns:a16="http://schemas.microsoft.com/office/drawing/2014/main" id="{0DC3E0EA-896D-9B63-86C9-388D2EC76726}"/>
                </a:ext>
              </a:extLst>
            </p:cNvPr>
            <p:cNvGrpSpPr/>
            <p:nvPr/>
          </p:nvGrpSpPr>
          <p:grpSpPr>
            <a:xfrm>
              <a:off x="4132833" y="1155630"/>
              <a:ext cx="3134400" cy="1986281"/>
              <a:chOff x="4132833" y="1155630"/>
              <a:chExt cx="3134400" cy="1986281"/>
            </a:xfrm>
          </p:grpSpPr>
          <p:sp>
            <p:nvSpPr>
              <p:cNvPr id="8" name="Freeform 143">
                <a:extLst>
                  <a:ext uri="{FF2B5EF4-FFF2-40B4-BE49-F238E27FC236}">
                    <a16:creationId xmlns:a16="http://schemas.microsoft.com/office/drawing/2014/main" id="{67281B6F-8A76-3735-CE17-D13C1B9A1504}"/>
                  </a:ext>
                </a:extLst>
              </p:cNvPr>
              <p:cNvSpPr/>
              <p:nvPr/>
            </p:nvSpPr>
            <p:spPr>
              <a:xfrm>
                <a:off x="5304803" y="1784523"/>
                <a:ext cx="304831" cy="281093"/>
              </a:xfrm>
              <a:custGeom>
                <a:avLst/>
                <a:gdLst>
                  <a:gd name="connsiteX0" fmla="*/ 90598 w 304831"/>
                  <a:gd name="connsiteY0" fmla="*/ 207906 h 281093"/>
                  <a:gd name="connsiteX1" fmla="*/ 74355 w 304831"/>
                  <a:gd name="connsiteY1" fmla="*/ 256634 h 281093"/>
                  <a:gd name="connsiteX2" fmla="*/ 105757 w 304831"/>
                  <a:gd name="connsiteY2" fmla="*/ 271432 h 281093"/>
                  <a:gd name="connsiteX3" fmla="*/ 210793 w 304831"/>
                  <a:gd name="connsiteY3" fmla="*/ 264213 h 281093"/>
                  <a:gd name="connsiteX4" fmla="*/ 300669 w 304831"/>
                  <a:gd name="connsiteY4" fmla="*/ 162065 h 281093"/>
                  <a:gd name="connsiteX5" fmla="*/ 286953 w 304831"/>
                  <a:gd name="connsiteY5" fmla="*/ 138243 h 281093"/>
                  <a:gd name="connsiteX6" fmla="*/ 97094 w 304831"/>
                  <a:gd name="connsiteY6" fmla="*/ 63888 h 281093"/>
                  <a:gd name="connsiteX7" fmla="*/ 20935 w 304831"/>
                  <a:gd name="connsiteY7" fmla="*/ 0 h 281093"/>
                  <a:gd name="connsiteX8" fmla="*/ 0 w 304831"/>
                  <a:gd name="connsiteY8" fmla="*/ 134994 h 281093"/>
                  <a:gd name="connsiteX9" fmla="*/ 8302 w 304831"/>
                  <a:gd name="connsiteY9" fmla="*/ 132107 h 281093"/>
                  <a:gd name="connsiteX10" fmla="*/ 90598 w 304831"/>
                  <a:gd name="connsiteY10" fmla="*/ 207906 h 2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31" h="281093">
                    <a:moveTo>
                      <a:pt x="90598" y="207906"/>
                    </a:moveTo>
                    <a:cubicBezTo>
                      <a:pt x="88432" y="227036"/>
                      <a:pt x="82657" y="242918"/>
                      <a:pt x="74355" y="256634"/>
                    </a:cubicBezTo>
                    <a:cubicBezTo>
                      <a:pt x="86627" y="261326"/>
                      <a:pt x="102148" y="270350"/>
                      <a:pt x="105757" y="271432"/>
                    </a:cubicBezTo>
                    <a:cubicBezTo>
                      <a:pt x="139686" y="282622"/>
                      <a:pt x="179752" y="288397"/>
                      <a:pt x="210793" y="264213"/>
                    </a:cubicBezTo>
                    <a:cubicBezTo>
                      <a:pt x="246888" y="236060"/>
                      <a:pt x="275042" y="199604"/>
                      <a:pt x="300669" y="162065"/>
                    </a:cubicBezTo>
                    <a:cubicBezTo>
                      <a:pt x="310776" y="146906"/>
                      <a:pt x="301030" y="140770"/>
                      <a:pt x="286953" y="138243"/>
                    </a:cubicBezTo>
                    <a:cubicBezTo>
                      <a:pt x="219095" y="125249"/>
                      <a:pt x="155929" y="99261"/>
                      <a:pt x="97094" y="63888"/>
                    </a:cubicBezTo>
                    <a:cubicBezTo>
                      <a:pt x="70023" y="47645"/>
                      <a:pt x="42952" y="30681"/>
                      <a:pt x="20935" y="0"/>
                    </a:cubicBezTo>
                    <a:cubicBezTo>
                      <a:pt x="12633" y="24544"/>
                      <a:pt x="8302" y="97817"/>
                      <a:pt x="0" y="134994"/>
                    </a:cubicBezTo>
                    <a:cubicBezTo>
                      <a:pt x="2887" y="133912"/>
                      <a:pt x="5414" y="132829"/>
                      <a:pt x="8302" y="132107"/>
                    </a:cubicBezTo>
                    <a:cubicBezTo>
                      <a:pt x="55947" y="116947"/>
                      <a:pt x="96012" y="158456"/>
                      <a:pt x="90598" y="207906"/>
                    </a:cubicBezTo>
                    <a:close/>
                  </a:path>
                </a:pathLst>
              </a:custGeom>
              <a:solidFill>
                <a:srgbClr val="FFFFFF"/>
              </a:solidFill>
              <a:ln w="3607" cap="flat">
                <a:noFill/>
                <a:prstDash val="solid"/>
                <a:miter/>
              </a:ln>
            </p:spPr>
            <p:txBody>
              <a:bodyPr rtlCol="0" anchor="ctr"/>
              <a:lstStyle/>
              <a:p>
                <a:endParaRPr lang="en-US"/>
              </a:p>
            </p:txBody>
          </p:sp>
          <p:sp>
            <p:nvSpPr>
              <p:cNvPr id="9" name="Freeform 144">
                <a:extLst>
                  <a:ext uri="{FF2B5EF4-FFF2-40B4-BE49-F238E27FC236}">
                    <a16:creationId xmlns:a16="http://schemas.microsoft.com/office/drawing/2014/main" id="{A2AF737D-3546-C63B-29DC-8F5FA5DCD5D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CA7642D8-1A45-38D6-2E1C-14980CA0BE39}"/>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1" name="Freeform 146">
                <a:extLst>
                  <a:ext uri="{FF2B5EF4-FFF2-40B4-BE49-F238E27FC236}">
                    <a16:creationId xmlns:a16="http://schemas.microsoft.com/office/drawing/2014/main" id="{5C9D0ACA-4AEC-7744-E348-8E43478F9D99}"/>
                  </a:ext>
                </a:extLst>
              </p:cNvPr>
              <p:cNvSpPr/>
              <p:nvPr/>
            </p:nvSpPr>
            <p:spPr>
              <a:xfrm>
                <a:off x="5329684" y="1170192"/>
                <a:ext cx="640705" cy="742468"/>
              </a:xfrm>
              <a:custGeom>
                <a:avLst/>
                <a:gdLst>
                  <a:gd name="connsiteX0" fmla="*/ 640706 w 640705"/>
                  <a:gd name="connsiteY0" fmla="*/ 308609 h 742468"/>
                  <a:gd name="connsiteX1" fmla="*/ 587286 w 640705"/>
                  <a:gd name="connsiteY1" fmla="*/ 124165 h 742468"/>
                  <a:gd name="connsiteX2" fmla="*/ 453013 w 640705"/>
                  <a:gd name="connsiteY2" fmla="*/ 22378 h 742468"/>
                  <a:gd name="connsiteX3" fmla="*/ 252687 w 640705"/>
                  <a:gd name="connsiteY3" fmla="*/ 3248 h 742468"/>
                  <a:gd name="connsiteX4" fmla="*/ 76906 w 640705"/>
                  <a:gd name="connsiteY4" fmla="*/ 122000 h 742468"/>
                  <a:gd name="connsiteX5" fmla="*/ 6882 w 640705"/>
                  <a:gd name="connsiteY5" fmla="*/ 345787 h 742468"/>
                  <a:gd name="connsiteX6" fmla="*/ 24 w 640705"/>
                  <a:gd name="connsiteY6" fmla="*/ 548278 h 742468"/>
                  <a:gd name="connsiteX7" fmla="*/ 45865 w 640705"/>
                  <a:gd name="connsiteY7" fmla="*/ 639598 h 742468"/>
                  <a:gd name="connsiteX8" fmla="*/ 257741 w 640705"/>
                  <a:gd name="connsiteY8" fmla="*/ 735971 h 742468"/>
                  <a:gd name="connsiteX9" fmla="*/ 284812 w 640705"/>
                  <a:gd name="connsiteY9" fmla="*/ 739220 h 742468"/>
                  <a:gd name="connsiteX10" fmla="*/ 304303 w 640705"/>
                  <a:gd name="connsiteY10" fmla="*/ 742468 h 742468"/>
                  <a:gd name="connsiteX11" fmla="*/ 370356 w 640705"/>
                  <a:gd name="connsiteY11" fmla="*/ 640681 h 742468"/>
                  <a:gd name="connsiteX12" fmla="*/ 638901 w 640705"/>
                  <a:gd name="connsiteY12" fmla="*/ 350118 h 742468"/>
                  <a:gd name="connsiteX13" fmla="*/ 640706 w 640705"/>
                  <a:gd name="connsiteY13" fmla="*/ 308609 h 74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0705" h="742468">
                    <a:moveTo>
                      <a:pt x="640706" y="308609"/>
                    </a:moveTo>
                    <a:cubicBezTo>
                      <a:pt x="638179" y="242556"/>
                      <a:pt x="619771" y="181195"/>
                      <a:pt x="587286" y="124165"/>
                    </a:cubicBezTo>
                    <a:cubicBezTo>
                      <a:pt x="557327" y="71106"/>
                      <a:pt x="507877" y="40425"/>
                      <a:pt x="453013" y="22378"/>
                    </a:cubicBezTo>
                    <a:cubicBezTo>
                      <a:pt x="388404" y="1082"/>
                      <a:pt x="320906" y="-4332"/>
                      <a:pt x="252687" y="3248"/>
                    </a:cubicBezTo>
                    <a:cubicBezTo>
                      <a:pt x="173279" y="11911"/>
                      <a:pt x="122024" y="62443"/>
                      <a:pt x="76906" y="122000"/>
                    </a:cubicBezTo>
                    <a:cubicBezTo>
                      <a:pt x="27095" y="188053"/>
                      <a:pt x="13379" y="266739"/>
                      <a:pt x="6882" y="345787"/>
                    </a:cubicBezTo>
                    <a:cubicBezTo>
                      <a:pt x="1468" y="412923"/>
                      <a:pt x="1829" y="480781"/>
                      <a:pt x="24" y="548278"/>
                    </a:cubicBezTo>
                    <a:cubicBezTo>
                      <a:pt x="-698" y="586539"/>
                      <a:pt x="14823" y="616497"/>
                      <a:pt x="45865" y="639598"/>
                    </a:cubicBezTo>
                    <a:cubicBezTo>
                      <a:pt x="109752" y="686882"/>
                      <a:pt x="180137" y="719367"/>
                      <a:pt x="257741" y="735971"/>
                    </a:cubicBezTo>
                    <a:cubicBezTo>
                      <a:pt x="266764" y="737776"/>
                      <a:pt x="275788" y="738498"/>
                      <a:pt x="284812" y="739220"/>
                    </a:cubicBezTo>
                    <a:cubicBezTo>
                      <a:pt x="293474" y="739941"/>
                      <a:pt x="299972" y="740663"/>
                      <a:pt x="304303" y="742468"/>
                    </a:cubicBezTo>
                    <a:cubicBezTo>
                      <a:pt x="321267" y="710344"/>
                      <a:pt x="357362" y="657645"/>
                      <a:pt x="370356" y="640681"/>
                    </a:cubicBezTo>
                    <a:cubicBezTo>
                      <a:pt x="418362" y="577515"/>
                      <a:pt x="552996" y="436746"/>
                      <a:pt x="638901" y="350118"/>
                    </a:cubicBezTo>
                    <a:cubicBezTo>
                      <a:pt x="633848" y="342899"/>
                      <a:pt x="640706" y="315106"/>
                      <a:pt x="640706" y="308609"/>
                    </a:cubicBezTo>
                    <a:close/>
                  </a:path>
                </a:pathLst>
              </a:custGeom>
              <a:solidFill>
                <a:srgbClr val="FFFFFF"/>
              </a:solidFill>
              <a:ln w="3607" cap="flat">
                <a:noFill/>
                <a:prstDash val="solid"/>
                <a:miter/>
              </a:ln>
            </p:spPr>
            <p:txBody>
              <a:bodyPr rtlCol="0" anchor="ctr"/>
              <a:lstStyle/>
              <a:p>
                <a:endParaRPr lang="en-US"/>
              </a:p>
            </p:txBody>
          </p:sp>
          <p:sp>
            <p:nvSpPr>
              <p:cNvPr id="12" name="Freeform 147">
                <a:extLst>
                  <a:ext uri="{FF2B5EF4-FFF2-40B4-BE49-F238E27FC236}">
                    <a16:creationId xmlns:a16="http://schemas.microsoft.com/office/drawing/2014/main" id="{1F140109-5B71-88C9-4AEB-6C1D8295CB60}"/>
                  </a:ext>
                </a:extLst>
              </p:cNvPr>
              <p:cNvSpPr/>
              <p:nvPr/>
            </p:nvSpPr>
            <p:spPr>
              <a:xfrm>
                <a:off x="4132833" y="1208355"/>
                <a:ext cx="3134400" cy="1933555"/>
              </a:xfrm>
              <a:custGeom>
                <a:avLst/>
                <a:gdLst>
                  <a:gd name="connsiteX0" fmla="*/ 3016049 w 3134400"/>
                  <a:gd name="connsiteY0" fmla="*/ 1317915 h 1933555"/>
                  <a:gd name="connsiteX1" fmla="*/ 2943860 w 3134400"/>
                  <a:gd name="connsiteY1" fmla="*/ 1196636 h 1933555"/>
                  <a:gd name="connsiteX2" fmla="*/ 2944221 w 3134400"/>
                  <a:gd name="connsiteY2" fmla="*/ 1200968 h 1933555"/>
                  <a:gd name="connsiteX3" fmla="*/ 2851818 w 3134400"/>
                  <a:gd name="connsiteY3" fmla="*/ 1137080 h 1933555"/>
                  <a:gd name="connsiteX4" fmla="*/ 2801286 w 3134400"/>
                  <a:gd name="connsiteY4" fmla="*/ 1072471 h 1933555"/>
                  <a:gd name="connsiteX5" fmla="*/ 2693724 w 3134400"/>
                  <a:gd name="connsiteY5" fmla="*/ 801038 h 1933555"/>
                  <a:gd name="connsiteX6" fmla="*/ 2623339 w 3134400"/>
                  <a:gd name="connsiteY6" fmla="*/ 595298 h 1933555"/>
                  <a:gd name="connsiteX7" fmla="*/ 2602765 w 3134400"/>
                  <a:gd name="connsiteY7" fmla="*/ 528884 h 1933555"/>
                  <a:gd name="connsiteX8" fmla="*/ 2564865 w 3134400"/>
                  <a:gd name="connsiteY8" fmla="*/ 496398 h 1933555"/>
                  <a:gd name="connsiteX9" fmla="*/ 2537794 w 3134400"/>
                  <a:gd name="connsiteY9" fmla="*/ 493511 h 1933555"/>
                  <a:gd name="connsiteX10" fmla="*/ 2454055 w 3134400"/>
                  <a:gd name="connsiteY10" fmla="*/ 440813 h 1933555"/>
                  <a:gd name="connsiteX11" fmla="*/ 2406410 w 3134400"/>
                  <a:gd name="connsiteY11" fmla="*/ 345522 h 1933555"/>
                  <a:gd name="connsiteX12" fmla="*/ 2295238 w 3134400"/>
                  <a:gd name="connsiteY12" fmla="*/ 154220 h 1933555"/>
                  <a:gd name="connsiteX13" fmla="*/ 2204279 w 3134400"/>
                  <a:gd name="connsiteY13" fmla="*/ 29333 h 1933555"/>
                  <a:gd name="connsiteX14" fmla="*/ 2098161 w 3134400"/>
                  <a:gd name="connsiteY14" fmla="*/ 21392 h 1933555"/>
                  <a:gd name="connsiteX15" fmla="*/ 2023083 w 3134400"/>
                  <a:gd name="connsiteY15" fmla="*/ 100078 h 1933555"/>
                  <a:gd name="connsiteX16" fmla="*/ 1892060 w 3134400"/>
                  <a:gd name="connsiteY16" fmla="*/ 271528 h 1933555"/>
                  <a:gd name="connsiteX17" fmla="*/ 1506568 w 3134400"/>
                  <a:gd name="connsiteY17" fmla="*/ 717298 h 1933555"/>
                  <a:gd name="connsiteX18" fmla="*/ 1506568 w 3134400"/>
                  <a:gd name="connsiteY18" fmla="*/ 717659 h 1933555"/>
                  <a:gd name="connsiteX19" fmla="*/ 1498266 w 3134400"/>
                  <a:gd name="connsiteY19" fmla="*/ 731014 h 1933555"/>
                  <a:gd name="connsiteX20" fmla="*/ 1435822 w 3134400"/>
                  <a:gd name="connsiteY20" fmla="*/ 811505 h 1933555"/>
                  <a:gd name="connsiteX21" fmla="*/ 1430047 w 3134400"/>
                  <a:gd name="connsiteY21" fmla="*/ 825222 h 1933555"/>
                  <a:gd name="connsiteX22" fmla="*/ 1286390 w 3134400"/>
                  <a:gd name="connsiteY22" fmla="*/ 1156932 h 1933555"/>
                  <a:gd name="connsiteX23" fmla="*/ 1211674 w 3134400"/>
                  <a:gd name="connsiteY23" fmla="*/ 1273518 h 1933555"/>
                  <a:gd name="connsiteX24" fmla="*/ 1125407 w 3134400"/>
                  <a:gd name="connsiteY24" fmla="*/ 1382163 h 1933555"/>
                  <a:gd name="connsiteX25" fmla="*/ 1118910 w 3134400"/>
                  <a:gd name="connsiteY25" fmla="*/ 1391187 h 1933555"/>
                  <a:gd name="connsiteX26" fmla="*/ 1066573 w 3134400"/>
                  <a:gd name="connsiteY26" fmla="*/ 1460489 h 1933555"/>
                  <a:gd name="connsiteX27" fmla="*/ 1041306 w 3134400"/>
                  <a:gd name="connsiteY27" fmla="*/ 1463377 h 1933555"/>
                  <a:gd name="connsiteX28" fmla="*/ 1030839 w 3134400"/>
                  <a:gd name="connsiteY28" fmla="*/ 1473483 h 1933555"/>
                  <a:gd name="connsiteX29" fmla="*/ 835927 w 3134400"/>
                  <a:gd name="connsiteY29" fmla="*/ 1648182 h 1933555"/>
                  <a:gd name="connsiteX30" fmla="*/ 695880 w 3134400"/>
                  <a:gd name="connsiteY30" fmla="*/ 1712069 h 1933555"/>
                  <a:gd name="connsiteX31" fmla="*/ 473536 w 3134400"/>
                  <a:gd name="connsiteY31" fmla="*/ 1751773 h 1933555"/>
                  <a:gd name="connsiteX32" fmla="*/ 457294 w 3134400"/>
                  <a:gd name="connsiteY32" fmla="*/ 1749969 h 1933555"/>
                  <a:gd name="connsiteX33" fmla="*/ 403513 w 3134400"/>
                  <a:gd name="connsiteY33" fmla="*/ 1762241 h 1933555"/>
                  <a:gd name="connsiteX34" fmla="*/ 307501 w 3134400"/>
                  <a:gd name="connsiteY34" fmla="*/ 1765490 h 1933555"/>
                  <a:gd name="connsiteX35" fmla="*/ 308222 w 3134400"/>
                  <a:gd name="connsiteY35" fmla="*/ 1765850 h 1933555"/>
                  <a:gd name="connsiteX36" fmla="*/ 306418 w 3134400"/>
                  <a:gd name="connsiteY36" fmla="*/ 1765490 h 1933555"/>
                  <a:gd name="connsiteX37" fmla="*/ 278264 w 3134400"/>
                  <a:gd name="connsiteY37" fmla="*/ 1764407 h 1933555"/>
                  <a:gd name="connsiteX38" fmla="*/ 275737 w 3134400"/>
                  <a:gd name="connsiteY38" fmla="*/ 1764407 h 1933555"/>
                  <a:gd name="connsiteX39" fmla="*/ 221234 w 3134400"/>
                  <a:gd name="connsiteY39" fmla="*/ 1805915 h 1933555"/>
                  <a:gd name="connsiteX40" fmla="*/ 66388 w 3134400"/>
                  <a:gd name="connsiteY40" fmla="*/ 1881354 h 1933555"/>
                  <a:gd name="connsiteX41" fmla="*/ 49062 w 3134400"/>
                  <a:gd name="connsiteY41" fmla="*/ 1888933 h 1933555"/>
                  <a:gd name="connsiteX42" fmla="*/ 8997 w 3134400"/>
                  <a:gd name="connsiteY42" fmla="*/ 1893265 h 1933555"/>
                  <a:gd name="connsiteX43" fmla="*/ 4666 w 3134400"/>
                  <a:gd name="connsiteY43" fmla="*/ 1902288 h 1933555"/>
                  <a:gd name="connsiteX44" fmla="*/ 78299 w 3134400"/>
                  <a:gd name="connsiteY44" fmla="*/ 1929721 h 1933555"/>
                  <a:gd name="connsiteX45" fmla="*/ 317607 w 3134400"/>
                  <a:gd name="connsiteY45" fmla="*/ 1920336 h 1933555"/>
                  <a:gd name="connsiteX46" fmla="*/ 578211 w 3134400"/>
                  <a:gd name="connsiteY46" fmla="*/ 1890738 h 1933555"/>
                  <a:gd name="connsiteX47" fmla="*/ 860472 w 3134400"/>
                  <a:gd name="connsiteY47" fmla="*/ 1888212 h 1933555"/>
                  <a:gd name="connsiteX48" fmla="*/ 1137318 w 3134400"/>
                  <a:gd name="connsiteY48" fmla="*/ 1848507 h 1933555"/>
                  <a:gd name="connsiteX49" fmla="*/ 1686681 w 3134400"/>
                  <a:gd name="connsiteY49" fmla="*/ 1757910 h 1933555"/>
                  <a:gd name="connsiteX50" fmla="*/ 1962083 w 3134400"/>
                  <a:gd name="connsiteY50" fmla="*/ 1710626 h 1933555"/>
                  <a:gd name="connsiteX51" fmla="*/ 2227379 w 3134400"/>
                  <a:gd name="connsiteY51" fmla="*/ 1669477 h 1933555"/>
                  <a:gd name="connsiteX52" fmla="*/ 2487623 w 3134400"/>
                  <a:gd name="connsiteY52" fmla="*/ 1694383 h 1933555"/>
                  <a:gd name="connsiteX53" fmla="*/ 2722239 w 3134400"/>
                  <a:gd name="connsiteY53" fmla="*/ 1740223 h 1933555"/>
                  <a:gd name="connsiteX54" fmla="*/ 3000529 w 3134400"/>
                  <a:gd name="connsiteY54" fmla="*/ 1700158 h 1933555"/>
                  <a:gd name="connsiteX55" fmla="*/ 3116393 w 3134400"/>
                  <a:gd name="connsiteY55" fmla="*/ 1635909 h 1933555"/>
                  <a:gd name="connsiteX56" fmla="*/ 3113505 w 3134400"/>
                  <a:gd name="connsiteY56" fmla="*/ 1492974 h 1933555"/>
                  <a:gd name="connsiteX57" fmla="*/ 3016049 w 3134400"/>
                  <a:gd name="connsiteY57" fmla="*/ 1317915 h 19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34400" h="1933555">
                    <a:moveTo>
                      <a:pt x="3016049" y="1317915"/>
                    </a:moveTo>
                    <a:cubicBezTo>
                      <a:pt x="2987896" y="1276406"/>
                      <a:pt x="2959020" y="1240672"/>
                      <a:pt x="2943860" y="1196636"/>
                    </a:cubicBezTo>
                    <a:cubicBezTo>
                      <a:pt x="2943860" y="1198080"/>
                      <a:pt x="2944221" y="1199524"/>
                      <a:pt x="2944221" y="1200968"/>
                    </a:cubicBezTo>
                    <a:cubicBezTo>
                      <a:pt x="2920760" y="1168483"/>
                      <a:pt x="2884665" y="1155127"/>
                      <a:pt x="2851818" y="1137080"/>
                    </a:cubicBezTo>
                    <a:cubicBezTo>
                      <a:pt x="2824386" y="1122281"/>
                      <a:pt x="2808866" y="1100263"/>
                      <a:pt x="2801286" y="1072471"/>
                    </a:cubicBezTo>
                    <a:cubicBezTo>
                      <a:pt x="2776019" y="977902"/>
                      <a:pt x="2740647" y="886944"/>
                      <a:pt x="2693724" y="801038"/>
                    </a:cubicBezTo>
                    <a:cubicBezTo>
                      <a:pt x="2657990" y="736068"/>
                      <a:pt x="2648605" y="663517"/>
                      <a:pt x="2623339" y="595298"/>
                    </a:cubicBezTo>
                    <a:cubicBezTo>
                      <a:pt x="2615398" y="573641"/>
                      <a:pt x="2608540" y="551262"/>
                      <a:pt x="2602765" y="528884"/>
                    </a:cubicBezTo>
                    <a:cubicBezTo>
                      <a:pt x="2597351" y="508310"/>
                      <a:pt x="2585440" y="497842"/>
                      <a:pt x="2564865" y="496398"/>
                    </a:cubicBezTo>
                    <a:cubicBezTo>
                      <a:pt x="2555842" y="495677"/>
                      <a:pt x="2546818" y="494233"/>
                      <a:pt x="2537794" y="493511"/>
                    </a:cubicBezTo>
                    <a:cubicBezTo>
                      <a:pt x="2500978" y="490262"/>
                      <a:pt x="2473185" y="474381"/>
                      <a:pt x="2454055" y="440813"/>
                    </a:cubicBezTo>
                    <a:cubicBezTo>
                      <a:pt x="2436368" y="409771"/>
                      <a:pt x="2420125" y="378369"/>
                      <a:pt x="2406410" y="345522"/>
                    </a:cubicBezTo>
                    <a:cubicBezTo>
                      <a:pt x="2378256" y="276582"/>
                      <a:pt x="2330972" y="218830"/>
                      <a:pt x="2295238" y="154220"/>
                    </a:cubicBezTo>
                    <a:cubicBezTo>
                      <a:pt x="2270332" y="108741"/>
                      <a:pt x="2244344" y="64344"/>
                      <a:pt x="2204279" y="29333"/>
                    </a:cubicBezTo>
                    <a:cubicBezTo>
                      <a:pt x="2163492" y="-6401"/>
                      <a:pt x="2141835" y="-10011"/>
                      <a:pt x="2098161" y="21392"/>
                    </a:cubicBezTo>
                    <a:cubicBezTo>
                      <a:pt x="2068202" y="43049"/>
                      <a:pt x="2043658" y="69398"/>
                      <a:pt x="2023083" y="100078"/>
                    </a:cubicBezTo>
                    <a:cubicBezTo>
                      <a:pt x="2013699" y="114155"/>
                      <a:pt x="1897113" y="267197"/>
                      <a:pt x="1892060" y="271528"/>
                    </a:cubicBezTo>
                    <a:cubicBezTo>
                      <a:pt x="1805071" y="353463"/>
                      <a:pt x="1571899" y="617316"/>
                      <a:pt x="1506568" y="717298"/>
                    </a:cubicBezTo>
                    <a:cubicBezTo>
                      <a:pt x="1506568" y="717298"/>
                      <a:pt x="1506568" y="717298"/>
                      <a:pt x="1506568" y="717659"/>
                    </a:cubicBezTo>
                    <a:cubicBezTo>
                      <a:pt x="1505124" y="721269"/>
                      <a:pt x="1502236" y="725600"/>
                      <a:pt x="1498266" y="731014"/>
                    </a:cubicBezTo>
                    <a:cubicBezTo>
                      <a:pt x="1477692" y="758085"/>
                      <a:pt x="1457479" y="785517"/>
                      <a:pt x="1435822" y="811505"/>
                    </a:cubicBezTo>
                    <a:cubicBezTo>
                      <a:pt x="1435461" y="816920"/>
                      <a:pt x="1432213" y="820890"/>
                      <a:pt x="1430047" y="825222"/>
                    </a:cubicBezTo>
                    <a:cubicBezTo>
                      <a:pt x="1384929" y="904269"/>
                      <a:pt x="1311656" y="1068500"/>
                      <a:pt x="1286390" y="1156932"/>
                    </a:cubicBezTo>
                    <a:cubicBezTo>
                      <a:pt x="1273396" y="1201690"/>
                      <a:pt x="1239106" y="1235980"/>
                      <a:pt x="1211674" y="1273518"/>
                    </a:cubicBezTo>
                    <a:cubicBezTo>
                      <a:pt x="1201567" y="1287234"/>
                      <a:pt x="1134070" y="1367004"/>
                      <a:pt x="1125407" y="1382163"/>
                    </a:cubicBezTo>
                    <a:cubicBezTo>
                      <a:pt x="1123603" y="1385412"/>
                      <a:pt x="1121437" y="1389021"/>
                      <a:pt x="1118910" y="1391187"/>
                    </a:cubicBezTo>
                    <a:cubicBezTo>
                      <a:pt x="1116745" y="1419341"/>
                      <a:pt x="1092561" y="1453992"/>
                      <a:pt x="1066573" y="1460489"/>
                    </a:cubicBezTo>
                    <a:cubicBezTo>
                      <a:pt x="1057549" y="1462655"/>
                      <a:pt x="1048886" y="1463737"/>
                      <a:pt x="1041306" y="1463377"/>
                    </a:cubicBezTo>
                    <a:cubicBezTo>
                      <a:pt x="1039141" y="1466986"/>
                      <a:pt x="1033727" y="1470234"/>
                      <a:pt x="1030839" y="1473483"/>
                    </a:cubicBezTo>
                    <a:cubicBezTo>
                      <a:pt x="986082" y="1527264"/>
                      <a:pt x="884655" y="1599093"/>
                      <a:pt x="835927" y="1648182"/>
                    </a:cubicBezTo>
                    <a:cubicBezTo>
                      <a:pt x="796223" y="1688608"/>
                      <a:pt x="750744" y="1708821"/>
                      <a:pt x="695880" y="1712069"/>
                    </a:cubicBezTo>
                    <a:cubicBezTo>
                      <a:pt x="655815" y="1714596"/>
                      <a:pt x="508187" y="1741667"/>
                      <a:pt x="473536" y="1751773"/>
                    </a:cubicBezTo>
                    <a:cubicBezTo>
                      <a:pt x="465956" y="1752495"/>
                      <a:pt x="460181" y="1752495"/>
                      <a:pt x="457294" y="1749969"/>
                    </a:cubicBezTo>
                    <a:cubicBezTo>
                      <a:pt x="440690" y="1760436"/>
                      <a:pt x="424447" y="1765128"/>
                      <a:pt x="403513" y="1762241"/>
                    </a:cubicBezTo>
                    <a:cubicBezTo>
                      <a:pt x="373554" y="1769099"/>
                      <a:pt x="339625" y="1766933"/>
                      <a:pt x="307501" y="1765490"/>
                    </a:cubicBezTo>
                    <a:cubicBezTo>
                      <a:pt x="307862" y="1765490"/>
                      <a:pt x="307862" y="1765850"/>
                      <a:pt x="308222" y="1765850"/>
                    </a:cubicBezTo>
                    <a:cubicBezTo>
                      <a:pt x="307501" y="1765490"/>
                      <a:pt x="307139" y="1765490"/>
                      <a:pt x="306418" y="1765490"/>
                    </a:cubicBezTo>
                    <a:cubicBezTo>
                      <a:pt x="296672" y="1765128"/>
                      <a:pt x="287287" y="1764768"/>
                      <a:pt x="278264" y="1764407"/>
                    </a:cubicBezTo>
                    <a:cubicBezTo>
                      <a:pt x="277542" y="1764407"/>
                      <a:pt x="276459" y="1764407"/>
                      <a:pt x="275737" y="1764407"/>
                    </a:cubicBezTo>
                    <a:cubicBezTo>
                      <a:pt x="253719" y="1770182"/>
                      <a:pt x="238920" y="1790756"/>
                      <a:pt x="221234" y="1805915"/>
                    </a:cubicBezTo>
                    <a:cubicBezTo>
                      <a:pt x="176116" y="1845259"/>
                      <a:pt x="126305" y="1875939"/>
                      <a:pt x="66388" y="1881354"/>
                    </a:cubicBezTo>
                    <a:cubicBezTo>
                      <a:pt x="62778" y="1886046"/>
                      <a:pt x="57003" y="1889294"/>
                      <a:pt x="49062" y="1888933"/>
                    </a:cubicBezTo>
                    <a:cubicBezTo>
                      <a:pt x="35707" y="1888573"/>
                      <a:pt x="21630" y="1888212"/>
                      <a:pt x="8997" y="1893265"/>
                    </a:cubicBezTo>
                    <a:cubicBezTo>
                      <a:pt x="-1110" y="1897235"/>
                      <a:pt x="-2914" y="1896152"/>
                      <a:pt x="4666" y="1902288"/>
                    </a:cubicBezTo>
                    <a:cubicBezTo>
                      <a:pt x="25240" y="1919975"/>
                      <a:pt x="51589" y="1927555"/>
                      <a:pt x="78299" y="1929721"/>
                    </a:cubicBezTo>
                    <a:cubicBezTo>
                      <a:pt x="159151" y="1936940"/>
                      <a:pt x="237838" y="1934052"/>
                      <a:pt x="317607" y="1920336"/>
                    </a:cubicBezTo>
                    <a:cubicBezTo>
                      <a:pt x="404234" y="1905537"/>
                      <a:pt x="489779" y="1890016"/>
                      <a:pt x="578211" y="1890738"/>
                    </a:cubicBezTo>
                    <a:cubicBezTo>
                      <a:pt x="672418" y="1891460"/>
                      <a:pt x="766626" y="1901206"/>
                      <a:pt x="860472" y="1888212"/>
                    </a:cubicBezTo>
                    <a:cubicBezTo>
                      <a:pt x="952874" y="1875217"/>
                      <a:pt x="1045277" y="1862584"/>
                      <a:pt x="1137318" y="1848507"/>
                    </a:cubicBezTo>
                    <a:cubicBezTo>
                      <a:pt x="1321041" y="1821075"/>
                      <a:pt x="1503319" y="1786785"/>
                      <a:pt x="1686681" y="1757910"/>
                    </a:cubicBezTo>
                    <a:cubicBezTo>
                      <a:pt x="1778722" y="1743472"/>
                      <a:pt x="1870764" y="1728673"/>
                      <a:pt x="1962083" y="1710626"/>
                    </a:cubicBezTo>
                    <a:cubicBezTo>
                      <a:pt x="2049793" y="1693300"/>
                      <a:pt x="2137504" y="1674170"/>
                      <a:pt x="2227379" y="1669477"/>
                    </a:cubicBezTo>
                    <a:cubicBezTo>
                      <a:pt x="2314729" y="1664785"/>
                      <a:pt x="2402800" y="1673087"/>
                      <a:pt x="2487623" y="1694383"/>
                    </a:cubicBezTo>
                    <a:cubicBezTo>
                      <a:pt x="2564865" y="1713513"/>
                      <a:pt x="2641747" y="1739501"/>
                      <a:pt x="2722239" y="1740223"/>
                    </a:cubicBezTo>
                    <a:cubicBezTo>
                      <a:pt x="2815002" y="1741306"/>
                      <a:pt x="2912097" y="1728673"/>
                      <a:pt x="3000529" y="1700158"/>
                    </a:cubicBezTo>
                    <a:cubicBezTo>
                      <a:pt x="3041316" y="1687164"/>
                      <a:pt x="3087878" y="1669839"/>
                      <a:pt x="3116393" y="1635909"/>
                    </a:cubicBezTo>
                    <a:cubicBezTo>
                      <a:pt x="3149600" y="1596205"/>
                      <a:pt x="3129748" y="1535566"/>
                      <a:pt x="3113505" y="1492974"/>
                    </a:cubicBezTo>
                    <a:cubicBezTo>
                      <a:pt x="3088239" y="1431252"/>
                      <a:pt x="3053588" y="1372779"/>
                      <a:pt x="3016049" y="1317915"/>
                    </a:cubicBezTo>
                    <a:close/>
                  </a:path>
                </a:pathLst>
              </a:custGeom>
              <a:solidFill>
                <a:srgbClr val="FFFFFF"/>
              </a:solidFill>
              <a:ln w="3607" cap="flat">
                <a:noFill/>
                <a:prstDash val="solid"/>
                <a:miter/>
              </a:ln>
            </p:spPr>
            <p:txBody>
              <a:bodyPr rtlCol="0" anchor="ctr"/>
              <a:lstStyle/>
              <a:p>
                <a:endParaRPr lang="en-US"/>
              </a:p>
            </p:txBody>
          </p:sp>
          <p:sp>
            <p:nvSpPr>
              <p:cNvPr id="13" name="Freeform 148">
                <a:extLst>
                  <a:ext uri="{FF2B5EF4-FFF2-40B4-BE49-F238E27FC236}">
                    <a16:creationId xmlns:a16="http://schemas.microsoft.com/office/drawing/2014/main" id="{2C540C43-B534-EA48-954B-3820A7575411}"/>
                  </a:ext>
                </a:extLst>
              </p:cNvPr>
              <p:cNvSpPr/>
              <p:nvPr/>
            </p:nvSpPr>
            <p:spPr>
              <a:xfrm>
                <a:off x="5378797" y="1920961"/>
                <a:ext cx="230634" cy="144294"/>
              </a:xfrm>
              <a:custGeom>
                <a:avLst/>
                <a:gdLst>
                  <a:gd name="connsiteX0" fmla="*/ 212598 w 230634"/>
                  <a:gd name="connsiteY0" fmla="*/ 1444 h 144294"/>
                  <a:gd name="connsiteX1" fmla="*/ 206101 w 230634"/>
                  <a:gd name="connsiteY1" fmla="*/ 0 h 144294"/>
                  <a:gd name="connsiteX2" fmla="*/ 63166 w 230634"/>
                  <a:gd name="connsiteY2" fmla="*/ 82296 h 144294"/>
                  <a:gd name="connsiteX3" fmla="*/ 15881 w 230634"/>
                  <a:gd name="connsiteY3" fmla="*/ 75077 h 144294"/>
                  <a:gd name="connsiteX4" fmla="*/ 0 w 230634"/>
                  <a:gd name="connsiteY4" fmla="*/ 119835 h 144294"/>
                  <a:gd name="connsiteX5" fmla="*/ 31402 w 230634"/>
                  <a:gd name="connsiteY5" fmla="*/ 134633 h 144294"/>
                  <a:gd name="connsiteX6" fmla="*/ 136438 w 230634"/>
                  <a:gd name="connsiteY6" fmla="*/ 127414 h 144294"/>
                  <a:gd name="connsiteX7" fmla="*/ 226314 w 230634"/>
                  <a:gd name="connsiteY7" fmla="*/ 25266 h 144294"/>
                  <a:gd name="connsiteX8" fmla="*/ 212598 w 230634"/>
                  <a:gd name="connsiteY8" fmla="*/ 1444 h 14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34" h="144294">
                    <a:moveTo>
                      <a:pt x="212598" y="1444"/>
                    </a:moveTo>
                    <a:cubicBezTo>
                      <a:pt x="210432" y="1083"/>
                      <a:pt x="208266" y="361"/>
                      <a:pt x="206101" y="0"/>
                    </a:cubicBezTo>
                    <a:cubicBezTo>
                      <a:pt x="176864" y="48728"/>
                      <a:pt x="123444" y="82296"/>
                      <a:pt x="63166" y="82296"/>
                    </a:cubicBezTo>
                    <a:cubicBezTo>
                      <a:pt x="46562" y="82296"/>
                      <a:pt x="30681" y="79769"/>
                      <a:pt x="15881" y="75077"/>
                    </a:cubicBezTo>
                    <a:cubicBezTo>
                      <a:pt x="13355" y="92764"/>
                      <a:pt x="7941" y="107201"/>
                      <a:pt x="0" y="119835"/>
                    </a:cubicBezTo>
                    <a:cubicBezTo>
                      <a:pt x="12272" y="124527"/>
                      <a:pt x="27793" y="133551"/>
                      <a:pt x="31402" y="134633"/>
                    </a:cubicBezTo>
                    <a:cubicBezTo>
                      <a:pt x="65331" y="145823"/>
                      <a:pt x="105396" y="151598"/>
                      <a:pt x="136438" y="127414"/>
                    </a:cubicBezTo>
                    <a:cubicBezTo>
                      <a:pt x="172533" y="99261"/>
                      <a:pt x="200687" y="62805"/>
                      <a:pt x="226314" y="25266"/>
                    </a:cubicBezTo>
                    <a:cubicBezTo>
                      <a:pt x="236781" y="10467"/>
                      <a:pt x="226675" y="4331"/>
                      <a:pt x="212598" y="1444"/>
                    </a:cubicBezTo>
                    <a:close/>
                  </a:path>
                </a:pathLst>
              </a:custGeom>
              <a:solidFill>
                <a:srgbClr val="FFFFFF"/>
              </a:solidFill>
              <a:ln w="3607" cap="flat">
                <a:noFill/>
                <a:prstDash val="solid"/>
                <a:miter/>
              </a:ln>
            </p:spPr>
            <p:txBody>
              <a:bodyPr rtlCol="0" anchor="ctr"/>
              <a:lstStyle/>
              <a:p>
                <a:endParaRPr lang="en-US"/>
              </a:p>
            </p:txBody>
          </p:sp>
          <p:sp>
            <p:nvSpPr>
              <p:cNvPr id="14" name="Freeform 149">
                <a:extLst>
                  <a:ext uri="{FF2B5EF4-FFF2-40B4-BE49-F238E27FC236}">
                    <a16:creationId xmlns:a16="http://schemas.microsoft.com/office/drawing/2014/main" id="{02151E46-2E15-C1D2-81D2-98B88ED88CE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5" name="Freeform 150">
                <a:extLst>
                  <a:ext uri="{FF2B5EF4-FFF2-40B4-BE49-F238E27FC236}">
                    <a16:creationId xmlns:a16="http://schemas.microsoft.com/office/drawing/2014/main" id="{3D1FEA97-5311-BDD8-1FAF-B70714ED2977}"/>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6" name="Freeform 151">
                <a:extLst>
                  <a:ext uri="{FF2B5EF4-FFF2-40B4-BE49-F238E27FC236}">
                    <a16:creationId xmlns:a16="http://schemas.microsoft.com/office/drawing/2014/main" id="{BBA8FF9D-DE87-953F-A19F-A72444D590F9}"/>
                  </a:ext>
                </a:extLst>
              </p:cNvPr>
              <p:cNvSpPr/>
              <p:nvPr/>
            </p:nvSpPr>
            <p:spPr>
              <a:xfrm>
                <a:off x="5330045" y="1225777"/>
                <a:ext cx="640344" cy="687243"/>
              </a:xfrm>
              <a:custGeom>
                <a:avLst/>
                <a:gdLst>
                  <a:gd name="connsiteX0" fmla="*/ 640344 w 640344"/>
                  <a:gd name="connsiteY0" fmla="*/ 253024 h 687243"/>
                  <a:gd name="connsiteX1" fmla="*/ 586924 w 640344"/>
                  <a:gd name="connsiteY1" fmla="*/ 68580 h 687243"/>
                  <a:gd name="connsiteX2" fmla="*/ 522315 w 640344"/>
                  <a:gd name="connsiteY2" fmla="*/ 0 h 687243"/>
                  <a:gd name="connsiteX3" fmla="*/ 556244 w 640344"/>
                  <a:gd name="connsiteY3" fmla="*/ 72550 h 687243"/>
                  <a:gd name="connsiteX4" fmla="*/ 521954 w 640344"/>
                  <a:gd name="connsiteY4" fmla="*/ 323770 h 687243"/>
                  <a:gd name="connsiteX5" fmla="*/ 183024 w 640344"/>
                  <a:gd name="connsiteY5" fmla="*/ 526261 h 687243"/>
                  <a:gd name="connsiteX6" fmla="*/ 385 w 640344"/>
                  <a:gd name="connsiteY6" fmla="*/ 466344 h 687243"/>
                  <a:gd name="connsiteX7" fmla="*/ 24 w 640344"/>
                  <a:gd name="connsiteY7" fmla="*/ 493054 h 687243"/>
                  <a:gd name="connsiteX8" fmla="*/ 45864 w 640344"/>
                  <a:gd name="connsiteY8" fmla="*/ 584374 h 687243"/>
                  <a:gd name="connsiteX9" fmla="*/ 257740 w 640344"/>
                  <a:gd name="connsiteY9" fmla="*/ 680747 h 687243"/>
                  <a:gd name="connsiteX10" fmla="*/ 284811 w 640344"/>
                  <a:gd name="connsiteY10" fmla="*/ 683995 h 687243"/>
                  <a:gd name="connsiteX11" fmla="*/ 304302 w 640344"/>
                  <a:gd name="connsiteY11" fmla="*/ 687244 h 687243"/>
                  <a:gd name="connsiteX12" fmla="*/ 370356 w 640344"/>
                  <a:gd name="connsiteY12" fmla="*/ 585457 h 687243"/>
                  <a:gd name="connsiteX13" fmla="*/ 638901 w 640344"/>
                  <a:gd name="connsiteY13" fmla="*/ 294894 h 687243"/>
                  <a:gd name="connsiteX14" fmla="*/ 640344 w 640344"/>
                  <a:gd name="connsiteY14" fmla="*/ 253024 h 6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344" h="687243">
                    <a:moveTo>
                      <a:pt x="640344" y="253024"/>
                    </a:moveTo>
                    <a:cubicBezTo>
                      <a:pt x="637818" y="186971"/>
                      <a:pt x="619410" y="125610"/>
                      <a:pt x="586924" y="68580"/>
                    </a:cubicBezTo>
                    <a:cubicBezTo>
                      <a:pt x="570682" y="39343"/>
                      <a:pt x="548303" y="16964"/>
                      <a:pt x="522315" y="0"/>
                    </a:cubicBezTo>
                    <a:cubicBezTo>
                      <a:pt x="537114" y="21657"/>
                      <a:pt x="548664" y="45479"/>
                      <a:pt x="556244" y="72550"/>
                    </a:cubicBezTo>
                    <a:cubicBezTo>
                      <a:pt x="579706" y="155207"/>
                      <a:pt x="564185" y="249776"/>
                      <a:pt x="521954" y="323770"/>
                    </a:cubicBezTo>
                    <a:cubicBezTo>
                      <a:pt x="454818" y="441439"/>
                      <a:pt x="319101" y="523735"/>
                      <a:pt x="183024" y="526261"/>
                    </a:cubicBezTo>
                    <a:cubicBezTo>
                      <a:pt x="120580" y="527344"/>
                      <a:pt x="49474" y="508214"/>
                      <a:pt x="385" y="466344"/>
                    </a:cubicBezTo>
                    <a:cubicBezTo>
                      <a:pt x="385" y="475368"/>
                      <a:pt x="24" y="484030"/>
                      <a:pt x="24" y="493054"/>
                    </a:cubicBezTo>
                    <a:cubicBezTo>
                      <a:pt x="-698" y="531314"/>
                      <a:pt x="14823" y="561273"/>
                      <a:pt x="45864" y="584374"/>
                    </a:cubicBezTo>
                    <a:cubicBezTo>
                      <a:pt x="109752" y="631658"/>
                      <a:pt x="180136" y="664143"/>
                      <a:pt x="257740" y="680747"/>
                    </a:cubicBezTo>
                    <a:cubicBezTo>
                      <a:pt x="266764" y="682552"/>
                      <a:pt x="275788" y="683273"/>
                      <a:pt x="284811" y="683995"/>
                    </a:cubicBezTo>
                    <a:cubicBezTo>
                      <a:pt x="293474" y="684717"/>
                      <a:pt x="299971" y="685439"/>
                      <a:pt x="304302" y="687244"/>
                    </a:cubicBezTo>
                    <a:cubicBezTo>
                      <a:pt x="321267" y="655119"/>
                      <a:pt x="357362" y="602421"/>
                      <a:pt x="370356" y="585457"/>
                    </a:cubicBezTo>
                    <a:cubicBezTo>
                      <a:pt x="418362" y="522291"/>
                      <a:pt x="552995" y="381521"/>
                      <a:pt x="638901" y="294894"/>
                    </a:cubicBezTo>
                    <a:cubicBezTo>
                      <a:pt x="633487" y="287314"/>
                      <a:pt x="640344" y="259521"/>
                      <a:pt x="640344" y="253024"/>
                    </a:cubicBezTo>
                    <a:close/>
                  </a:path>
                </a:pathLst>
              </a:custGeom>
              <a:solidFill>
                <a:srgbClr val="FFFFFF"/>
              </a:solidFill>
              <a:ln w="3607" cap="flat">
                <a:noFill/>
                <a:prstDash val="solid"/>
                <a:miter/>
              </a:ln>
            </p:spPr>
            <p:txBody>
              <a:bodyPr rtlCol="0" anchor="ctr"/>
              <a:lstStyle/>
              <a:p>
                <a:endParaRPr lang="en-US"/>
              </a:p>
            </p:txBody>
          </p:sp>
          <p:sp>
            <p:nvSpPr>
              <p:cNvPr id="17" name="Freeform 152">
                <a:extLst>
                  <a:ext uri="{FF2B5EF4-FFF2-40B4-BE49-F238E27FC236}">
                    <a16:creationId xmlns:a16="http://schemas.microsoft.com/office/drawing/2014/main" id="{5D348936-CCCF-22D6-0278-0CE6AC5C1397}"/>
                  </a:ext>
                </a:extLst>
              </p:cNvPr>
              <p:cNvSpPr/>
              <p:nvPr/>
            </p:nvSpPr>
            <p:spPr>
              <a:xfrm>
                <a:off x="4313641" y="2461661"/>
                <a:ext cx="1046025" cy="584012"/>
              </a:xfrm>
              <a:custGeom>
                <a:avLst/>
                <a:gdLst>
                  <a:gd name="connsiteX0" fmla="*/ 354811 w 1046025"/>
                  <a:gd name="connsiteY0" fmla="*/ 564883 h 584012"/>
                  <a:gd name="connsiteX1" fmla="*/ 592676 w 1046025"/>
                  <a:gd name="connsiteY1" fmla="*/ 511462 h 584012"/>
                  <a:gd name="connsiteX2" fmla="*/ 626243 w 1046025"/>
                  <a:gd name="connsiteY2" fmla="*/ 499912 h 584012"/>
                  <a:gd name="connsiteX3" fmla="*/ 635989 w 1046025"/>
                  <a:gd name="connsiteY3" fmla="*/ 495942 h 584012"/>
                  <a:gd name="connsiteX4" fmla="*/ 665948 w 1046025"/>
                  <a:gd name="connsiteY4" fmla="*/ 481143 h 584012"/>
                  <a:gd name="connsiteX5" fmla="*/ 753297 w 1046025"/>
                  <a:gd name="connsiteY5" fmla="*/ 426640 h 584012"/>
                  <a:gd name="connsiteX6" fmla="*/ 754019 w 1046025"/>
                  <a:gd name="connsiteY6" fmla="*/ 426279 h 584012"/>
                  <a:gd name="connsiteX7" fmla="*/ 773149 w 1046025"/>
                  <a:gd name="connsiteY7" fmla="*/ 410036 h 584012"/>
                  <a:gd name="connsiteX8" fmla="*/ 811049 w 1046025"/>
                  <a:gd name="connsiteY8" fmla="*/ 375024 h 584012"/>
                  <a:gd name="connsiteX9" fmla="*/ 880711 w 1046025"/>
                  <a:gd name="connsiteY9" fmla="*/ 298504 h 584012"/>
                  <a:gd name="connsiteX10" fmla="*/ 889374 w 1046025"/>
                  <a:gd name="connsiteY10" fmla="*/ 287675 h 584012"/>
                  <a:gd name="connsiteX11" fmla="*/ 892262 w 1046025"/>
                  <a:gd name="connsiteY11" fmla="*/ 284066 h 584012"/>
                  <a:gd name="connsiteX12" fmla="*/ 922582 w 1046025"/>
                  <a:gd name="connsiteY12" fmla="*/ 241113 h 584012"/>
                  <a:gd name="connsiteX13" fmla="*/ 981416 w 1046025"/>
                  <a:gd name="connsiteY13" fmla="*/ 144018 h 584012"/>
                  <a:gd name="connsiteX14" fmla="*/ 1012457 w 1046025"/>
                  <a:gd name="connsiteY14" fmla="*/ 81935 h 584012"/>
                  <a:gd name="connsiteX15" fmla="*/ 1024008 w 1046025"/>
                  <a:gd name="connsiteY15" fmla="*/ 56669 h 584012"/>
                  <a:gd name="connsiteX16" fmla="*/ 1046025 w 1046025"/>
                  <a:gd name="connsiteY16" fmla="*/ 0 h 584012"/>
                  <a:gd name="connsiteX17" fmla="*/ 1030505 w 1046025"/>
                  <a:gd name="connsiteY17" fmla="*/ 20213 h 584012"/>
                  <a:gd name="connsiteX18" fmla="*/ 944238 w 1046025"/>
                  <a:gd name="connsiteY18" fmla="*/ 128858 h 584012"/>
                  <a:gd name="connsiteX19" fmla="*/ 937741 w 1046025"/>
                  <a:gd name="connsiteY19" fmla="*/ 137882 h 584012"/>
                  <a:gd name="connsiteX20" fmla="*/ 885404 w 1046025"/>
                  <a:gd name="connsiteY20" fmla="*/ 207184 h 584012"/>
                  <a:gd name="connsiteX21" fmla="*/ 860138 w 1046025"/>
                  <a:gd name="connsiteY21" fmla="*/ 210071 h 584012"/>
                  <a:gd name="connsiteX22" fmla="*/ 849670 w 1046025"/>
                  <a:gd name="connsiteY22" fmla="*/ 220178 h 584012"/>
                  <a:gd name="connsiteX23" fmla="*/ 654758 w 1046025"/>
                  <a:gd name="connsiteY23" fmla="*/ 394877 h 584012"/>
                  <a:gd name="connsiteX24" fmla="*/ 514711 w 1046025"/>
                  <a:gd name="connsiteY24" fmla="*/ 458764 h 584012"/>
                  <a:gd name="connsiteX25" fmla="*/ 292367 w 1046025"/>
                  <a:gd name="connsiteY25" fmla="*/ 498468 h 584012"/>
                  <a:gd name="connsiteX26" fmla="*/ 276125 w 1046025"/>
                  <a:gd name="connsiteY26" fmla="*/ 496664 h 584012"/>
                  <a:gd name="connsiteX27" fmla="*/ 222344 w 1046025"/>
                  <a:gd name="connsiteY27" fmla="*/ 508936 h 584012"/>
                  <a:gd name="connsiteX28" fmla="*/ 126331 w 1046025"/>
                  <a:gd name="connsiteY28" fmla="*/ 512184 h 584012"/>
                  <a:gd name="connsiteX29" fmla="*/ 127054 w 1046025"/>
                  <a:gd name="connsiteY29" fmla="*/ 512545 h 584012"/>
                  <a:gd name="connsiteX30" fmla="*/ 125249 w 1046025"/>
                  <a:gd name="connsiteY30" fmla="*/ 512184 h 584012"/>
                  <a:gd name="connsiteX31" fmla="*/ 97095 w 1046025"/>
                  <a:gd name="connsiteY31" fmla="*/ 511101 h 584012"/>
                  <a:gd name="connsiteX32" fmla="*/ 94568 w 1046025"/>
                  <a:gd name="connsiteY32" fmla="*/ 511101 h 584012"/>
                  <a:gd name="connsiteX33" fmla="*/ 40065 w 1046025"/>
                  <a:gd name="connsiteY33" fmla="*/ 552610 h 584012"/>
                  <a:gd name="connsiteX34" fmla="*/ 0 w 1046025"/>
                  <a:gd name="connsiteY34" fmla="*/ 584013 h 584012"/>
                  <a:gd name="connsiteX35" fmla="*/ 354811 w 1046025"/>
                  <a:gd name="connsiteY35" fmla="*/ 564883 h 58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6025" h="584012">
                    <a:moveTo>
                      <a:pt x="354811" y="564883"/>
                    </a:moveTo>
                    <a:cubicBezTo>
                      <a:pt x="435303" y="552971"/>
                      <a:pt x="515072" y="536007"/>
                      <a:pt x="592676" y="511462"/>
                    </a:cubicBezTo>
                    <a:cubicBezTo>
                      <a:pt x="603865" y="507853"/>
                      <a:pt x="615054" y="504244"/>
                      <a:pt x="626243" y="499912"/>
                    </a:cubicBezTo>
                    <a:cubicBezTo>
                      <a:pt x="628770" y="498829"/>
                      <a:pt x="632380" y="497385"/>
                      <a:pt x="635989" y="495942"/>
                    </a:cubicBezTo>
                    <a:cubicBezTo>
                      <a:pt x="646096" y="491249"/>
                      <a:pt x="656202" y="486196"/>
                      <a:pt x="665948" y="481143"/>
                    </a:cubicBezTo>
                    <a:cubicBezTo>
                      <a:pt x="696267" y="464900"/>
                      <a:pt x="725504" y="446853"/>
                      <a:pt x="753297" y="426640"/>
                    </a:cubicBezTo>
                    <a:cubicBezTo>
                      <a:pt x="753658" y="426640"/>
                      <a:pt x="753658" y="426279"/>
                      <a:pt x="754019" y="426279"/>
                    </a:cubicBezTo>
                    <a:cubicBezTo>
                      <a:pt x="760516" y="420865"/>
                      <a:pt x="767013" y="415450"/>
                      <a:pt x="773149" y="410036"/>
                    </a:cubicBezTo>
                    <a:cubicBezTo>
                      <a:pt x="786143" y="398847"/>
                      <a:pt x="798777" y="387296"/>
                      <a:pt x="811049" y="375024"/>
                    </a:cubicBezTo>
                    <a:cubicBezTo>
                      <a:pt x="835593" y="350841"/>
                      <a:pt x="859055" y="325214"/>
                      <a:pt x="880711" y="298504"/>
                    </a:cubicBezTo>
                    <a:cubicBezTo>
                      <a:pt x="883599" y="294894"/>
                      <a:pt x="886487" y="291285"/>
                      <a:pt x="889374" y="287675"/>
                    </a:cubicBezTo>
                    <a:cubicBezTo>
                      <a:pt x="890457" y="286231"/>
                      <a:pt x="891540" y="284788"/>
                      <a:pt x="892262" y="284066"/>
                    </a:cubicBezTo>
                    <a:cubicBezTo>
                      <a:pt x="902730" y="269989"/>
                      <a:pt x="912836" y="255551"/>
                      <a:pt x="922582" y="241113"/>
                    </a:cubicBezTo>
                    <a:cubicBezTo>
                      <a:pt x="943516" y="209710"/>
                      <a:pt x="963729" y="177586"/>
                      <a:pt x="981416" y="144018"/>
                    </a:cubicBezTo>
                    <a:cubicBezTo>
                      <a:pt x="992244" y="123805"/>
                      <a:pt x="1002712" y="103231"/>
                      <a:pt x="1012457" y="81935"/>
                    </a:cubicBezTo>
                    <a:cubicBezTo>
                      <a:pt x="1016428" y="73633"/>
                      <a:pt x="1020037" y="64971"/>
                      <a:pt x="1024008" y="56669"/>
                    </a:cubicBezTo>
                    <a:cubicBezTo>
                      <a:pt x="1031588" y="37899"/>
                      <a:pt x="1038807" y="18769"/>
                      <a:pt x="1046025" y="0"/>
                    </a:cubicBezTo>
                    <a:cubicBezTo>
                      <a:pt x="1040611" y="6858"/>
                      <a:pt x="1035558" y="13355"/>
                      <a:pt x="1030505" y="20213"/>
                    </a:cubicBezTo>
                    <a:cubicBezTo>
                      <a:pt x="1020398" y="33929"/>
                      <a:pt x="952901" y="113698"/>
                      <a:pt x="944238" y="128858"/>
                    </a:cubicBezTo>
                    <a:cubicBezTo>
                      <a:pt x="942434" y="132107"/>
                      <a:pt x="940268" y="135716"/>
                      <a:pt x="937741" y="137882"/>
                    </a:cubicBezTo>
                    <a:cubicBezTo>
                      <a:pt x="935576" y="166036"/>
                      <a:pt x="911392" y="200687"/>
                      <a:pt x="885404" y="207184"/>
                    </a:cubicBezTo>
                    <a:cubicBezTo>
                      <a:pt x="876380" y="209349"/>
                      <a:pt x="867717" y="210432"/>
                      <a:pt x="860138" y="210071"/>
                    </a:cubicBezTo>
                    <a:cubicBezTo>
                      <a:pt x="857972" y="213681"/>
                      <a:pt x="852558" y="216929"/>
                      <a:pt x="849670" y="220178"/>
                    </a:cubicBezTo>
                    <a:cubicBezTo>
                      <a:pt x="804912" y="273959"/>
                      <a:pt x="703486" y="345788"/>
                      <a:pt x="654758" y="394877"/>
                    </a:cubicBezTo>
                    <a:cubicBezTo>
                      <a:pt x="615054" y="435302"/>
                      <a:pt x="569575" y="455516"/>
                      <a:pt x="514711" y="458764"/>
                    </a:cubicBezTo>
                    <a:cubicBezTo>
                      <a:pt x="474646" y="461291"/>
                      <a:pt x="327018" y="488362"/>
                      <a:pt x="292367" y="498468"/>
                    </a:cubicBezTo>
                    <a:cubicBezTo>
                      <a:pt x="284787" y="499190"/>
                      <a:pt x="279012" y="499190"/>
                      <a:pt x="276125" y="496664"/>
                    </a:cubicBezTo>
                    <a:cubicBezTo>
                      <a:pt x="259521" y="507131"/>
                      <a:pt x="243278" y="511823"/>
                      <a:pt x="222344" y="508936"/>
                    </a:cubicBezTo>
                    <a:cubicBezTo>
                      <a:pt x="192385" y="515794"/>
                      <a:pt x="158456" y="513628"/>
                      <a:pt x="126331" y="512184"/>
                    </a:cubicBezTo>
                    <a:cubicBezTo>
                      <a:pt x="126693" y="512184"/>
                      <a:pt x="126693" y="512545"/>
                      <a:pt x="127054" y="512545"/>
                    </a:cubicBezTo>
                    <a:cubicBezTo>
                      <a:pt x="126331" y="512184"/>
                      <a:pt x="125971" y="512184"/>
                      <a:pt x="125249" y="512184"/>
                    </a:cubicBezTo>
                    <a:cubicBezTo>
                      <a:pt x="115503" y="511823"/>
                      <a:pt x="106118" y="511462"/>
                      <a:pt x="97095" y="511101"/>
                    </a:cubicBezTo>
                    <a:cubicBezTo>
                      <a:pt x="96373" y="511101"/>
                      <a:pt x="95290" y="511101"/>
                      <a:pt x="94568" y="511101"/>
                    </a:cubicBezTo>
                    <a:cubicBezTo>
                      <a:pt x="72551" y="516877"/>
                      <a:pt x="57752" y="537451"/>
                      <a:pt x="40065" y="552610"/>
                    </a:cubicBezTo>
                    <a:cubicBezTo>
                      <a:pt x="27071" y="563800"/>
                      <a:pt x="13716" y="574267"/>
                      <a:pt x="0" y="584013"/>
                    </a:cubicBezTo>
                    <a:cubicBezTo>
                      <a:pt x="118752" y="582930"/>
                      <a:pt x="237142" y="578960"/>
                      <a:pt x="354811" y="564883"/>
                    </a:cubicBezTo>
                    <a:close/>
                  </a:path>
                </a:pathLst>
              </a:custGeom>
              <a:solidFill>
                <a:srgbClr val="FFFFFF"/>
              </a:solidFill>
              <a:ln w="3607" cap="flat">
                <a:noFill/>
                <a:prstDash val="solid"/>
                <a:miter/>
              </a:ln>
            </p:spPr>
            <p:txBody>
              <a:bodyPr rtlCol="0" anchor="ctr"/>
              <a:lstStyle/>
              <a:p>
                <a:endParaRPr lang="en-US"/>
              </a:p>
            </p:txBody>
          </p:sp>
          <p:sp>
            <p:nvSpPr>
              <p:cNvPr id="18" name="Freeform 153">
                <a:extLst>
                  <a:ext uri="{FF2B5EF4-FFF2-40B4-BE49-F238E27FC236}">
                    <a16:creationId xmlns:a16="http://schemas.microsoft.com/office/drawing/2014/main" id="{5B4DF82D-57FF-2495-4DA8-DF172722FBCA}"/>
                  </a:ext>
                </a:extLst>
              </p:cNvPr>
              <p:cNvSpPr/>
              <p:nvPr/>
            </p:nvSpPr>
            <p:spPr>
              <a:xfrm>
                <a:off x="6756533" y="2133559"/>
                <a:ext cx="7218" cy="18408"/>
              </a:xfrm>
              <a:custGeom>
                <a:avLst/>
                <a:gdLst>
                  <a:gd name="connsiteX0" fmla="*/ 0 w 7218"/>
                  <a:gd name="connsiteY0" fmla="*/ 1083 h 18408"/>
                  <a:gd name="connsiteX1" fmla="*/ 7219 w 7218"/>
                  <a:gd name="connsiteY1" fmla="*/ 18408 h 18408"/>
                  <a:gd name="connsiteX2" fmla="*/ 0 w 7218"/>
                  <a:gd name="connsiteY2" fmla="*/ 0 h 18408"/>
                  <a:gd name="connsiteX3" fmla="*/ 0 w 7218"/>
                  <a:gd name="connsiteY3" fmla="*/ 1083 h 18408"/>
                </a:gdLst>
                <a:ahLst/>
                <a:cxnLst>
                  <a:cxn ang="0">
                    <a:pos x="connsiteX0" y="connsiteY0"/>
                  </a:cxn>
                  <a:cxn ang="0">
                    <a:pos x="connsiteX1" y="connsiteY1"/>
                  </a:cxn>
                  <a:cxn ang="0">
                    <a:pos x="connsiteX2" y="connsiteY2"/>
                  </a:cxn>
                  <a:cxn ang="0">
                    <a:pos x="connsiteX3" y="connsiteY3"/>
                  </a:cxn>
                </a:cxnLst>
                <a:rect l="l" t="t" r="r" b="b"/>
                <a:pathLst>
                  <a:path w="7218" h="18408">
                    <a:moveTo>
                      <a:pt x="0" y="1083"/>
                    </a:moveTo>
                    <a:cubicBezTo>
                      <a:pt x="2526" y="6858"/>
                      <a:pt x="5053" y="12633"/>
                      <a:pt x="7219" y="18408"/>
                    </a:cubicBezTo>
                    <a:cubicBezTo>
                      <a:pt x="3609" y="9024"/>
                      <a:pt x="1083" y="3249"/>
                      <a:pt x="0" y="0"/>
                    </a:cubicBezTo>
                    <a:cubicBezTo>
                      <a:pt x="361" y="1444"/>
                      <a:pt x="361" y="1805"/>
                      <a:pt x="0" y="1083"/>
                    </a:cubicBezTo>
                    <a:close/>
                  </a:path>
                </a:pathLst>
              </a:custGeom>
              <a:solidFill>
                <a:srgbClr val="FFFFFF"/>
              </a:solidFill>
              <a:ln w="3607" cap="flat">
                <a:noFill/>
                <a:prstDash val="solid"/>
                <a:miter/>
              </a:ln>
            </p:spPr>
            <p:txBody>
              <a:bodyPr rtlCol="0" anchor="ctr"/>
              <a:lstStyle/>
              <a:p>
                <a:endParaRPr lang="en-US"/>
              </a:p>
            </p:txBody>
          </p:sp>
          <p:sp>
            <p:nvSpPr>
              <p:cNvPr id="19" name="Freeform 154">
                <a:extLst>
                  <a:ext uri="{FF2B5EF4-FFF2-40B4-BE49-F238E27FC236}">
                    <a16:creationId xmlns:a16="http://schemas.microsoft.com/office/drawing/2014/main" id="{91BF19FD-6AC0-A5AB-8526-95A2EB2B20B5}"/>
                  </a:ext>
                </a:extLst>
              </p:cNvPr>
              <p:cNvSpPr/>
              <p:nvPr/>
            </p:nvSpPr>
            <p:spPr>
              <a:xfrm>
                <a:off x="5495382" y="1538357"/>
                <a:ext cx="472119" cy="631296"/>
              </a:xfrm>
              <a:custGeom>
                <a:avLst/>
                <a:gdLst>
                  <a:gd name="connsiteX0" fmla="*/ 25627 w 472119"/>
                  <a:gd name="connsiteY0" fmla="*/ 599534 h 631296"/>
                  <a:gd name="connsiteX1" fmla="*/ 93846 w 472119"/>
                  <a:gd name="connsiteY1" fmla="*/ 530232 h 631296"/>
                  <a:gd name="connsiteX2" fmla="*/ 117308 w 472119"/>
                  <a:gd name="connsiteY2" fmla="*/ 497385 h 631296"/>
                  <a:gd name="connsiteX3" fmla="*/ 147267 w 472119"/>
                  <a:gd name="connsiteY3" fmla="*/ 449379 h 631296"/>
                  <a:gd name="connsiteX4" fmla="*/ 267823 w 472119"/>
                  <a:gd name="connsiteY4" fmla="*/ 249415 h 631296"/>
                  <a:gd name="connsiteX5" fmla="*/ 448658 w 472119"/>
                  <a:gd name="connsiteY5" fmla="*/ 40426 h 631296"/>
                  <a:gd name="connsiteX6" fmla="*/ 453350 w 472119"/>
                  <a:gd name="connsiteY6" fmla="*/ 32846 h 631296"/>
                  <a:gd name="connsiteX7" fmla="*/ 464900 w 472119"/>
                  <a:gd name="connsiteY7" fmla="*/ 12272 h 631296"/>
                  <a:gd name="connsiteX8" fmla="*/ 472119 w 472119"/>
                  <a:gd name="connsiteY8" fmla="*/ 0 h 631296"/>
                  <a:gd name="connsiteX9" fmla="*/ 144018 w 472119"/>
                  <a:gd name="connsiteY9" fmla="*/ 387657 h 631296"/>
                  <a:gd name="connsiteX10" fmla="*/ 144018 w 472119"/>
                  <a:gd name="connsiteY10" fmla="*/ 388018 h 631296"/>
                  <a:gd name="connsiteX11" fmla="*/ 135716 w 472119"/>
                  <a:gd name="connsiteY11" fmla="*/ 401374 h 631296"/>
                  <a:gd name="connsiteX12" fmla="*/ 73272 w 472119"/>
                  <a:gd name="connsiteY12" fmla="*/ 481865 h 631296"/>
                  <a:gd name="connsiteX13" fmla="*/ 67497 w 472119"/>
                  <a:gd name="connsiteY13" fmla="*/ 495581 h 631296"/>
                  <a:gd name="connsiteX14" fmla="*/ 0 w 472119"/>
                  <a:gd name="connsiteY14" fmla="*/ 631297 h 631296"/>
                  <a:gd name="connsiteX15" fmla="*/ 25627 w 472119"/>
                  <a:gd name="connsiteY15" fmla="*/ 599534 h 63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119" h="631296">
                    <a:moveTo>
                      <a:pt x="25627" y="599534"/>
                    </a:moveTo>
                    <a:cubicBezTo>
                      <a:pt x="47284" y="575711"/>
                      <a:pt x="72189" y="554415"/>
                      <a:pt x="93846" y="530232"/>
                    </a:cubicBezTo>
                    <a:cubicBezTo>
                      <a:pt x="99621" y="521930"/>
                      <a:pt x="113338" y="503161"/>
                      <a:pt x="117308" y="497385"/>
                    </a:cubicBezTo>
                    <a:cubicBezTo>
                      <a:pt x="127775" y="481504"/>
                      <a:pt x="137521" y="465622"/>
                      <a:pt x="147267" y="449379"/>
                    </a:cubicBezTo>
                    <a:cubicBezTo>
                      <a:pt x="186610" y="382604"/>
                      <a:pt x="221261" y="311858"/>
                      <a:pt x="267823" y="249415"/>
                    </a:cubicBezTo>
                    <a:cubicBezTo>
                      <a:pt x="323048" y="175059"/>
                      <a:pt x="390545" y="112255"/>
                      <a:pt x="448658" y="40426"/>
                    </a:cubicBezTo>
                    <a:cubicBezTo>
                      <a:pt x="450463" y="37899"/>
                      <a:pt x="451906" y="35373"/>
                      <a:pt x="453350" y="32846"/>
                    </a:cubicBezTo>
                    <a:cubicBezTo>
                      <a:pt x="457321" y="25988"/>
                      <a:pt x="460930" y="19130"/>
                      <a:pt x="464900" y="12272"/>
                    </a:cubicBezTo>
                    <a:cubicBezTo>
                      <a:pt x="467427" y="8302"/>
                      <a:pt x="469592" y="3970"/>
                      <a:pt x="472119" y="0"/>
                    </a:cubicBezTo>
                    <a:cubicBezTo>
                      <a:pt x="366001" y="111533"/>
                      <a:pt x="198160" y="305361"/>
                      <a:pt x="144018" y="387657"/>
                    </a:cubicBezTo>
                    <a:cubicBezTo>
                      <a:pt x="144018" y="387657"/>
                      <a:pt x="144018" y="387657"/>
                      <a:pt x="144018" y="388018"/>
                    </a:cubicBezTo>
                    <a:cubicBezTo>
                      <a:pt x="142574" y="391628"/>
                      <a:pt x="139687" y="395959"/>
                      <a:pt x="135716" y="401374"/>
                    </a:cubicBezTo>
                    <a:cubicBezTo>
                      <a:pt x="115142" y="428445"/>
                      <a:pt x="94929" y="455876"/>
                      <a:pt x="73272" y="481865"/>
                    </a:cubicBezTo>
                    <a:cubicBezTo>
                      <a:pt x="72912" y="487279"/>
                      <a:pt x="69663" y="491249"/>
                      <a:pt x="67497" y="495581"/>
                    </a:cubicBezTo>
                    <a:cubicBezTo>
                      <a:pt x="48006" y="529510"/>
                      <a:pt x="23822" y="578959"/>
                      <a:pt x="0" y="631297"/>
                    </a:cubicBezTo>
                    <a:cubicBezTo>
                      <a:pt x="7580" y="620108"/>
                      <a:pt x="16243" y="609640"/>
                      <a:pt x="25627" y="599534"/>
                    </a:cubicBezTo>
                    <a:close/>
                  </a:path>
                </a:pathLst>
              </a:custGeom>
              <a:solidFill>
                <a:srgbClr val="FFFFFF"/>
              </a:solidFill>
              <a:ln w="3607" cap="flat">
                <a:noFill/>
                <a:prstDash val="solid"/>
                <a:miter/>
              </a:ln>
            </p:spPr>
            <p:txBody>
              <a:bodyPr rtlCol="0" anchor="ctr"/>
              <a:lstStyle/>
              <a:p>
                <a:endParaRPr lang="en-US"/>
              </a:p>
            </p:txBody>
          </p:sp>
          <p:sp>
            <p:nvSpPr>
              <p:cNvPr id="20" name="Freeform 155">
                <a:extLst>
                  <a:ext uri="{FF2B5EF4-FFF2-40B4-BE49-F238E27FC236}">
                    <a16:creationId xmlns:a16="http://schemas.microsoft.com/office/drawing/2014/main" id="{2C4036F6-B39B-9C4C-1C92-579C41FF77D3}"/>
                  </a:ext>
                </a:extLst>
              </p:cNvPr>
              <p:cNvSpPr/>
              <p:nvPr/>
            </p:nvSpPr>
            <p:spPr>
              <a:xfrm>
                <a:off x="6075064" y="1208716"/>
                <a:ext cx="1100167" cy="1357979"/>
              </a:xfrm>
              <a:custGeom>
                <a:avLst/>
                <a:gdLst>
                  <a:gd name="connsiteX0" fmla="*/ 28515 w 1100167"/>
                  <a:gd name="connsiteY0" fmla="*/ 189954 h 1357979"/>
                  <a:gd name="connsiteX1" fmla="*/ 254107 w 1100167"/>
                  <a:gd name="connsiteY1" fmla="*/ 188149 h 1357979"/>
                  <a:gd name="connsiteX2" fmla="*/ 350480 w 1100167"/>
                  <a:gd name="connsiteY2" fmla="*/ 293546 h 1357979"/>
                  <a:gd name="connsiteX3" fmla="*/ 457681 w 1100167"/>
                  <a:gd name="connsiteY3" fmla="*/ 502174 h 1357979"/>
                  <a:gd name="connsiteX4" fmla="*/ 490167 w 1100167"/>
                  <a:gd name="connsiteY4" fmla="*/ 564617 h 1357979"/>
                  <a:gd name="connsiteX5" fmla="*/ 503161 w 1100167"/>
                  <a:gd name="connsiteY5" fmla="*/ 584109 h 1357979"/>
                  <a:gd name="connsiteX6" fmla="*/ 591593 w 1100167"/>
                  <a:gd name="connsiteY6" fmla="*/ 693476 h 1357979"/>
                  <a:gd name="connsiteX7" fmla="*/ 657646 w 1100167"/>
                  <a:gd name="connsiteY7" fmla="*/ 832440 h 1357979"/>
                  <a:gd name="connsiteX8" fmla="*/ 670280 w 1100167"/>
                  <a:gd name="connsiteY8" fmla="*/ 888748 h 1357979"/>
                  <a:gd name="connsiteX9" fmla="*/ 677859 w 1100167"/>
                  <a:gd name="connsiteY9" fmla="*/ 916541 h 1357979"/>
                  <a:gd name="connsiteX10" fmla="*/ 679664 w 1100167"/>
                  <a:gd name="connsiteY10" fmla="*/ 921233 h 1357979"/>
                  <a:gd name="connsiteX11" fmla="*/ 693380 w 1100167"/>
                  <a:gd name="connsiteY11" fmla="*/ 948305 h 1357979"/>
                  <a:gd name="connsiteX12" fmla="*/ 709262 w 1100167"/>
                  <a:gd name="connsiteY12" fmla="*/ 973571 h 1357979"/>
                  <a:gd name="connsiteX13" fmla="*/ 743913 w 1100167"/>
                  <a:gd name="connsiteY13" fmla="*/ 1021938 h 1357979"/>
                  <a:gd name="connsiteX14" fmla="*/ 818990 w 1100167"/>
                  <a:gd name="connsiteY14" fmla="*/ 1128417 h 1357979"/>
                  <a:gd name="connsiteX15" fmla="*/ 899481 w 1100167"/>
                  <a:gd name="connsiteY15" fmla="*/ 1242477 h 1357979"/>
                  <a:gd name="connsiteX16" fmla="*/ 903091 w 1100167"/>
                  <a:gd name="connsiteY16" fmla="*/ 1246086 h 1357979"/>
                  <a:gd name="connsiteX17" fmla="*/ 930523 w 1100167"/>
                  <a:gd name="connsiteY17" fmla="*/ 1263051 h 1357979"/>
                  <a:gd name="connsiteX18" fmla="*/ 954345 w 1100167"/>
                  <a:gd name="connsiteY18" fmla="*/ 1273879 h 1357979"/>
                  <a:gd name="connsiteX19" fmla="*/ 1028339 w 1100167"/>
                  <a:gd name="connsiteY19" fmla="*/ 1306364 h 1357979"/>
                  <a:gd name="connsiteX20" fmla="*/ 1100168 w 1100167"/>
                  <a:gd name="connsiteY20" fmla="*/ 1357980 h 1357979"/>
                  <a:gd name="connsiteX21" fmla="*/ 1073818 w 1100167"/>
                  <a:gd name="connsiteY21" fmla="*/ 1317915 h 1357979"/>
                  <a:gd name="connsiteX22" fmla="*/ 1001629 w 1100167"/>
                  <a:gd name="connsiteY22" fmla="*/ 1196636 h 1357979"/>
                  <a:gd name="connsiteX23" fmla="*/ 1001990 w 1100167"/>
                  <a:gd name="connsiteY23" fmla="*/ 1200968 h 1357979"/>
                  <a:gd name="connsiteX24" fmla="*/ 909587 w 1100167"/>
                  <a:gd name="connsiteY24" fmla="*/ 1137080 h 1357979"/>
                  <a:gd name="connsiteX25" fmla="*/ 859055 w 1100167"/>
                  <a:gd name="connsiteY25" fmla="*/ 1072471 h 1357979"/>
                  <a:gd name="connsiteX26" fmla="*/ 751493 w 1100167"/>
                  <a:gd name="connsiteY26" fmla="*/ 801038 h 1357979"/>
                  <a:gd name="connsiteX27" fmla="*/ 681108 w 1100167"/>
                  <a:gd name="connsiteY27" fmla="*/ 595298 h 1357979"/>
                  <a:gd name="connsiteX28" fmla="*/ 660534 w 1100167"/>
                  <a:gd name="connsiteY28" fmla="*/ 528884 h 1357979"/>
                  <a:gd name="connsiteX29" fmla="*/ 622634 w 1100167"/>
                  <a:gd name="connsiteY29" fmla="*/ 496398 h 1357979"/>
                  <a:gd name="connsiteX30" fmla="*/ 595563 w 1100167"/>
                  <a:gd name="connsiteY30" fmla="*/ 493511 h 1357979"/>
                  <a:gd name="connsiteX31" fmla="*/ 511824 w 1100167"/>
                  <a:gd name="connsiteY31" fmla="*/ 440813 h 1357979"/>
                  <a:gd name="connsiteX32" fmla="*/ 464179 w 1100167"/>
                  <a:gd name="connsiteY32" fmla="*/ 345522 h 1357979"/>
                  <a:gd name="connsiteX33" fmla="*/ 353007 w 1100167"/>
                  <a:gd name="connsiteY33" fmla="*/ 154220 h 1357979"/>
                  <a:gd name="connsiteX34" fmla="*/ 262048 w 1100167"/>
                  <a:gd name="connsiteY34" fmla="*/ 29333 h 1357979"/>
                  <a:gd name="connsiteX35" fmla="*/ 155930 w 1100167"/>
                  <a:gd name="connsiteY35" fmla="*/ 21392 h 1357979"/>
                  <a:gd name="connsiteX36" fmla="*/ 80852 w 1100167"/>
                  <a:gd name="connsiteY36" fmla="*/ 100078 h 1357979"/>
                  <a:gd name="connsiteX37" fmla="*/ 0 w 1100167"/>
                  <a:gd name="connsiteY37" fmla="*/ 207280 h 1357979"/>
                  <a:gd name="connsiteX38" fmla="*/ 28515 w 1100167"/>
                  <a:gd name="connsiteY38" fmla="*/ 189954 h 135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0167" h="1357979">
                    <a:moveTo>
                      <a:pt x="28515" y="189954"/>
                    </a:moveTo>
                    <a:cubicBezTo>
                      <a:pt x="99261" y="155664"/>
                      <a:pt x="183722" y="146279"/>
                      <a:pt x="254107" y="188149"/>
                    </a:cubicBezTo>
                    <a:cubicBezTo>
                      <a:pt x="295255" y="212694"/>
                      <a:pt x="330267" y="250232"/>
                      <a:pt x="350480" y="293546"/>
                    </a:cubicBezTo>
                    <a:cubicBezTo>
                      <a:pt x="384048" y="364653"/>
                      <a:pt x="421948" y="432511"/>
                      <a:pt x="457681" y="502174"/>
                    </a:cubicBezTo>
                    <a:cubicBezTo>
                      <a:pt x="468510" y="523109"/>
                      <a:pt x="477534" y="544765"/>
                      <a:pt x="490167" y="564617"/>
                    </a:cubicBezTo>
                    <a:cubicBezTo>
                      <a:pt x="494498" y="571115"/>
                      <a:pt x="498830" y="577612"/>
                      <a:pt x="503161" y="584109"/>
                    </a:cubicBezTo>
                    <a:cubicBezTo>
                      <a:pt x="533120" y="620203"/>
                      <a:pt x="563800" y="655576"/>
                      <a:pt x="591593" y="693476"/>
                    </a:cubicBezTo>
                    <a:cubicBezTo>
                      <a:pt x="622273" y="734985"/>
                      <a:pt x="645735" y="781908"/>
                      <a:pt x="657646" y="832440"/>
                    </a:cubicBezTo>
                    <a:cubicBezTo>
                      <a:pt x="662338" y="851210"/>
                      <a:pt x="665587" y="869979"/>
                      <a:pt x="670280" y="888748"/>
                    </a:cubicBezTo>
                    <a:cubicBezTo>
                      <a:pt x="672445" y="898133"/>
                      <a:pt x="674611" y="907517"/>
                      <a:pt x="677859" y="916541"/>
                    </a:cubicBezTo>
                    <a:cubicBezTo>
                      <a:pt x="678581" y="918346"/>
                      <a:pt x="678942" y="919790"/>
                      <a:pt x="679664" y="921233"/>
                    </a:cubicBezTo>
                    <a:cubicBezTo>
                      <a:pt x="680747" y="922316"/>
                      <a:pt x="689410" y="941807"/>
                      <a:pt x="693380" y="948305"/>
                    </a:cubicBezTo>
                    <a:cubicBezTo>
                      <a:pt x="698433" y="956967"/>
                      <a:pt x="703847" y="965269"/>
                      <a:pt x="709262" y="973571"/>
                    </a:cubicBezTo>
                    <a:cubicBezTo>
                      <a:pt x="720451" y="989813"/>
                      <a:pt x="732362" y="1005695"/>
                      <a:pt x="743913" y="1021938"/>
                    </a:cubicBezTo>
                    <a:cubicBezTo>
                      <a:pt x="769540" y="1056950"/>
                      <a:pt x="793723" y="1093045"/>
                      <a:pt x="818990" y="1128417"/>
                    </a:cubicBezTo>
                    <a:cubicBezTo>
                      <a:pt x="846061" y="1166317"/>
                      <a:pt x="873132" y="1204216"/>
                      <a:pt x="899481" y="1242477"/>
                    </a:cubicBezTo>
                    <a:cubicBezTo>
                      <a:pt x="900564" y="1243560"/>
                      <a:pt x="901647" y="1244642"/>
                      <a:pt x="903091" y="1246086"/>
                    </a:cubicBezTo>
                    <a:cubicBezTo>
                      <a:pt x="910670" y="1250779"/>
                      <a:pt x="923664" y="1259802"/>
                      <a:pt x="930523" y="1263051"/>
                    </a:cubicBezTo>
                    <a:cubicBezTo>
                      <a:pt x="938463" y="1267021"/>
                      <a:pt x="946404" y="1270631"/>
                      <a:pt x="954345" y="1273879"/>
                    </a:cubicBezTo>
                    <a:cubicBezTo>
                      <a:pt x="978890" y="1283986"/>
                      <a:pt x="1004517" y="1294092"/>
                      <a:pt x="1028339" y="1306364"/>
                    </a:cubicBezTo>
                    <a:cubicBezTo>
                      <a:pt x="1054328" y="1319719"/>
                      <a:pt x="1078872" y="1337767"/>
                      <a:pt x="1100168" y="1357980"/>
                    </a:cubicBezTo>
                    <a:cubicBezTo>
                      <a:pt x="1091505" y="1344264"/>
                      <a:pt x="1082842" y="1330909"/>
                      <a:pt x="1073818" y="1317915"/>
                    </a:cubicBezTo>
                    <a:cubicBezTo>
                      <a:pt x="1045665" y="1276406"/>
                      <a:pt x="1016789" y="1240672"/>
                      <a:pt x="1001629" y="1196636"/>
                    </a:cubicBezTo>
                    <a:cubicBezTo>
                      <a:pt x="1001629" y="1198080"/>
                      <a:pt x="1001990" y="1199524"/>
                      <a:pt x="1001990" y="1200968"/>
                    </a:cubicBezTo>
                    <a:cubicBezTo>
                      <a:pt x="978529" y="1168482"/>
                      <a:pt x="942434" y="1155128"/>
                      <a:pt x="909587" y="1137080"/>
                    </a:cubicBezTo>
                    <a:cubicBezTo>
                      <a:pt x="882155" y="1122281"/>
                      <a:pt x="866635" y="1100264"/>
                      <a:pt x="859055" y="1072471"/>
                    </a:cubicBezTo>
                    <a:cubicBezTo>
                      <a:pt x="833788" y="977902"/>
                      <a:pt x="798416" y="886943"/>
                      <a:pt x="751493" y="801038"/>
                    </a:cubicBezTo>
                    <a:cubicBezTo>
                      <a:pt x="715759" y="736067"/>
                      <a:pt x="706374" y="663517"/>
                      <a:pt x="681108" y="595298"/>
                    </a:cubicBezTo>
                    <a:cubicBezTo>
                      <a:pt x="673167" y="573641"/>
                      <a:pt x="666309" y="551263"/>
                      <a:pt x="660534" y="528884"/>
                    </a:cubicBezTo>
                    <a:cubicBezTo>
                      <a:pt x="655120" y="508310"/>
                      <a:pt x="643209" y="497842"/>
                      <a:pt x="622634" y="496398"/>
                    </a:cubicBezTo>
                    <a:cubicBezTo>
                      <a:pt x="613611" y="495677"/>
                      <a:pt x="604587" y="494233"/>
                      <a:pt x="595563" y="493511"/>
                    </a:cubicBezTo>
                    <a:cubicBezTo>
                      <a:pt x="558747" y="490262"/>
                      <a:pt x="530954" y="474381"/>
                      <a:pt x="511824" y="440813"/>
                    </a:cubicBezTo>
                    <a:cubicBezTo>
                      <a:pt x="494137" y="409771"/>
                      <a:pt x="477894" y="378369"/>
                      <a:pt x="464179" y="345522"/>
                    </a:cubicBezTo>
                    <a:cubicBezTo>
                      <a:pt x="436025" y="276582"/>
                      <a:pt x="388741" y="218830"/>
                      <a:pt x="353007" y="154220"/>
                    </a:cubicBezTo>
                    <a:cubicBezTo>
                      <a:pt x="328101" y="108741"/>
                      <a:pt x="302113" y="64344"/>
                      <a:pt x="262048" y="29333"/>
                    </a:cubicBezTo>
                    <a:cubicBezTo>
                      <a:pt x="221261" y="-6401"/>
                      <a:pt x="199604" y="-10011"/>
                      <a:pt x="155930" y="21392"/>
                    </a:cubicBezTo>
                    <a:cubicBezTo>
                      <a:pt x="125971" y="43049"/>
                      <a:pt x="101427" y="69398"/>
                      <a:pt x="80852" y="100078"/>
                    </a:cubicBezTo>
                    <a:cubicBezTo>
                      <a:pt x="75438" y="108019"/>
                      <a:pt x="34651" y="161800"/>
                      <a:pt x="0" y="207280"/>
                    </a:cubicBezTo>
                    <a:cubicBezTo>
                      <a:pt x="8663" y="200783"/>
                      <a:pt x="18409" y="195007"/>
                      <a:pt x="28515" y="189954"/>
                    </a:cubicBezTo>
                    <a:close/>
                  </a:path>
                </a:pathLst>
              </a:custGeom>
              <a:solidFill>
                <a:srgbClr val="FFFFFF"/>
              </a:solidFill>
              <a:ln w="3607" cap="flat">
                <a:noFill/>
                <a:prstDash val="solid"/>
                <a:miter/>
              </a:ln>
            </p:spPr>
            <p:txBody>
              <a:bodyPr rtlCol="0" anchor="ctr"/>
              <a:lstStyle/>
              <a:p>
                <a:endParaRPr lang="en-US"/>
              </a:p>
            </p:txBody>
          </p:sp>
          <p:sp>
            <p:nvSpPr>
              <p:cNvPr id="21" name="Freeform 156">
                <a:extLst>
                  <a:ext uri="{FF2B5EF4-FFF2-40B4-BE49-F238E27FC236}">
                    <a16:creationId xmlns:a16="http://schemas.microsoft.com/office/drawing/2014/main" id="{AA697BBB-6656-87C9-2375-F312088FBBE7}"/>
                  </a:ext>
                </a:extLst>
              </p:cNvPr>
              <p:cNvSpPr/>
              <p:nvPr/>
            </p:nvSpPr>
            <p:spPr>
              <a:xfrm>
                <a:off x="5295740" y="1155630"/>
                <a:ext cx="692240" cy="926031"/>
              </a:xfrm>
              <a:custGeom>
                <a:avLst/>
                <a:gdLst>
                  <a:gd name="connsiteX0" fmla="*/ 330667 w 692240"/>
                  <a:gd name="connsiteY0" fmla="*/ 773995 h 926031"/>
                  <a:gd name="connsiteX1" fmla="*/ 338247 w 692240"/>
                  <a:gd name="connsiteY1" fmla="*/ 757391 h 926031"/>
                  <a:gd name="connsiteX2" fmla="*/ 318755 w 692240"/>
                  <a:gd name="connsiteY2" fmla="*/ 754142 h 926031"/>
                  <a:gd name="connsiteX3" fmla="*/ 291684 w 692240"/>
                  <a:gd name="connsiteY3" fmla="*/ 750894 h 926031"/>
                  <a:gd name="connsiteX4" fmla="*/ 79808 w 692240"/>
                  <a:gd name="connsiteY4" fmla="*/ 654521 h 926031"/>
                  <a:gd name="connsiteX5" fmla="*/ 33968 w 692240"/>
                  <a:gd name="connsiteY5" fmla="*/ 563201 h 926031"/>
                  <a:gd name="connsiteX6" fmla="*/ 40826 w 692240"/>
                  <a:gd name="connsiteY6" fmla="*/ 360710 h 926031"/>
                  <a:gd name="connsiteX7" fmla="*/ 110850 w 692240"/>
                  <a:gd name="connsiteY7" fmla="*/ 136923 h 926031"/>
                  <a:gd name="connsiteX8" fmla="*/ 286631 w 692240"/>
                  <a:gd name="connsiteY8" fmla="*/ 18171 h 926031"/>
                  <a:gd name="connsiteX9" fmla="*/ 486957 w 692240"/>
                  <a:gd name="connsiteY9" fmla="*/ 37301 h 926031"/>
                  <a:gd name="connsiteX10" fmla="*/ 621230 w 692240"/>
                  <a:gd name="connsiteY10" fmla="*/ 139088 h 926031"/>
                  <a:gd name="connsiteX11" fmla="*/ 674649 w 692240"/>
                  <a:gd name="connsiteY11" fmla="*/ 323532 h 926031"/>
                  <a:gd name="connsiteX12" fmla="*/ 672845 w 692240"/>
                  <a:gd name="connsiteY12" fmla="*/ 365041 h 926031"/>
                  <a:gd name="connsiteX13" fmla="*/ 687644 w 692240"/>
                  <a:gd name="connsiteY13" fmla="*/ 350242 h 926031"/>
                  <a:gd name="connsiteX14" fmla="*/ 691614 w 692240"/>
                  <a:gd name="connsiteY14" fmla="*/ 322810 h 926031"/>
                  <a:gd name="connsiteX15" fmla="*/ 519442 w 692240"/>
                  <a:gd name="connsiteY15" fmla="*/ 32248 h 926031"/>
                  <a:gd name="connsiteX16" fmla="*/ 202531 w 692240"/>
                  <a:gd name="connsiteY16" fmla="*/ 30804 h 926031"/>
                  <a:gd name="connsiteX17" fmla="*/ 46601 w 692240"/>
                  <a:gd name="connsiteY17" fmla="*/ 239793 h 926031"/>
                  <a:gd name="connsiteX18" fmla="*/ 20613 w 692240"/>
                  <a:gd name="connsiteY18" fmla="*/ 606515 h 926031"/>
                  <a:gd name="connsiteX19" fmla="*/ 18087 w 692240"/>
                  <a:gd name="connsiteY19" fmla="*/ 621314 h 926031"/>
                  <a:gd name="connsiteX20" fmla="*/ 39 w 692240"/>
                  <a:gd name="connsiteY20" fmla="*/ 768580 h 926031"/>
                  <a:gd name="connsiteX21" fmla="*/ 9785 w 692240"/>
                  <a:gd name="connsiteY21" fmla="*/ 763888 h 926031"/>
                  <a:gd name="connsiteX22" fmla="*/ 30720 w 692240"/>
                  <a:gd name="connsiteY22" fmla="*/ 628894 h 926031"/>
                  <a:gd name="connsiteX23" fmla="*/ 106880 w 692240"/>
                  <a:gd name="connsiteY23" fmla="*/ 692781 h 926031"/>
                  <a:gd name="connsiteX24" fmla="*/ 296738 w 692240"/>
                  <a:gd name="connsiteY24" fmla="*/ 767137 h 926031"/>
                  <a:gd name="connsiteX25" fmla="*/ 310454 w 692240"/>
                  <a:gd name="connsiteY25" fmla="*/ 790959 h 926031"/>
                  <a:gd name="connsiteX26" fmla="*/ 220578 w 692240"/>
                  <a:gd name="connsiteY26" fmla="*/ 893107 h 926031"/>
                  <a:gd name="connsiteX27" fmla="*/ 115542 w 692240"/>
                  <a:gd name="connsiteY27" fmla="*/ 900326 h 926031"/>
                  <a:gd name="connsiteX28" fmla="*/ 84140 w 692240"/>
                  <a:gd name="connsiteY28" fmla="*/ 885527 h 926031"/>
                  <a:gd name="connsiteX29" fmla="*/ 77282 w 692240"/>
                  <a:gd name="connsiteY29" fmla="*/ 895273 h 926031"/>
                  <a:gd name="connsiteX30" fmla="*/ 115181 w 692240"/>
                  <a:gd name="connsiteY30" fmla="*/ 915125 h 926031"/>
                  <a:gd name="connsiteX31" fmla="*/ 237542 w 692240"/>
                  <a:gd name="connsiteY31" fmla="*/ 902492 h 926031"/>
                  <a:gd name="connsiteX32" fmla="*/ 253063 w 692240"/>
                  <a:gd name="connsiteY32" fmla="*/ 873616 h 926031"/>
                  <a:gd name="connsiteX33" fmla="*/ 269306 w 692240"/>
                  <a:gd name="connsiteY33" fmla="*/ 852320 h 926031"/>
                  <a:gd name="connsiteX34" fmla="*/ 272915 w 692240"/>
                  <a:gd name="connsiteY34" fmla="*/ 864231 h 926031"/>
                  <a:gd name="connsiteX35" fmla="*/ 335359 w 692240"/>
                  <a:gd name="connsiteY35" fmla="*/ 783740 h 926031"/>
                  <a:gd name="connsiteX36" fmla="*/ 343661 w 692240"/>
                  <a:gd name="connsiteY36" fmla="*/ 770385 h 926031"/>
                  <a:gd name="connsiteX37" fmla="*/ 330667 w 692240"/>
                  <a:gd name="connsiteY37" fmla="*/ 773995 h 92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2240" h="926031">
                    <a:moveTo>
                      <a:pt x="330667" y="773995"/>
                    </a:moveTo>
                    <a:cubicBezTo>
                      <a:pt x="332111" y="769663"/>
                      <a:pt x="334637" y="763888"/>
                      <a:pt x="338247" y="757391"/>
                    </a:cubicBezTo>
                    <a:cubicBezTo>
                      <a:pt x="333916" y="755586"/>
                      <a:pt x="327418" y="754864"/>
                      <a:pt x="318755" y="754142"/>
                    </a:cubicBezTo>
                    <a:cubicBezTo>
                      <a:pt x="309732" y="753421"/>
                      <a:pt x="300708" y="752699"/>
                      <a:pt x="291684" y="750894"/>
                    </a:cubicBezTo>
                    <a:cubicBezTo>
                      <a:pt x="214081" y="734290"/>
                      <a:pt x="143696" y="701444"/>
                      <a:pt x="79808" y="654521"/>
                    </a:cubicBezTo>
                    <a:cubicBezTo>
                      <a:pt x="48767" y="631781"/>
                      <a:pt x="33246" y="601462"/>
                      <a:pt x="33968" y="563201"/>
                    </a:cubicBezTo>
                    <a:cubicBezTo>
                      <a:pt x="35412" y="495704"/>
                      <a:pt x="35051" y="427846"/>
                      <a:pt x="40826" y="360710"/>
                    </a:cubicBezTo>
                    <a:cubicBezTo>
                      <a:pt x="47323" y="281301"/>
                      <a:pt x="61039" y="202976"/>
                      <a:pt x="110850" y="136923"/>
                    </a:cubicBezTo>
                    <a:cubicBezTo>
                      <a:pt x="155607" y="77366"/>
                      <a:pt x="206862" y="26834"/>
                      <a:pt x="286631" y="18171"/>
                    </a:cubicBezTo>
                    <a:cubicBezTo>
                      <a:pt x="354850" y="10952"/>
                      <a:pt x="422348" y="16366"/>
                      <a:pt x="486957" y="37301"/>
                    </a:cubicBezTo>
                    <a:cubicBezTo>
                      <a:pt x="541821" y="55348"/>
                      <a:pt x="591632" y="86029"/>
                      <a:pt x="621230" y="139088"/>
                    </a:cubicBezTo>
                    <a:cubicBezTo>
                      <a:pt x="653354" y="196118"/>
                      <a:pt x="671762" y="257479"/>
                      <a:pt x="674649" y="323532"/>
                    </a:cubicBezTo>
                    <a:cubicBezTo>
                      <a:pt x="675011" y="330029"/>
                      <a:pt x="668153" y="357461"/>
                      <a:pt x="672845" y="365041"/>
                    </a:cubicBezTo>
                    <a:cubicBezTo>
                      <a:pt x="677898" y="359988"/>
                      <a:pt x="682951" y="354935"/>
                      <a:pt x="687644" y="350242"/>
                    </a:cubicBezTo>
                    <a:cubicBezTo>
                      <a:pt x="690170" y="339775"/>
                      <a:pt x="690892" y="327503"/>
                      <a:pt x="691614" y="322810"/>
                    </a:cubicBezTo>
                    <a:cubicBezTo>
                      <a:pt x="696668" y="284911"/>
                      <a:pt x="673928" y="107686"/>
                      <a:pt x="519442" y="32248"/>
                    </a:cubicBezTo>
                    <a:cubicBezTo>
                      <a:pt x="460247" y="3372"/>
                      <a:pt x="290241" y="-22255"/>
                      <a:pt x="202531" y="30804"/>
                    </a:cubicBezTo>
                    <a:cubicBezTo>
                      <a:pt x="120234" y="80976"/>
                      <a:pt x="70063" y="146307"/>
                      <a:pt x="46601" y="239793"/>
                    </a:cubicBezTo>
                    <a:cubicBezTo>
                      <a:pt x="16282" y="360349"/>
                      <a:pt x="19530" y="483793"/>
                      <a:pt x="20613" y="606515"/>
                    </a:cubicBezTo>
                    <a:cubicBezTo>
                      <a:pt x="20613" y="611929"/>
                      <a:pt x="19891" y="615900"/>
                      <a:pt x="18087" y="621314"/>
                    </a:cubicBezTo>
                    <a:cubicBezTo>
                      <a:pt x="8702" y="649829"/>
                      <a:pt x="-683" y="733208"/>
                      <a:pt x="39" y="768580"/>
                    </a:cubicBezTo>
                    <a:cubicBezTo>
                      <a:pt x="3287" y="766776"/>
                      <a:pt x="6536" y="765332"/>
                      <a:pt x="9785" y="763888"/>
                    </a:cubicBezTo>
                    <a:cubicBezTo>
                      <a:pt x="18087" y="726711"/>
                      <a:pt x="22418" y="653438"/>
                      <a:pt x="30720" y="628894"/>
                    </a:cubicBezTo>
                    <a:cubicBezTo>
                      <a:pt x="52377" y="659574"/>
                      <a:pt x="79808" y="676539"/>
                      <a:pt x="106880" y="692781"/>
                    </a:cubicBezTo>
                    <a:cubicBezTo>
                      <a:pt x="165714" y="728154"/>
                      <a:pt x="228879" y="754504"/>
                      <a:pt x="296738" y="767137"/>
                    </a:cubicBezTo>
                    <a:cubicBezTo>
                      <a:pt x="310815" y="769663"/>
                      <a:pt x="320560" y="776160"/>
                      <a:pt x="310454" y="790959"/>
                    </a:cubicBezTo>
                    <a:cubicBezTo>
                      <a:pt x="284826" y="828859"/>
                      <a:pt x="257034" y="864953"/>
                      <a:pt x="220578" y="893107"/>
                    </a:cubicBezTo>
                    <a:cubicBezTo>
                      <a:pt x="189537" y="917291"/>
                      <a:pt x="149832" y="911516"/>
                      <a:pt x="115542" y="900326"/>
                    </a:cubicBezTo>
                    <a:cubicBezTo>
                      <a:pt x="111933" y="899243"/>
                      <a:pt x="96051" y="889859"/>
                      <a:pt x="84140" y="885527"/>
                    </a:cubicBezTo>
                    <a:cubicBezTo>
                      <a:pt x="81974" y="888776"/>
                      <a:pt x="79808" y="892024"/>
                      <a:pt x="77282" y="895273"/>
                    </a:cubicBezTo>
                    <a:cubicBezTo>
                      <a:pt x="89193" y="904297"/>
                      <a:pt x="111211" y="914042"/>
                      <a:pt x="115181" y="915125"/>
                    </a:cubicBezTo>
                    <a:cubicBezTo>
                      <a:pt x="158134" y="927397"/>
                      <a:pt x="200726" y="936060"/>
                      <a:pt x="237542" y="902492"/>
                    </a:cubicBezTo>
                    <a:cubicBezTo>
                      <a:pt x="242956" y="891664"/>
                      <a:pt x="248010" y="882279"/>
                      <a:pt x="253063" y="873616"/>
                    </a:cubicBezTo>
                    <a:cubicBezTo>
                      <a:pt x="257034" y="866758"/>
                      <a:pt x="262809" y="860983"/>
                      <a:pt x="269306" y="852320"/>
                    </a:cubicBezTo>
                    <a:cubicBezTo>
                      <a:pt x="272193" y="857012"/>
                      <a:pt x="273276" y="860983"/>
                      <a:pt x="272915" y="864231"/>
                    </a:cubicBezTo>
                    <a:cubicBezTo>
                      <a:pt x="294572" y="838243"/>
                      <a:pt x="314785" y="810811"/>
                      <a:pt x="335359" y="783740"/>
                    </a:cubicBezTo>
                    <a:cubicBezTo>
                      <a:pt x="339330" y="778326"/>
                      <a:pt x="342217" y="773995"/>
                      <a:pt x="343661" y="770385"/>
                    </a:cubicBezTo>
                    <a:cubicBezTo>
                      <a:pt x="341495" y="773273"/>
                      <a:pt x="338968" y="776521"/>
                      <a:pt x="330667" y="773995"/>
                    </a:cubicBezTo>
                    <a:close/>
                  </a:path>
                </a:pathLst>
              </a:custGeom>
              <a:solidFill>
                <a:srgbClr val="000000"/>
              </a:solidFill>
              <a:ln w="3607" cap="flat">
                <a:noFill/>
                <a:prstDash val="solid"/>
                <a:miter/>
              </a:ln>
            </p:spPr>
            <p:txBody>
              <a:bodyPr rtlCol="0" anchor="ctr"/>
              <a:lstStyle/>
              <a:p>
                <a:endParaRPr lang="en-US"/>
              </a:p>
            </p:txBody>
          </p:sp>
          <p:sp>
            <p:nvSpPr>
              <p:cNvPr id="22" name="Freeform 157">
                <a:extLst>
                  <a:ext uri="{FF2B5EF4-FFF2-40B4-BE49-F238E27FC236}">
                    <a16:creationId xmlns:a16="http://schemas.microsoft.com/office/drawing/2014/main" id="{3CFAC922-AB20-521B-7906-1F709AFB8D39}"/>
                  </a:ext>
                </a:extLst>
              </p:cNvPr>
              <p:cNvSpPr/>
              <p:nvPr/>
            </p:nvSpPr>
            <p:spPr>
              <a:xfrm>
                <a:off x="4589765" y="2668844"/>
                <a:ext cx="584013" cy="292421"/>
              </a:xfrm>
              <a:custGeom>
                <a:avLst/>
                <a:gdLst>
                  <a:gd name="connsiteX0" fmla="*/ 561634 w 584013"/>
                  <a:gd name="connsiteY0" fmla="*/ 2526 h 292421"/>
                  <a:gd name="connsiteX1" fmla="*/ 470315 w 584013"/>
                  <a:gd name="connsiteY1" fmla="*/ 88432 h 292421"/>
                  <a:gd name="connsiteX2" fmla="*/ 370693 w 584013"/>
                  <a:gd name="connsiteY2" fmla="*/ 177586 h 292421"/>
                  <a:gd name="connsiteX3" fmla="*/ 267823 w 584013"/>
                  <a:gd name="connsiteY3" fmla="*/ 233894 h 292421"/>
                  <a:gd name="connsiteX4" fmla="*/ 20935 w 584013"/>
                  <a:gd name="connsiteY4" fmla="*/ 275042 h 292421"/>
                  <a:gd name="connsiteX5" fmla="*/ 0 w 584013"/>
                  <a:gd name="connsiteY5" fmla="*/ 290202 h 292421"/>
                  <a:gd name="connsiteX6" fmla="*/ 16243 w 584013"/>
                  <a:gd name="connsiteY6" fmla="*/ 292006 h 292421"/>
                  <a:gd name="connsiteX7" fmla="*/ 238587 w 584013"/>
                  <a:gd name="connsiteY7" fmla="*/ 252302 h 292421"/>
                  <a:gd name="connsiteX8" fmla="*/ 378634 w 584013"/>
                  <a:gd name="connsiteY8" fmla="*/ 188414 h 292421"/>
                  <a:gd name="connsiteX9" fmla="*/ 573545 w 584013"/>
                  <a:gd name="connsiteY9" fmla="*/ 13716 h 292421"/>
                  <a:gd name="connsiteX10" fmla="*/ 584013 w 584013"/>
                  <a:gd name="connsiteY10" fmla="*/ 3609 h 292421"/>
                  <a:gd name="connsiteX11" fmla="*/ 564883 w 584013"/>
                  <a:gd name="connsiteY11" fmla="*/ 0 h 292421"/>
                  <a:gd name="connsiteX12" fmla="*/ 561634 w 584013"/>
                  <a:gd name="connsiteY12" fmla="*/ 2526 h 29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013" h="292421">
                    <a:moveTo>
                      <a:pt x="561634" y="2526"/>
                    </a:moveTo>
                    <a:cubicBezTo>
                      <a:pt x="544670" y="18769"/>
                      <a:pt x="486557" y="71106"/>
                      <a:pt x="470315" y="88432"/>
                    </a:cubicBezTo>
                    <a:cubicBezTo>
                      <a:pt x="439995" y="121278"/>
                      <a:pt x="400652" y="144379"/>
                      <a:pt x="370693" y="177586"/>
                    </a:cubicBezTo>
                    <a:cubicBezTo>
                      <a:pt x="342178" y="208988"/>
                      <a:pt x="309332" y="228480"/>
                      <a:pt x="267823" y="233894"/>
                    </a:cubicBezTo>
                    <a:cubicBezTo>
                      <a:pt x="221261" y="239669"/>
                      <a:pt x="76521" y="267101"/>
                      <a:pt x="20935" y="275042"/>
                    </a:cubicBezTo>
                    <a:cubicBezTo>
                      <a:pt x="13716" y="280817"/>
                      <a:pt x="6858" y="286231"/>
                      <a:pt x="0" y="290202"/>
                    </a:cubicBezTo>
                    <a:cubicBezTo>
                      <a:pt x="2888" y="292728"/>
                      <a:pt x="8302" y="292728"/>
                      <a:pt x="16243" y="292006"/>
                    </a:cubicBezTo>
                    <a:cubicBezTo>
                      <a:pt x="50533" y="281539"/>
                      <a:pt x="198160" y="254468"/>
                      <a:pt x="238587" y="252302"/>
                    </a:cubicBezTo>
                    <a:cubicBezTo>
                      <a:pt x="293811" y="249054"/>
                      <a:pt x="338930" y="228480"/>
                      <a:pt x="378634" y="188414"/>
                    </a:cubicBezTo>
                    <a:cubicBezTo>
                      <a:pt x="427001" y="139326"/>
                      <a:pt x="528788" y="67497"/>
                      <a:pt x="573545" y="13716"/>
                    </a:cubicBezTo>
                    <a:cubicBezTo>
                      <a:pt x="576433" y="10467"/>
                      <a:pt x="581847" y="7219"/>
                      <a:pt x="584013" y="3609"/>
                    </a:cubicBezTo>
                    <a:cubicBezTo>
                      <a:pt x="577155" y="3248"/>
                      <a:pt x="570658" y="2166"/>
                      <a:pt x="564883" y="0"/>
                    </a:cubicBezTo>
                    <a:cubicBezTo>
                      <a:pt x="563439" y="361"/>
                      <a:pt x="562717" y="1444"/>
                      <a:pt x="561634" y="2526"/>
                    </a:cubicBezTo>
                    <a:close/>
                  </a:path>
                </a:pathLst>
              </a:custGeom>
              <a:solidFill>
                <a:srgbClr val="000000"/>
              </a:solidFill>
              <a:ln w="3607" cap="flat">
                <a:noFill/>
                <a:prstDash val="solid"/>
                <a:miter/>
              </a:ln>
            </p:spPr>
            <p:txBody>
              <a:bodyPr rtlCol="0" anchor="ctr"/>
              <a:lstStyle/>
              <a:p>
                <a:endParaRPr lang="en-US"/>
              </a:p>
            </p:txBody>
          </p:sp>
          <p:sp>
            <p:nvSpPr>
              <p:cNvPr id="23" name="Freeform 158">
                <a:extLst>
                  <a:ext uri="{FF2B5EF4-FFF2-40B4-BE49-F238E27FC236}">
                    <a16:creationId xmlns:a16="http://schemas.microsoft.com/office/drawing/2014/main" id="{0FB91F36-1156-847F-63F4-54D5E789C832}"/>
                  </a:ext>
                </a:extLst>
              </p:cNvPr>
              <p:cNvSpPr/>
              <p:nvPr/>
            </p:nvSpPr>
            <p:spPr>
              <a:xfrm>
                <a:off x="5248494" y="2007950"/>
                <a:ext cx="319294" cy="591953"/>
              </a:xfrm>
              <a:custGeom>
                <a:avLst/>
                <a:gdLst>
                  <a:gd name="connsiteX0" fmla="*/ 315829 w 319294"/>
                  <a:gd name="connsiteY0" fmla="*/ 0 h 591953"/>
                  <a:gd name="connsiteX1" fmla="*/ 299586 w 319294"/>
                  <a:gd name="connsiteY1" fmla="*/ 21296 h 591953"/>
                  <a:gd name="connsiteX2" fmla="*/ 284066 w 319294"/>
                  <a:gd name="connsiteY2" fmla="*/ 50172 h 591953"/>
                  <a:gd name="connsiteX3" fmla="*/ 169284 w 319294"/>
                  <a:gd name="connsiteY3" fmla="*/ 323770 h 591953"/>
                  <a:gd name="connsiteX4" fmla="*/ 131024 w 319294"/>
                  <a:gd name="connsiteY4" fmla="*/ 401734 h 591953"/>
                  <a:gd name="connsiteX5" fmla="*/ 0 w 319294"/>
                  <a:gd name="connsiteY5" fmla="*/ 567409 h 591953"/>
                  <a:gd name="connsiteX6" fmla="*/ 1805 w 319294"/>
                  <a:gd name="connsiteY6" fmla="*/ 580403 h 591953"/>
                  <a:gd name="connsiteX7" fmla="*/ 2166 w 319294"/>
                  <a:gd name="connsiteY7" fmla="*/ 591954 h 591953"/>
                  <a:gd name="connsiteX8" fmla="*/ 8663 w 319294"/>
                  <a:gd name="connsiteY8" fmla="*/ 582930 h 591953"/>
                  <a:gd name="connsiteX9" fmla="*/ 94929 w 319294"/>
                  <a:gd name="connsiteY9" fmla="*/ 474285 h 591953"/>
                  <a:gd name="connsiteX10" fmla="*/ 169645 w 319294"/>
                  <a:gd name="connsiteY10" fmla="*/ 357699 h 591953"/>
                  <a:gd name="connsiteX11" fmla="*/ 313303 w 319294"/>
                  <a:gd name="connsiteY11" fmla="*/ 25988 h 591953"/>
                  <a:gd name="connsiteX12" fmla="*/ 319078 w 319294"/>
                  <a:gd name="connsiteY12" fmla="*/ 12272 h 591953"/>
                  <a:gd name="connsiteX13" fmla="*/ 315829 w 319294"/>
                  <a:gd name="connsiteY13" fmla="*/ 0 h 5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94" h="591953">
                    <a:moveTo>
                      <a:pt x="315829" y="0"/>
                    </a:moveTo>
                    <a:cubicBezTo>
                      <a:pt x="309332" y="8663"/>
                      <a:pt x="303557" y="14438"/>
                      <a:pt x="299586" y="21296"/>
                    </a:cubicBezTo>
                    <a:cubicBezTo>
                      <a:pt x="294894" y="29598"/>
                      <a:pt x="289841" y="39343"/>
                      <a:pt x="284066" y="50172"/>
                    </a:cubicBezTo>
                    <a:cubicBezTo>
                      <a:pt x="244362" y="127775"/>
                      <a:pt x="188776" y="255551"/>
                      <a:pt x="169284" y="323770"/>
                    </a:cubicBezTo>
                    <a:cubicBezTo>
                      <a:pt x="161344" y="351924"/>
                      <a:pt x="146545" y="377190"/>
                      <a:pt x="131024" y="401734"/>
                    </a:cubicBezTo>
                    <a:cubicBezTo>
                      <a:pt x="108284" y="436746"/>
                      <a:pt x="33568" y="531315"/>
                      <a:pt x="0" y="567409"/>
                    </a:cubicBezTo>
                    <a:cubicBezTo>
                      <a:pt x="722" y="571741"/>
                      <a:pt x="1083" y="576072"/>
                      <a:pt x="1805" y="580403"/>
                    </a:cubicBezTo>
                    <a:cubicBezTo>
                      <a:pt x="2527" y="584013"/>
                      <a:pt x="2527" y="587983"/>
                      <a:pt x="2166" y="591954"/>
                    </a:cubicBezTo>
                    <a:cubicBezTo>
                      <a:pt x="4692" y="589788"/>
                      <a:pt x="6858" y="586179"/>
                      <a:pt x="8663" y="582930"/>
                    </a:cubicBezTo>
                    <a:cubicBezTo>
                      <a:pt x="17326" y="567770"/>
                      <a:pt x="84823" y="488001"/>
                      <a:pt x="94929" y="474285"/>
                    </a:cubicBezTo>
                    <a:cubicBezTo>
                      <a:pt x="122000" y="437107"/>
                      <a:pt x="156651" y="402456"/>
                      <a:pt x="169645" y="357699"/>
                    </a:cubicBezTo>
                    <a:cubicBezTo>
                      <a:pt x="194912" y="269267"/>
                      <a:pt x="267823" y="105036"/>
                      <a:pt x="313303" y="25988"/>
                    </a:cubicBezTo>
                    <a:cubicBezTo>
                      <a:pt x="315829" y="21657"/>
                      <a:pt x="318717" y="17687"/>
                      <a:pt x="319078" y="12272"/>
                    </a:cubicBezTo>
                    <a:cubicBezTo>
                      <a:pt x="319800" y="8663"/>
                      <a:pt x="318717" y="4692"/>
                      <a:pt x="315829" y="0"/>
                    </a:cubicBezTo>
                    <a:close/>
                  </a:path>
                </a:pathLst>
              </a:custGeom>
              <a:solidFill>
                <a:srgbClr val="000000"/>
              </a:solidFill>
              <a:ln w="3607" cap="flat">
                <a:noFill/>
                <a:prstDash val="solid"/>
                <a:miter/>
              </a:ln>
            </p:spPr>
            <p:txBody>
              <a:bodyPr rtlCol="0" anchor="ctr"/>
              <a:lstStyle/>
              <a:p>
                <a:endParaRPr lang="en-US"/>
              </a:p>
            </p:txBody>
          </p:sp>
          <p:sp>
            <p:nvSpPr>
              <p:cNvPr id="24" name="Freeform 159">
                <a:extLst>
                  <a:ext uri="{FF2B5EF4-FFF2-40B4-BE49-F238E27FC236}">
                    <a16:creationId xmlns:a16="http://schemas.microsoft.com/office/drawing/2014/main" id="{2A04EEF9-2FE7-E085-3560-1BBE741DEB8B}"/>
                  </a:ext>
                </a:extLst>
              </p:cNvPr>
              <p:cNvSpPr/>
              <p:nvPr/>
            </p:nvSpPr>
            <p:spPr>
              <a:xfrm>
                <a:off x="4154816" y="1913362"/>
                <a:ext cx="1241076" cy="1178553"/>
              </a:xfrm>
              <a:custGeom>
                <a:avLst/>
                <a:gdLst>
                  <a:gd name="connsiteX0" fmla="*/ 1095845 w 1241076"/>
                  <a:gd name="connsiteY0" fmla="*/ 674991 h 1178553"/>
                  <a:gd name="connsiteX1" fmla="*/ 1094040 w 1241076"/>
                  <a:gd name="connsiteY1" fmla="*/ 661997 h 1178553"/>
                  <a:gd name="connsiteX2" fmla="*/ 1063360 w 1241076"/>
                  <a:gd name="connsiteY2" fmla="*/ 428825 h 1178553"/>
                  <a:gd name="connsiteX3" fmla="*/ 971679 w 1241076"/>
                  <a:gd name="connsiteY3" fmla="*/ 377571 h 1178553"/>
                  <a:gd name="connsiteX4" fmla="*/ 893714 w 1241076"/>
                  <a:gd name="connsiteY4" fmla="*/ 407529 h 1178553"/>
                  <a:gd name="connsiteX5" fmla="*/ 936667 w 1241076"/>
                  <a:gd name="connsiteY5" fmla="*/ 307186 h 1178553"/>
                  <a:gd name="connsiteX6" fmla="*/ 952549 w 1241076"/>
                  <a:gd name="connsiteY6" fmla="*/ 293470 h 1178553"/>
                  <a:gd name="connsiteX7" fmla="*/ 1151430 w 1241076"/>
                  <a:gd name="connsiteY7" fmla="*/ 190961 h 1178553"/>
                  <a:gd name="connsiteX8" fmla="*/ 1217484 w 1241076"/>
                  <a:gd name="connsiteY8" fmla="*/ 137901 h 1178553"/>
                  <a:gd name="connsiteX9" fmla="*/ 1224342 w 1241076"/>
                  <a:gd name="connsiteY9" fmla="*/ 128156 h 1178553"/>
                  <a:gd name="connsiteX10" fmla="*/ 1240585 w 1241076"/>
                  <a:gd name="connsiteY10" fmla="*/ 79428 h 1178553"/>
                  <a:gd name="connsiteX11" fmla="*/ 1158289 w 1241076"/>
                  <a:gd name="connsiteY11" fmla="*/ 2907 h 1178553"/>
                  <a:gd name="connsiteX12" fmla="*/ 1149987 w 1241076"/>
                  <a:gd name="connsiteY12" fmla="*/ 5795 h 1178553"/>
                  <a:gd name="connsiteX13" fmla="*/ 1140241 w 1241076"/>
                  <a:gd name="connsiteY13" fmla="*/ 10487 h 1178553"/>
                  <a:gd name="connsiteX14" fmla="*/ 1103425 w 1241076"/>
                  <a:gd name="connsiteY14" fmla="*/ 32866 h 1178553"/>
                  <a:gd name="connsiteX15" fmla="*/ 1094040 w 1241076"/>
                  <a:gd name="connsiteY15" fmla="*/ 38641 h 1178553"/>
                  <a:gd name="connsiteX16" fmla="*/ 1094401 w 1241076"/>
                  <a:gd name="connsiteY16" fmla="*/ 50913 h 1178553"/>
                  <a:gd name="connsiteX17" fmla="*/ 1092957 w 1241076"/>
                  <a:gd name="connsiteY17" fmla="*/ 50913 h 1178553"/>
                  <a:gd name="connsiteX18" fmla="*/ 1080324 w 1241076"/>
                  <a:gd name="connsiteY18" fmla="*/ 54523 h 1178553"/>
                  <a:gd name="connsiteX19" fmla="*/ 1080685 w 1241076"/>
                  <a:gd name="connsiteY19" fmla="*/ 46943 h 1178553"/>
                  <a:gd name="connsiteX20" fmla="*/ 811779 w 1241076"/>
                  <a:gd name="connsiteY20" fmla="*/ 168221 h 1178553"/>
                  <a:gd name="connsiteX21" fmla="*/ 824412 w 1241076"/>
                  <a:gd name="connsiteY21" fmla="*/ 177967 h 1178553"/>
                  <a:gd name="connsiteX22" fmla="*/ 817915 w 1241076"/>
                  <a:gd name="connsiteY22" fmla="*/ 177245 h 1178553"/>
                  <a:gd name="connsiteX23" fmla="*/ 803838 w 1241076"/>
                  <a:gd name="connsiteY23" fmla="*/ 181937 h 1178553"/>
                  <a:gd name="connsiteX24" fmla="*/ 793732 w 1241076"/>
                  <a:gd name="connsiteY24" fmla="*/ 172552 h 1178553"/>
                  <a:gd name="connsiteX25" fmla="*/ 793010 w 1241076"/>
                  <a:gd name="connsiteY25" fmla="*/ 172552 h 1178553"/>
                  <a:gd name="connsiteX26" fmla="*/ 650797 w 1241076"/>
                  <a:gd name="connsiteY26" fmla="*/ 266399 h 1178553"/>
                  <a:gd name="connsiteX27" fmla="*/ 535654 w 1241076"/>
                  <a:gd name="connsiteY27" fmla="*/ 448316 h 1178553"/>
                  <a:gd name="connsiteX28" fmla="*/ 446861 w 1241076"/>
                  <a:gd name="connsiteY28" fmla="*/ 706033 h 1178553"/>
                  <a:gd name="connsiteX29" fmla="*/ 369619 w 1241076"/>
                  <a:gd name="connsiteY29" fmla="*/ 881453 h 1178553"/>
                  <a:gd name="connsiteX30" fmla="*/ 315837 w 1241076"/>
                  <a:gd name="connsiteY30" fmla="*/ 957252 h 1178553"/>
                  <a:gd name="connsiteX31" fmla="*/ 341104 w 1241076"/>
                  <a:gd name="connsiteY31" fmla="*/ 1044962 h 1178553"/>
                  <a:gd name="connsiteX32" fmla="*/ 352293 w 1241076"/>
                  <a:gd name="connsiteY32" fmla="*/ 1049655 h 1178553"/>
                  <a:gd name="connsiteX33" fmla="*/ 223435 w 1241076"/>
                  <a:gd name="connsiteY33" fmla="*/ 1057956 h 1178553"/>
                  <a:gd name="connsiteX34" fmla="*/ 17695 w 1241076"/>
                  <a:gd name="connsiteY34" fmla="*/ 1163714 h 1178553"/>
                  <a:gd name="connsiteX35" fmla="*/ 9 w 1241076"/>
                  <a:gd name="connsiteY35" fmla="*/ 1170572 h 1178553"/>
                  <a:gd name="connsiteX36" fmla="*/ 19861 w 1241076"/>
                  <a:gd name="connsiteY36" fmla="*/ 1177791 h 1178553"/>
                  <a:gd name="connsiteX37" fmla="*/ 198169 w 1241076"/>
                  <a:gd name="connsiteY37" fmla="*/ 1101270 h 1178553"/>
                  <a:gd name="connsiteX38" fmla="*/ 252671 w 1241076"/>
                  <a:gd name="connsiteY38" fmla="*/ 1059761 h 1178553"/>
                  <a:gd name="connsiteX39" fmla="*/ 255198 w 1241076"/>
                  <a:gd name="connsiteY39" fmla="*/ 1059761 h 1178553"/>
                  <a:gd name="connsiteX40" fmla="*/ 283352 w 1241076"/>
                  <a:gd name="connsiteY40" fmla="*/ 1060844 h 1178553"/>
                  <a:gd name="connsiteX41" fmla="*/ 285157 w 1241076"/>
                  <a:gd name="connsiteY41" fmla="*/ 1061205 h 1178553"/>
                  <a:gd name="connsiteX42" fmla="*/ 284435 w 1241076"/>
                  <a:gd name="connsiteY42" fmla="*/ 1060844 h 1178553"/>
                  <a:gd name="connsiteX43" fmla="*/ 380447 w 1241076"/>
                  <a:gd name="connsiteY43" fmla="*/ 1057595 h 1178553"/>
                  <a:gd name="connsiteX44" fmla="*/ 434228 w 1241076"/>
                  <a:gd name="connsiteY44" fmla="*/ 1045323 h 1178553"/>
                  <a:gd name="connsiteX45" fmla="*/ 455163 w 1241076"/>
                  <a:gd name="connsiteY45" fmla="*/ 1030163 h 1178553"/>
                  <a:gd name="connsiteX46" fmla="*/ 476459 w 1241076"/>
                  <a:gd name="connsiteY46" fmla="*/ 1012116 h 1178553"/>
                  <a:gd name="connsiteX47" fmla="*/ 642495 w 1241076"/>
                  <a:gd name="connsiteY47" fmla="*/ 787607 h 1178553"/>
                  <a:gd name="connsiteX48" fmla="*/ 797702 w 1241076"/>
                  <a:gd name="connsiteY48" fmla="*/ 630956 h 1178553"/>
                  <a:gd name="connsiteX49" fmla="*/ 892992 w 1241076"/>
                  <a:gd name="connsiteY49" fmla="*/ 581867 h 1178553"/>
                  <a:gd name="connsiteX50" fmla="*/ 944247 w 1241076"/>
                  <a:gd name="connsiteY50" fmla="*/ 608216 h 1178553"/>
                  <a:gd name="connsiteX51" fmla="*/ 960490 w 1241076"/>
                  <a:gd name="connsiteY51" fmla="*/ 713252 h 1178553"/>
                  <a:gd name="connsiteX52" fmla="*/ 998028 w 1241076"/>
                  <a:gd name="connsiteY52" fmla="*/ 755483 h 1178553"/>
                  <a:gd name="connsiteX53" fmla="*/ 1017158 w 1241076"/>
                  <a:gd name="connsiteY53" fmla="*/ 759092 h 1178553"/>
                  <a:gd name="connsiteX54" fmla="*/ 1042425 w 1241076"/>
                  <a:gd name="connsiteY54" fmla="*/ 756204 h 1178553"/>
                  <a:gd name="connsiteX55" fmla="*/ 1094762 w 1241076"/>
                  <a:gd name="connsiteY55" fmla="*/ 686903 h 1178553"/>
                  <a:gd name="connsiteX56" fmla="*/ 1095845 w 1241076"/>
                  <a:gd name="connsiteY56" fmla="*/ 674991 h 1178553"/>
                  <a:gd name="connsiteX57" fmla="*/ 1033040 w 1241076"/>
                  <a:gd name="connsiteY57" fmla="*/ 741405 h 1178553"/>
                  <a:gd name="connsiteX58" fmla="*/ 978898 w 1241076"/>
                  <a:gd name="connsiteY58" fmla="*/ 711447 h 1178553"/>
                  <a:gd name="connsiteX59" fmla="*/ 960850 w 1241076"/>
                  <a:gd name="connsiteY59" fmla="*/ 606772 h 1178553"/>
                  <a:gd name="connsiteX60" fmla="*/ 949661 w 1241076"/>
                  <a:gd name="connsiteY60" fmla="*/ 567790 h 1178553"/>
                  <a:gd name="connsiteX61" fmla="*/ 919342 w 1241076"/>
                  <a:gd name="connsiteY61" fmla="*/ 557322 h 1178553"/>
                  <a:gd name="connsiteX62" fmla="*/ 685087 w 1241076"/>
                  <a:gd name="connsiteY62" fmla="*/ 692678 h 1178553"/>
                  <a:gd name="connsiteX63" fmla="*/ 610371 w 1241076"/>
                  <a:gd name="connsiteY63" fmla="*/ 816482 h 1178553"/>
                  <a:gd name="connsiteX64" fmla="*/ 462382 w 1241076"/>
                  <a:gd name="connsiteY64" fmla="*/ 1007063 h 1178553"/>
                  <a:gd name="connsiteX65" fmla="*/ 398494 w 1241076"/>
                  <a:gd name="connsiteY65" fmla="*/ 1043518 h 1178553"/>
                  <a:gd name="connsiteX66" fmla="*/ 330997 w 1241076"/>
                  <a:gd name="connsiteY66" fmla="*/ 1016808 h 1178553"/>
                  <a:gd name="connsiteX67" fmla="*/ 332441 w 1241076"/>
                  <a:gd name="connsiteY67" fmla="*/ 961944 h 1178553"/>
                  <a:gd name="connsiteX68" fmla="*/ 379725 w 1241076"/>
                  <a:gd name="connsiteY68" fmla="*/ 894808 h 1178553"/>
                  <a:gd name="connsiteX69" fmla="*/ 464548 w 1241076"/>
                  <a:gd name="connsiteY69" fmla="*/ 699536 h 1178553"/>
                  <a:gd name="connsiteX70" fmla="*/ 557672 w 1241076"/>
                  <a:gd name="connsiteY70" fmla="*/ 434961 h 1178553"/>
                  <a:gd name="connsiteX71" fmla="*/ 657655 w 1241076"/>
                  <a:gd name="connsiteY71" fmla="*/ 278671 h 1178553"/>
                  <a:gd name="connsiteX72" fmla="*/ 793371 w 1241076"/>
                  <a:gd name="connsiteY72" fmla="*/ 186629 h 1178553"/>
                  <a:gd name="connsiteX73" fmla="*/ 1116058 w 1241076"/>
                  <a:gd name="connsiteY73" fmla="*/ 41168 h 1178553"/>
                  <a:gd name="connsiteX74" fmla="*/ 1171283 w 1241076"/>
                  <a:gd name="connsiteY74" fmla="*/ 18067 h 1178553"/>
                  <a:gd name="connsiteX75" fmla="*/ 1223620 w 1241076"/>
                  <a:gd name="connsiteY75" fmla="*/ 77984 h 1178553"/>
                  <a:gd name="connsiteX76" fmla="*/ 1157567 w 1241076"/>
                  <a:gd name="connsiteY76" fmla="*/ 170387 h 1178553"/>
                  <a:gd name="connsiteX77" fmla="*/ 978537 w 1241076"/>
                  <a:gd name="connsiteY77" fmla="*/ 270369 h 1178553"/>
                  <a:gd name="connsiteX78" fmla="*/ 956519 w 1241076"/>
                  <a:gd name="connsiteY78" fmla="*/ 275061 h 1178553"/>
                  <a:gd name="connsiteX79" fmla="*/ 915010 w 1241076"/>
                  <a:gd name="connsiteY79" fmla="*/ 320902 h 1178553"/>
                  <a:gd name="connsiteX80" fmla="*/ 779655 w 1241076"/>
                  <a:gd name="connsiteY80" fmla="*/ 563097 h 1178553"/>
                  <a:gd name="connsiteX81" fmla="*/ 778211 w 1241076"/>
                  <a:gd name="connsiteY81" fmla="*/ 565263 h 1178553"/>
                  <a:gd name="connsiteX82" fmla="*/ 761969 w 1241076"/>
                  <a:gd name="connsiteY82" fmla="*/ 594861 h 1178553"/>
                  <a:gd name="connsiteX83" fmla="*/ 788317 w 1241076"/>
                  <a:gd name="connsiteY83" fmla="*/ 569595 h 1178553"/>
                  <a:gd name="connsiteX84" fmla="*/ 873140 w 1241076"/>
                  <a:gd name="connsiteY84" fmla="*/ 442541 h 1178553"/>
                  <a:gd name="connsiteX85" fmla="*/ 893714 w 1241076"/>
                  <a:gd name="connsiteY85" fmla="*/ 421606 h 1178553"/>
                  <a:gd name="connsiteX86" fmla="*/ 991531 w 1241076"/>
                  <a:gd name="connsiteY86" fmla="*/ 386955 h 1178553"/>
                  <a:gd name="connsiteX87" fmla="*/ 1041341 w 1241076"/>
                  <a:gd name="connsiteY87" fmla="*/ 412221 h 1178553"/>
                  <a:gd name="connsiteX88" fmla="*/ 1081407 w 1241076"/>
                  <a:gd name="connsiteY88" fmla="*/ 663802 h 1178553"/>
                  <a:gd name="connsiteX89" fmla="*/ 1033040 w 1241076"/>
                  <a:gd name="connsiteY89" fmla="*/ 741405 h 11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1076" h="1178553">
                    <a:moveTo>
                      <a:pt x="1095845" y="674991"/>
                    </a:moveTo>
                    <a:cubicBezTo>
                      <a:pt x="1095123" y="670660"/>
                      <a:pt x="1094762" y="666328"/>
                      <a:pt x="1094040" y="661997"/>
                    </a:cubicBezTo>
                    <a:cubicBezTo>
                      <a:pt x="1082129" y="580062"/>
                      <a:pt x="1075271" y="506790"/>
                      <a:pt x="1063360" y="428825"/>
                    </a:cubicBezTo>
                    <a:cubicBezTo>
                      <a:pt x="1055419" y="376488"/>
                      <a:pt x="1021851" y="359162"/>
                      <a:pt x="971679" y="377571"/>
                    </a:cubicBezTo>
                    <a:cubicBezTo>
                      <a:pt x="949661" y="385511"/>
                      <a:pt x="929087" y="397784"/>
                      <a:pt x="893714" y="407529"/>
                    </a:cubicBezTo>
                    <a:cubicBezTo>
                      <a:pt x="907069" y="375405"/>
                      <a:pt x="924756" y="335701"/>
                      <a:pt x="936667" y="307186"/>
                    </a:cubicBezTo>
                    <a:cubicBezTo>
                      <a:pt x="939915" y="299967"/>
                      <a:pt x="945690" y="295275"/>
                      <a:pt x="952549" y="293470"/>
                    </a:cubicBezTo>
                    <a:cubicBezTo>
                      <a:pt x="1025460" y="272174"/>
                      <a:pt x="1087904" y="230304"/>
                      <a:pt x="1151430" y="190961"/>
                    </a:cubicBezTo>
                    <a:cubicBezTo>
                      <a:pt x="1177419" y="174718"/>
                      <a:pt x="1201241" y="159197"/>
                      <a:pt x="1217484" y="137901"/>
                    </a:cubicBezTo>
                    <a:cubicBezTo>
                      <a:pt x="1220010" y="134653"/>
                      <a:pt x="1222177" y="131404"/>
                      <a:pt x="1224342" y="128156"/>
                    </a:cubicBezTo>
                    <a:cubicBezTo>
                      <a:pt x="1232644" y="114801"/>
                      <a:pt x="1238419" y="98919"/>
                      <a:pt x="1240585" y="79428"/>
                    </a:cubicBezTo>
                    <a:cubicBezTo>
                      <a:pt x="1245999" y="29978"/>
                      <a:pt x="1205934" y="-11531"/>
                      <a:pt x="1158289" y="2907"/>
                    </a:cubicBezTo>
                    <a:cubicBezTo>
                      <a:pt x="1155401" y="3629"/>
                      <a:pt x="1152513" y="4712"/>
                      <a:pt x="1149987" y="5795"/>
                    </a:cubicBezTo>
                    <a:cubicBezTo>
                      <a:pt x="1146738" y="7238"/>
                      <a:pt x="1143490" y="8682"/>
                      <a:pt x="1140241" y="10487"/>
                    </a:cubicBezTo>
                    <a:cubicBezTo>
                      <a:pt x="1127608" y="16984"/>
                      <a:pt x="1115697" y="25647"/>
                      <a:pt x="1103425" y="32866"/>
                    </a:cubicBezTo>
                    <a:cubicBezTo>
                      <a:pt x="1100176" y="34671"/>
                      <a:pt x="1097288" y="36475"/>
                      <a:pt x="1094040" y="38641"/>
                    </a:cubicBezTo>
                    <a:cubicBezTo>
                      <a:pt x="1094401" y="42611"/>
                      <a:pt x="1094401" y="46943"/>
                      <a:pt x="1094401" y="50913"/>
                    </a:cubicBezTo>
                    <a:cubicBezTo>
                      <a:pt x="1094040" y="50913"/>
                      <a:pt x="1093318" y="50913"/>
                      <a:pt x="1092957" y="50913"/>
                    </a:cubicBezTo>
                    <a:cubicBezTo>
                      <a:pt x="1087904" y="50913"/>
                      <a:pt x="1083573" y="52357"/>
                      <a:pt x="1080324" y="54523"/>
                    </a:cubicBezTo>
                    <a:cubicBezTo>
                      <a:pt x="1080685" y="51996"/>
                      <a:pt x="1080685" y="49469"/>
                      <a:pt x="1080685" y="46943"/>
                    </a:cubicBezTo>
                    <a:cubicBezTo>
                      <a:pt x="995862" y="97836"/>
                      <a:pt x="907791" y="142955"/>
                      <a:pt x="811779" y="168221"/>
                    </a:cubicBezTo>
                    <a:cubicBezTo>
                      <a:pt x="815749" y="171831"/>
                      <a:pt x="820081" y="175079"/>
                      <a:pt x="824412" y="177967"/>
                    </a:cubicBezTo>
                    <a:cubicBezTo>
                      <a:pt x="822607" y="177606"/>
                      <a:pt x="820442" y="177245"/>
                      <a:pt x="817915" y="177245"/>
                    </a:cubicBezTo>
                    <a:cubicBezTo>
                      <a:pt x="812140" y="177245"/>
                      <a:pt x="807448" y="179049"/>
                      <a:pt x="803838" y="181937"/>
                    </a:cubicBezTo>
                    <a:cubicBezTo>
                      <a:pt x="800229" y="179049"/>
                      <a:pt x="796980" y="175801"/>
                      <a:pt x="793732" y="172552"/>
                    </a:cubicBezTo>
                    <a:cubicBezTo>
                      <a:pt x="793371" y="172552"/>
                      <a:pt x="793371" y="172552"/>
                      <a:pt x="793010" y="172552"/>
                    </a:cubicBezTo>
                    <a:cubicBezTo>
                      <a:pt x="732371" y="186629"/>
                      <a:pt x="688696" y="219115"/>
                      <a:pt x="650797" y="266399"/>
                    </a:cubicBezTo>
                    <a:cubicBezTo>
                      <a:pt x="606039" y="323067"/>
                      <a:pt x="568862" y="383707"/>
                      <a:pt x="535654" y="448316"/>
                    </a:cubicBezTo>
                    <a:cubicBezTo>
                      <a:pt x="493424" y="530251"/>
                      <a:pt x="466713" y="617601"/>
                      <a:pt x="446861" y="706033"/>
                    </a:cubicBezTo>
                    <a:cubicBezTo>
                      <a:pt x="432423" y="771003"/>
                      <a:pt x="410045" y="829477"/>
                      <a:pt x="369619" y="881453"/>
                    </a:cubicBezTo>
                    <a:cubicBezTo>
                      <a:pt x="350489" y="905997"/>
                      <a:pt x="332802" y="931264"/>
                      <a:pt x="315837" y="957252"/>
                    </a:cubicBezTo>
                    <a:cubicBezTo>
                      <a:pt x="292737" y="993708"/>
                      <a:pt x="301761" y="1027276"/>
                      <a:pt x="341104" y="1044962"/>
                    </a:cubicBezTo>
                    <a:cubicBezTo>
                      <a:pt x="345074" y="1046767"/>
                      <a:pt x="348684" y="1048211"/>
                      <a:pt x="352293" y="1049655"/>
                    </a:cubicBezTo>
                    <a:cubicBezTo>
                      <a:pt x="327027" y="1055069"/>
                      <a:pt x="242565" y="1034495"/>
                      <a:pt x="223435" y="1057956"/>
                    </a:cubicBezTo>
                    <a:cubicBezTo>
                      <a:pt x="174707" y="1117152"/>
                      <a:pt x="95299" y="1160104"/>
                      <a:pt x="17695" y="1163714"/>
                    </a:cubicBezTo>
                    <a:cubicBezTo>
                      <a:pt x="10837" y="1164075"/>
                      <a:pt x="-353" y="1161187"/>
                      <a:pt x="9" y="1170572"/>
                    </a:cubicBezTo>
                    <a:cubicBezTo>
                      <a:pt x="369" y="1182483"/>
                      <a:pt x="12642" y="1177430"/>
                      <a:pt x="19861" y="1177791"/>
                    </a:cubicBezTo>
                    <a:cubicBezTo>
                      <a:pt x="90606" y="1179235"/>
                      <a:pt x="147275" y="1145667"/>
                      <a:pt x="198169" y="1101270"/>
                    </a:cubicBezTo>
                    <a:cubicBezTo>
                      <a:pt x="215855" y="1085749"/>
                      <a:pt x="230293" y="1065536"/>
                      <a:pt x="252671" y="1059761"/>
                    </a:cubicBezTo>
                    <a:cubicBezTo>
                      <a:pt x="253394" y="1059761"/>
                      <a:pt x="254476" y="1059761"/>
                      <a:pt x="255198" y="1059761"/>
                    </a:cubicBezTo>
                    <a:cubicBezTo>
                      <a:pt x="264222" y="1059761"/>
                      <a:pt x="273967" y="1060122"/>
                      <a:pt x="283352" y="1060844"/>
                    </a:cubicBezTo>
                    <a:cubicBezTo>
                      <a:pt x="284074" y="1060844"/>
                      <a:pt x="284435" y="1061205"/>
                      <a:pt x="285157" y="1061205"/>
                    </a:cubicBezTo>
                    <a:cubicBezTo>
                      <a:pt x="284796" y="1061205"/>
                      <a:pt x="284796" y="1060844"/>
                      <a:pt x="284435" y="1060844"/>
                    </a:cubicBezTo>
                    <a:cubicBezTo>
                      <a:pt x="316559" y="1062288"/>
                      <a:pt x="350127" y="1064453"/>
                      <a:pt x="380447" y="1057595"/>
                    </a:cubicBezTo>
                    <a:cubicBezTo>
                      <a:pt x="401382" y="1060483"/>
                      <a:pt x="417625" y="1055791"/>
                      <a:pt x="434228" y="1045323"/>
                    </a:cubicBezTo>
                    <a:cubicBezTo>
                      <a:pt x="441086" y="1040992"/>
                      <a:pt x="447944" y="1035938"/>
                      <a:pt x="455163" y="1030163"/>
                    </a:cubicBezTo>
                    <a:cubicBezTo>
                      <a:pt x="462021" y="1024749"/>
                      <a:pt x="468879" y="1018613"/>
                      <a:pt x="476459" y="1012116"/>
                    </a:cubicBezTo>
                    <a:cubicBezTo>
                      <a:pt x="550092" y="948589"/>
                      <a:pt x="597738" y="875678"/>
                      <a:pt x="642495" y="787607"/>
                    </a:cubicBezTo>
                    <a:cubicBezTo>
                      <a:pt x="678589" y="716500"/>
                      <a:pt x="724430" y="665967"/>
                      <a:pt x="797702" y="630956"/>
                    </a:cubicBezTo>
                    <a:cubicBezTo>
                      <a:pt x="822968" y="618683"/>
                      <a:pt x="868809" y="596305"/>
                      <a:pt x="892992" y="581867"/>
                    </a:cubicBezTo>
                    <a:cubicBezTo>
                      <a:pt x="930170" y="560210"/>
                      <a:pt x="940276" y="565985"/>
                      <a:pt x="944247" y="608216"/>
                    </a:cubicBezTo>
                    <a:cubicBezTo>
                      <a:pt x="947495" y="643589"/>
                      <a:pt x="946413" y="679322"/>
                      <a:pt x="960490" y="713252"/>
                    </a:cubicBezTo>
                    <a:cubicBezTo>
                      <a:pt x="969513" y="735269"/>
                      <a:pt x="981785" y="749346"/>
                      <a:pt x="998028" y="755483"/>
                    </a:cubicBezTo>
                    <a:cubicBezTo>
                      <a:pt x="1003803" y="757648"/>
                      <a:pt x="1010300" y="759092"/>
                      <a:pt x="1017158" y="759092"/>
                    </a:cubicBezTo>
                    <a:cubicBezTo>
                      <a:pt x="1024738" y="759453"/>
                      <a:pt x="1033401" y="758370"/>
                      <a:pt x="1042425" y="756204"/>
                    </a:cubicBezTo>
                    <a:cubicBezTo>
                      <a:pt x="1068413" y="749707"/>
                      <a:pt x="1092596" y="715056"/>
                      <a:pt x="1094762" y="686903"/>
                    </a:cubicBezTo>
                    <a:cubicBezTo>
                      <a:pt x="1096567" y="682571"/>
                      <a:pt x="1096567" y="678601"/>
                      <a:pt x="1095845" y="674991"/>
                    </a:cubicBezTo>
                    <a:close/>
                    <a:moveTo>
                      <a:pt x="1033040" y="741405"/>
                    </a:moveTo>
                    <a:cubicBezTo>
                      <a:pt x="1007774" y="745376"/>
                      <a:pt x="988643" y="737796"/>
                      <a:pt x="978898" y="711447"/>
                    </a:cubicBezTo>
                    <a:cubicBezTo>
                      <a:pt x="966626" y="677518"/>
                      <a:pt x="964099" y="642145"/>
                      <a:pt x="960850" y="606772"/>
                    </a:cubicBezTo>
                    <a:cubicBezTo>
                      <a:pt x="959407" y="593056"/>
                      <a:pt x="957241" y="579701"/>
                      <a:pt x="949661" y="567790"/>
                    </a:cubicBezTo>
                    <a:cubicBezTo>
                      <a:pt x="942081" y="555878"/>
                      <a:pt x="931253" y="551547"/>
                      <a:pt x="919342" y="557322"/>
                    </a:cubicBezTo>
                    <a:cubicBezTo>
                      <a:pt x="841738" y="593417"/>
                      <a:pt x="742116" y="625541"/>
                      <a:pt x="685087" y="692678"/>
                    </a:cubicBezTo>
                    <a:cubicBezTo>
                      <a:pt x="654406" y="728772"/>
                      <a:pt x="634554" y="774613"/>
                      <a:pt x="610371" y="816482"/>
                    </a:cubicBezTo>
                    <a:cubicBezTo>
                      <a:pt x="567779" y="891199"/>
                      <a:pt x="525187" y="950394"/>
                      <a:pt x="462382" y="1007063"/>
                    </a:cubicBezTo>
                    <a:cubicBezTo>
                      <a:pt x="439282" y="1027637"/>
                      <a:pt x="429536" y="1039187"/>
                      <a:pt x="398494" y="1043518"/>
                    </a:cubicBezTo>
                    <a:cubicBezTo>
                      <a:pt x="380086" y="1046045"/>
                      <a:pt x="340382" y="1033412"/>
                      <a:pt x="330997" y="1016808"/>
                    </a:cubicBezTo>
                    <a:cubicBezTo>
                      <a:pt x="320891" y="998761"/>
                      <a:pt x="321251" y="979270"/>
                      <a:pt x="332441" y="961944"/>
                    </a:cubicBezTo>
                    <a:cubicBezTo>
                      <a:pt x="347240" y="938844"/>
                      <a:pt x="363843" y="917187"/>
                      <a:pt x="379725" y="894808"/>
                    </a:cubicBezTo>
                    <a:cubicBezTo>
                      <a:pt x="421956" y="835974"/>
                      <a:pt x="449749" y="772808"/>
                      <a:pt x="464548" y="699536"/>
                    </a:cubicBezTo>
                    <a:cubicBezTo>
                      <a:pt x="482956" y="608216"/>
                      <a:pt x="511832" y="517979"/>
                      <a:pt x="557672" y="434961"/>
                    </a:cubicBezTo>
                    <a:cubicBezTo>
                      <a:pt x="587631" y="380819"/>
                      <a:pt x="618672" y="327760"/>
                      <a:pt x="657655" y="278671"/>
                    </a:cubicBezTo>
                    <a:cubicBezTo>
                      <a:pt x="693749" y="232831"/>
                      <a:pt x="733815" y="199262"/>
                      <a:pt x="793371" y="186629"/>
                    </a:cubicBezTo>
                    <a:cubicBezTo>
                      <a:pt x="911040" y="161363"/>
                      <a:pt x="1014270" y="102889"/>
                      <a:pt x="1116058" y="41168"/>
                    </a:cubicBezTo>
                    <a:cubicBezTo>
                      <a:pt x="1133383" y="30700"/>
                      <a:pt x="1151070" y="20955"/>
                      <a:pt x="1171283" y="18067"/>
                    </a:cubicBezTo>
                    <a:cubicBezTo>
                      <a:pt x="1208099" y="13375"/>
                      <a:pt x="1226508" y="41168"/>
                      <a:pt x="1223620" y="77984"/>
                    </a:cubicBezTo>
                    <a:cubicBezTo>
                      <a:pt x="1220372" y="124185"/>
                      <a:pt x="1193662" y="146925"/>
                      <a:pt x="1157567" y="170387"/>
                    </a:cubicBezTo>
                    <a:cubicBezTo>
                      <a:pt x="1100176" y="207564"/>
                      <a:pt x="1042064" y="243659"/>
                      <a:pt x="978537" y="270369"/>
                    </a:cubicBezTo>
                    <a:cubicBezTo>
                      <a:pt x="974205" y="272174"/>
                      <a:pt x="960490" y="275783"/>
                      <a:pt x="956519" y="275061"/>
                    </a:cubicBezTo>
                    <a:cubicBezTo>
                      <a:pt x="928365" y="279032"/>
                      <a:pt x="924395" y="295635"/>
                      <a:pt x="915010" y="320902"/>
                    </a:cubicBezTo>
                    <a:cubicBezTo>
                      <a:pt x="883247" y="408973"/>
                      <a:pt x="834158" y="487660"/>
                      <a:pt x="779655" y="563097"/>
                    </a:cubicBezTo>
                    <a:cubicBezTo>
                      <a:pt x="779294" y="563819"/>
                      <a:pt x="778572" y="564541"/>
                      <a:pt x="778211" y="565263"/>
                    </a:cubicBezTo>
                    <a:cubicBezTo>
                      <a:pt x="774602" y="577174"/>
                      <a:pt x="757637" y="588725"/>
                      <a:pt x="761969" y="594861"/>
                    </a:cubicBezTo>
                    <a:cubicBezTo>
                      <a:pt x="770992" y="602802"/>
                      <a:pt x="781459" y="579701"/>
                      <a:pt x="788317" y="569595"/>
                    </a:cubicBezTo>
                    <a:cubicBezTo>
                      <a:pt x="816472" y="527364"/>
                      <a:pt x="851122" y="489103"/>
                      <a:pt x="873140" y="442541"/>
                    </a:cubicBezTo>
                    <a:cubicBezTo>
                      <a:pt x="877472" y="433156"/>
                      <a:pt x="884329" y="426298"/>
                      <a:pt x="893714" y="421606"/>
                    </a:cubicBezTo>
                    <a:cubicBezTo>
                      <a:pt x="925117" y="406807"/>
                      <a:pt x="957602" y="394174"/>
                      <a:pt x="991531" y="386955"/>
                    </a:cubicBezTo>
                    <a:cubicBezTo>
                      <a:pt x="1013549" y="382263"/>
                      <a:pt x="1036649" y="385872"/>
                      <a:pt x="1041341" y="412221"/>
                    </a:cubicBezTo>
                    <a:cubicBezTo>
                      <a:pt x="1056502" y="500293"/>
                      <a:pt x="1069856" y="588725"/>
                      <a:pt x="1081407" y="663802"/>
                    </a:cubicBezTo>
                    <a:cubicBezTo>
                      <a:pt x="1082129" y="716139"/>
                      <a:pt x="1066969" y="736352"/>
                      <a:pt x="1033040" y="741405"/>
                    </a:cubicBezTo>
                    <a:close/>
                  </a:path>
                </a:pathLst>
              </a:custGeom>
              <a:solidFill>
                <a:srgbClr val="000000"/>
              </a:solidFill>
              <a:ln w="3607" cap="flat">
                <a:noFill/>
                <a:prstDash val="solid"/>
                <a:miter/>
              </a:ln>
            </p:spPr>
            <p:txBody>
              <a:bodyPr rtlCol="0" anchor="ctr"/>
              <a:lstStyle/>
              <a:p>
                <a:endParaRPr lang="en-US"/>
              </a:p>
            </p:txBody>
          </p:sp>
          <p:sp>
            <p:nvSpPr>
              <p:cNvPr id="25" name="Freeform 160">
                <a:extLst>
                  <a:ext uri="{FF2B5EF4-FFF2-40B4-BE49-F238E27FC236}">
                    <a16:creationId xmlns:a16="http://schemas.microsoft.com/office/drawing/2014/main" id="{65C13F0A-EC83-FDD6-8840-B9088CC5F9EF}"/>
                  </a:ext>
                </a:extLst>
              </p:cNvPr>
              <p:cNvSpPr/>
              <p:nvPr/>
            </p:nvSpPr>
            <p:spPr>
              <a:xfrm>
                <a:off x="5625684" y="1189904"/>
                <a:ext cx="1450349" cy="1219057"/>
              </a:xfrm>
              <a:custGeom>
                <a:avLst/>
                <a:gdLst>
                  <a:gd name="connsiteX0" fmla="*/ 1429352 w 1450349"/>
                  <a:gd name="connsiteY0" fmla="*/ 1178993 h 1219057"/>
                  <a:gd name="connsiteX1" fmla="*/ 1374849 w 1450349"/>
                  <a:gd name="connsiteY1" fmla="*/ 1147590 h 1219057"/>
                  <a:gd name="connsiteX2" fmla="*/ 1322872 w 1450349"/>
                  <a:gd name="connsiteY2" fmla="*/ 1081898 h 1219057"/>
                  <a:gd name="connsiteX3" fmla="*/ 1261872 w 1450349"/>
                  <a:gd name="connsiteY3" fmla="*/ 906838 h 1219057"/>
                  <a:gd name="connsiteX4" fmla="*/ 1180298 w 1450349"/>
                  <a:gd name="connsiteY4" fmla="*/ 724921 h 1219057"/>
                  <a:gd name="connsiteX5" fmla="*/ 1131570 w 1450349"/>
                  <a:gd name="connsiteY5" fmla="*/ 559607 h 1219057"/>
                  <a:gd name="connsiteX6" fmla="*/ 1059381 w 1450349"/>
                  <a:gd name="connsiteY6" fmla="*/ 500412 h 1219057"/>
                  <a:gd name="connsiteX7" fmla="*/ 968783 w 1450349"/>
                  <a:gd name="connsiteY7" fmla="*/ 441216 h 1219057"/>
                  <a:gd name="connsiteX8" fmla="*/ 882878 w 1450349"/>
                  <a:gd name="connsiteY8" fmla="*/ 270849 h 1219057"/>
                  <a:gd name="connsiteX9" fmla="*/ 797694 w 1450349"/>
                  <a:gd name="connsiteY9" fmla="*/ 133689 h 1219057"/>
                  <a:gd name="connsiteX10" fmla="*/ 695185 w 1450349"/>
                  <a:gd name="connsiteY10" fmla="*/ 18547 h 1219057"/>
                  <a:gd name="connsiteX11" fmla="*/ 620830 w 1450349"/>
                  <a:gd name="connsiteY11" fmla="*/ 5914 h 1219057"/>
                  <a:gd name="connsiteX12" fmla="*/ 391267 w 1450349"/>
                  <a:gd name="connsiteY12" fmla="*/ 281317 h 1219057"/>
                  <a:gd name="connsiteX13" fmla="*/ 356977 w 1450349"/>
                  <a:gd name="connsiteY13" fmla="*/ 315607 h 1219057"/>
                  <a:gd name="connsiteX14" fmla="*/ 342178 w 1450349"/>
                  <a:gd name="connsiteY14" fmla="*/ 330405 h 1219057"/>
                  <a:gd name="connsiteX15" fmla="*/ 73633 w 1450349"/>
                  <a:gd name="connsiteY15" fmla="*/ 620968 h 1219057"/>
                  <a:gd name="connsiteX16" fmla="*/ 7580 w 1450349"/>
                  <a:gd name="connsiteY16" fmla="*/ 722755 h 1219057"/>
                  <a:gd name="connsiteX17" fmla="*/ 0 w 1450349"/>
                  <a:gd name="connsiteY17" fmla="*/ 739359 h 1219057"/>
                  <a:gd name="connsiteX18" fmla="*/ 12633 w 1450349"/>
                  <a:gd name="connsiteY18" fmla="*/ 735749 h 1219057"/>
                  <a:gd name="connsiteX19" fmla="*/ 12633 w 1450349"/>
                  <a:gd name="connsiteY19" fmla="*/ 735388 h 1219057"/>
                  <a:gd name="connsiteX20" fmla="*/ 398125 w 1450349"/>
                  <a:gd name="connsiteY20" fmla="*/ 289618 h 1219057"/>
                  <a:gd name="connsiteX21" fmla="*/ 529149 w 1450349"/>
                  <a:gd name="connsiteY21" fmla="*/ 118168 h 1219057"/>
                  <a:gd name="connsiteX22" fmla="*/ 604226 w 1450349"/>
                  <a:gd name="connsiteY22" fmla="*/ 39482 h 1219057"/>
                  <a:gd name="connsiteX23" fmla="*/ 710345 w 1450349"/>
                  <a:gd name="connsiteY23" fmla="*/ 47423 h 1219057"/>
                  <a:gd name="connsiteX24" fmla="*/ 801303 w 1450349"/>
                  <a:gd name="connsiteY24" fmla="*/ 172310 h 1219057"/>
                  <a:gd name="connsiteX25" fmla="*/ 912475 w 1450349"/>
                  <a:gd name="connsiteY25" fmla="*/ 363612 h 1219057"/>
                  <a:gd name="connsiteX26" fmla="*/ 960120 w 1450349"/>
                  <a:gd name="connsiteY26" fmla="*/ 458903 h 1219057"/>
                  <a:gd name="connsiteX27" fmla="*/ 1043860 w 1450349"/>
                  <a:gd name="connsiteY27" fmla="*/ 511601 h 1219057"/>
                  <a:gd name="connsiteX28" fmla="*/ 1070931 w 1450349"/>
                  <a:gd name="connsiteY28" fmla="*/ 514489 h 1219057"/>
                  <a:gd name="connsiteX29" fmla="*/ 1108831 w 1450349"/>
                  <a:gd name="connsiteY29" fmla="*/ 546974 h 1219057"/>
                  <a:gd name="connsiteX30" fmla="*/ 1129404 w 1450349"/>
                  <a:gd name="connsiteY30" fmla="*/ 613388 h 1219057"/>
                  <a:gd name="connsiteX31" fmla="*/ 1199789 w 1450349"/>
                  <a:gd name="connsiteY31" fmla="*/ 819128 h 1219057"/>
                  <a:gd name="connsiteX32" fmla="*/ 1307352 w 1450349"/>
                  <a:gd name="connsiteY32" fmla="*/ 1090560 h 1219057"/>
                  <a:gd name="connsiteX33" fmla="*/ 1357884 w 1450349"/>
                  <a:gd name="connsiteY33" fmla="*/ 1155170 h 1219057"/>
                  <a:gd name="connsiteX34" fmla="*/ 1450287 w 1450349"/>
                  <a:gd name="connsiteY34" fmla="*/ 1219058 h 1219057"/>
                  <a:gd name="connsiteX35" fmla="*/ 1429352 w 1450349"/>
                  <a:gd name="connsiteY35" fmla="*/ 1178993 h 121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0349" h="1219057">
                    <a:moveTo>
                      <a:pt x="1429352" y="1178993"/>
                    </a:moveTo>
                    <a:cubicBezTo>
                      <a:pt x="1410943" y="1169247"/>
                      <a:pt x="1393979" y="1155892"/>
                      <a:pt x="1374849" y="1147590"/>
                    </a:cubicBezTo>
                    <a:cubicBezTo>
                      <a:pt x="1344890" y="1134596"/>
                      <a:pt x="1331535" y="1111495"/>
                      <a:pt x="1322872" y="1081898"/>
                    </a:cubicBezTo>
                    <a:cubicBezTo>
                      <a:pt x="1305186" y="1022702"/>
                      <a:pt x="1287139" y="963507"/>
                      <a:pt x="1261872" y="906838"/>
                    </a:cubicBezTo>
                    <a:cubicBezTo>
                      <a:pt x="1234801" y="846199"/>
                      <a:pt x="1197984" y="789530"/>
                      <a:pt x="1180298" y="724921"/>
                    </a:cubicBezTo>
                    <a:cubicBezTo>
                      <a:pt x="1165138" y="669696"/>
                      <a:pt x="1148174" y="614471"/>
                      <a:pt x="1131570" y="559607"/>
                    </a:cubicBezTo>
                    <a:cubicBezTo>
                      <a:pt x="1115327" y="505465"/>
                      <a:pt x="1114606" y="503299"/>
                      <a:pt x="1059381" y="500412"/>
                    </a:cubicBezTo>
                    <a:cubicBezTo>
                      <a:pt x="1016428" y="498246"/>
                      <a:pt x="990079" y="478033"/>
                      <a:pt x="968783" y="441216"/>
                    </a:cubicBezTo>
                    <a:cubicBezTo>
                      <a:pt x="937020" y="385991"/>
                      <a:pt x="920416" y="323186"/>
                      <a:pt x="882878" y="270849"/>
                    </a:cubicBezTo>
                    <a:cubicBezTo>
                      <a:pt x="851475" y="227174"/>
                      <a:pt x="823682" y="180973"/>
                      <a:pt x="797694" y="133689"/>
                    </a:cubicBezTo>
                    <a:cubicBezTo>
                      <a:pt x="772427" y="87849"/>
                      <a:pt x="741386" y="45979"/>
                      <a:pt x="695185" y="18547"/>
                    </a:cubicBezTo>
                    <a:cubicBezTo>
                      <a:pt x="672445" y="4831"/>
                      <a:pt x="648984" y="-7802"/>
                      <a:pt x="620830" y="5914"/>
                    </a:cubicBezTo>
                    <a:cubicBezTo>
                      <a:pt x="557664" y="36594"/>
                      <a:pt x="395237" y="277707"/>
                      <a:pt x="391267" y="281317"/>
                    </a:cubicBezTo>
                    <a:cubicBezTo>
                      <a:pt x="381883" y="290701"/>
                      <a:pt x="369971" y="302251"/>
                      <a:pt x="356977" y="315607"/>
                    </a:cubicBezTo>
                    <a:cubicBezTo>
                      <a:pt x="352285" y="320299"/>
                      <a:pt x="347232" y="325352"/>
                      <a:pt x="342178" y="330405"/>
                    </a:cubicBezTo>
                    <a:cubicBezTo>
                      <a:pt x="256273" y="417033"/>
                      <a:pt x="121640" y="557441"/>
                      <a:pt x="73633" y="620968"/>
                    </a:cubicBezTo>
                    <a:cubicBezTo>
                      <a:pt x="60639" y="638293"/>
                      <a:pt x="24545" y="690631"/>
                      <a:pt x="7580" y="722755"/>
                    </a:cubicBezTo>
                    <a:cubicBezTo>
                      <a:pt x="3971" y="729252"/>
                      <a:pt x="1444" y="735027"/>
                      <a:pt x="0" y="739359"/>
                    </a:cubicBezTo>
                    <a:cubicBezTo>
                      <a:pt x="8302" y="741524"/>
                      <a:pt x="10828" y="738637"/>
                      <a:pt x="12633" y="735749"/>
                    </a:cubicBezTo>
                    <a:cubicBezTo>
                      <a:pt x="12633" y="735749"/>
                      <a:pt x="12633" y="735749"/>
                      <a:pt x="12633" y="735388"/>
                    </a:cubicBezTo>
                    <a:cubicBezTo>
                      <a:pt x="78326" y="635406"/>
                      <a:pt x="311137" y="371553"/>
                      <a:pt x="398125" y="289618"/>
                    </a:cubicBezTo>
                    <a:cubicBezTo>
                      <a:pt x="402818" y="284926"/>
                      <a:pt x="519764" y="131884"/>
                      <a:pt x="529149" y="118168"/>
                    </a:cubicBezTo>
                    <a:cubicBezTo>
                      <a:pt x="549723" y="87488"/>
                      <a:pt x="574629" y="61139"/>
                      <a:pt x="604226" y="39482"/>
                    </a:cubicBezTo>
                    <a:cubicBezTo>
                      <a:pt x="647901" y="7718"/>
                      <a:pt x="669557" y="11328"/>
                      <a:pt x="710345" y="47423"/>
                    </a:cubicBezTo>
                    <a:cubicBezTo>
                      <a:pt x="750410" y="82434"/>
                      <a:pt x="776398" y="127192"/>
                      <a:pt x="801303" y="172310"/>
                    </a:cubicBezTo>
                    <a:cubicBezTo>
                      <a:pt x="837037" y="236920"/>
                      <a:pt x="884321" y="294672"/>
                      <a:pt x="912475" y="363612"/>
                    </a:cubicBezTo>
                    <a:cubicBezTo>
                      <a:pt x="925830" y="396459"/>
                      <a:pt x="942073" y="427861"/>
                      <a:pt x="960120" y="458903"/>
                    </a:cubicBezTo>
                    <a:cubicBezTo>
                      <a:pt x="979250" y="492471"/>
                      <a:pt x="1007043" y="508352"/>
                      <a:pt x="1043860" y="511601"/>
                    </a:cubicBezTo>
                    <a:cubicBezTo>
                      <a:pt x="1052884" y="512323"/>
                      <a:pt x="1061907" y="513767"/>
                      <a:pt x="1070931" y="514489"/>
                    </a:cubicBezTo>
                    <a:cubicBezTo>
                      <a:pt x="1091505" y="515932"/>
                      <a:pt x="1103416" y="526400"/>
                      <a:pt x="1108831" y="546974"/>
                    </a:cubicBezTo>
                    <a:cubicBezTo>
                      <a:pt x="1114606" y="569352"/>
                      <a:pt x="1121464" y="591731"/>
                      <a:pt x="1129404" y="613388"/>
                    </a:cubicBezTo>
                    <a:cubicBezTo>
                      <a:pt x="1154671" y="681607"/>
                      <a:pt x="1164055" y="754157"/>
                      <a:pt x="1199789" y="819128"/>
                    </a:cubicBezTo>
                    <a:cubicBezTo>
                      <a:pt x="1246712" y="904673"/>
                      <a:pt x="1282085" y="995631"/>
                      <a:pt x="1307352" y="1090560"/>
                    </a:cubicBezTo>
                    <a:cubicBezTo>
                      <a:pt x="1314931" y="1118714"/>
                      <a:pt x="1330452" y="1140371"/>
                      <a:pt x="1357884" y="1155170"/>
                    </a:cubicBezTo>
                    <a:cubicBezTo>
                      <a:pt x="1390370" y="1172856"/>
                      <a:pt x="1426825" y="1186573"/>
                      <a:pt x="1450287" y="1219058"/>
                    </a:cubicBezTo>
                    <a:cubicBezTo>
                      <a:pt x="1451008" y="1201371"/>
                      <a:pt x="1445594" y="1187655"/>
                      <a:pt x="1429352" y="1178993"/>
                    </a:cubicBezTo>
                    <a:close/>
                  </a:path>
                </a:pathLst>
              </a:custGeom>
              <a:solidFill>
                <a:srgbClr val="000000"/>
              </a:solidFill>
              <a:ln w="3607" cap="flat">
                <a:noFill/>
                <a:prstDash val="solid"/>
                <a:miter/>
              </a:ln>
            </p:spPr>
            <p:txBody>
              <a:bodyPr rtlCol="0" anchor="ctr"/>
              <a:lstStyle/>
              <a:p>
                <a:endParaRPr lang="en-US"/>
              </a:p>
            </p:txBody>
          </p:sp>
          <p:sp>
            <p:nvSpPr>
              <p:cNvPr id="26" name="Freeform 161">
                <a:extLst>
                  <a:ext uri="{FF2B5EF4-FFF2-40B4-BE49-F238E27FC236}">
                    <a16:creationId xmlns:a16="http://schemas.microsoft.com/office/drawing/2014/main" id="{C84A69CD-693B-367D-15F3-41E009E9B213}"/>
                  </a:ext>
                </a:extLst>
              </p:cNvPr>
              <p:cNvSpPr/>
              <p:nvPr/>
            </p:nvSpPr>
            <p:spPr>
              <a:xfrm>
                <a:off x="5273048" y="1175244"/>
                <a:ext cx="146535" cy="261325"/>
              </a:xfrm>
              <a:custGeom>
                <a:avLst/>
                <a:gdLst>
                  <a:gd name="connsiteX0" fmla="*/ 146536 w 146535"/>
                  <a:gd name="connsiteY0" fmla="*/ 0 h 261325"/>
                  <a:gd name="connsiteX1" fmla="*/ 1435 w 146535"/>
                  <a:gd name="connsiteY1" fmla="*/ 261326 h 261325"/>
                  <a:gd name="connsiteX2" fmla="*/ 146536 w 146535"/>
                  <a:gd name="connsiteY2" fmla="*/ 0 h 261325"/>
                </a:gdLst>
                <a:ahLst/>
                <a:cxnLst>
                  <a:cxn ang="0">
                    <a:pos x="connsiteX0" y="connsiteY0"/>
                  </a:cxn>
                  <a:cxn ang="0">
                    <a:pos x="connsiteX1" y="connsiteY1"/>
                  </a:cxn>
                  <a:cxn ang="0">
                    <a:pos x="connsiteX2" y="connsiteY2"/>
                  </a:cxn>
                </a:cxnLst>
                <a:rect l="l" t="t" r="r" b="b"/>
                <a:pathLst>
                  <a:path w="146535" h="261325">
                    <a:moveTo>
                      <a:pt x="146536" y="0"/>
                    </a:moveTo>
                    <a:cubicBezTo>
                      <a:pt x="70376" y="18047"/>
                      <a:pt x="-11920" y="170728"/>
                      <a:pt x="1435" y="261326"/>
                    </a:cubicBezTo>
                    <a:cubicBezTo>
                      <a:pt x="7932" y="153764"/>
                      <a:pt x="66045" y="73994"/>
                      <a:pt x="146536" y="0"/>
                    </a:cubicBezTo>
                    <a:close/>
                  </a:path>
                </a:pathLst>
              </a:custGeom>
              <a:solidFill>
                <a:srgbClr val="000000"/>
              </a:solidFill>
              <a:ln w="3607" cap="flat">
                <a:noFill/>
                <a:prstDash val="solid"/>
                <a:miter/>
              </a:ln>
            </p:spPr>
            <p:txBody>
              <a:bodyPr rtlCol="0" anchor="ctr"/>
              <a:lstStyle/>
              <a:p>
                <a:endParaRPr lang="en-US"/>
              </a:p>
            </p:txBody>
          </p:sp>
          <p:sp>
            <p:nvSpPr>
              <p:cNvPr id="27" name="Freeform 162">
                <a:extLst>
                  <a:ext uri="{FF2B5EF4-FFF2-40B4-BE49-F238E27FC236}">
                    <a16:creationId xmlns:a16="http://schemas.microsoft.com/office/drawing/2014/main" id="{AC9CB001-AD09-3AE9-E25B-C8987759902F}"/>
                  </a:ext>
                </a:extLst>
              </p:cNvPr>
              <p:cNvSpPr/>
              <p:nvPr/>
            </p:nvSpPr>
            <p:spPr>
              <a:xfrm>
                <a:off x="4655097" y="2116595"/>
                <a:ext cx="135355" cy="214402"/>
              </a:xfrm>
              <a:custGeom>
                <a:avLst/>
                <a:gdLst>
                  <a:gd name="connsiteX0" fmla="*/ 0 w 135355"/>
                  <a:gd name="connsiteY0" fmla="*/ 214403 h 214402"/>
                  <a:gd name="connsiteX1" fmla="*/ 135355 w 135355"/>
                  <a:gd name="connsiteY1" fmla="*/ 0 h 214402"/>
                  <a:gd name="connsiteX2" fmla="*/ 0 w 135355"/>
                  <a:gd name="connsiteY2" fmla="*/ 214403 h 214402"/>
                </a:gdLst>
                <a:ahLst/>
                <a:cxnLst>
                  <a:cxn ang="0">
                    <a:pos x="connsiteX0" y="connsiteY0"/>
                  </a:cxn>
                  <a:cxn ang="0">
                    <a:pos x="connsiteX1" y="connsiteY1"/>
                  </a:cxn>
                  <a:cxn ang="0">
                    <a:pos x="connsiteX2" y="connsiteY2"/>
                  </a:cxn>
                </a:cxnLst>
                <a:rect l="l" t="t" r="r" b="b"/>
                <a:pathLst>
                  <a:path w="135355" h="214402">
                    <a:moveTo>
                      <a:pt x="0" y="214403"/>
                    </a:moveTo>
                    <a:cubicBezTo>
                      <a:pt x="32485" y="134633"/>
                      <a:pt x="76521" y="63166"/>
                      <a:pt x="135355" y="0"/>
                    </a:cubicBezTo>
                    <a:cubicBezTo>
                      <a:pt x="96734" y="9745"/>
                      <a:pt x="14438" y="141130"/>
                      <a:pt x="0" y="214403"/>
                    </a:cubicBezTo>
                    <a:close/>
                  </a:path>
                </a:pathLst>
              </a:custGeom>
              <a:solidFill>
                <a:srgbClr val="000000"/>
              </a:solidFill>
              <a:ln w="3607" cap="flat">
                <a:noFill/>
                <a:prstDash val="solid"/>
                <a:miter/>
              </a:ln>
            </p:spPr>
            <p:txBody>
              <a:bodyPr rtlCol="0" anchor="ctr"/>
              <a:lstStyle/>
              <a:p>
                <a:endParaRPr lang="en-US"/>
              </a:p>
            </p:txBody>
          </p:sp>
          <p:sp>
            <p:nvSpPr>
              <p:cNvPr id="28" name="Freeform 163">
                <a:extLst>
                  <a:ext uri="{FF2B5EF4-FFF2-40B4-BE49-F238E27FC236}">
                    <a16:creationId xmlns:a16="http://schemas.microsoft.com/office/drawing/2014/main" id="{F746E502-A0D9-752F-6901-D5BD10C1A92A}"/>
                  </a:ext>
                </a:extLst>
              </p:cNvPr>
              <p:cNvSpPr/>
              <p:nvPr/>
            </p:nvSpPr>
            <p:spPr>
              <a:xfrm>
                <a:off x="4903068" y="1793154"/>
                <a:ext cx="346509" cy="302144"/>
              </a:xfrm>
              <a:custGeom>
                <a:avLst/>
                <a:gdLst>
                  <a:gd name="connsiteX0" fmla="*/ 69663 w 346509"/>
                  <a:gd name="connsiteY0" fmla="*/ 297092 h 302144"/>
                  <a:gd name="connsiteX1" fmla="*/ 76160 w 346509"/>
                  <a:gd name="connsiteY1" fmla="*/ 297814 h 302144"/>
                  <a:gd name="connsiteX2" fmla="*/ 63527 w 346509"/>
                  <a:gd name="connsiteY2" fmla="*/ 288068 h 302144"/>
                  <a:gd name="connsiteX3" fmla="*/ 38621 w 346509"/>
                  <a:gd name="connsiteY3" fmla="*/ 259192 h 302144"/>
                  <a:gd name="connsiteX4" fmla="*/ 100344 w 346509"/>
                  <a:gd name="connsiteY4" fmla="*/ 28186 h 302144"/>
                  <a:gd name="connsiteX5" fmla="*/ 315829 w 346509"/>
                  <a:gd name="connsiteY5" fmla="*/ 95322 h 302144"/>
                  <a:gd name="connsiteX6" fmla="*/ 332793 w 346509"/>
                  <a:gd name="connsiteY6" fmla="*/ 166790 h 302144"/>
                  <a:gd name="connsiteX7" fmla="*/ 332432 w 346509"/>
                  <a:gd name="connsiteY7" fmla="*/ 174370 h 302144"/>
                  <a:gd name="connsiteX8" fmla="*/ 345066 w 346509"/>
                  <a:gd name="connsiteY8" fmla="*/ 170760 h 302144"/>
                  <a:gd name="connsiteX9" fmla="*/ 346509 w 346509"/>
                  <a:gd name="connsiteY9" fmla="*/ 170760 h 302144"/>
                  <a:gd name="connsiteX10" fmla="*/ 346149 w 346509"/>
                  <a:gd name="connsiteY10" fmla="*/ 158488 h 302144"/>
                  <a:gd name="connsiteX11" fmla="*/ 344705 w 346509"/>
                  <a:gd name="connsiteY11" fmla="*/ 142245 h 302144"/>
                  <a:gd name="connsiteX12" fmla="*/ 123805 w 346509"/>
                  <a:gd name="connsiteY12" fmla="*/ 5085 h 302144"/>
                  <a:gd name="connsiteX13" fmla="*/ 0 w 346509"/>
                  <a:gd name="connsiteY13" fmla="*/ 174731 h 302144"/>
                  <a:gd name="connsiteX14" fmla="*/ 45840 w 346509"/>
                  <a:gd name="connsiteY14" fmla="*/ 292760 h 302144"/>
                  <a:gd name="connsiteX15" fmla="*/ 55947 w 346509"/>
                  <a:gd name="connsiteY15" fmla="*/ 302145 h 302144"/>
                  <a:gd name="connsiteX16" fmla="*/ 69663 w 346509"/>
                  <a:gd name="connsiteY16" fmla="*/ 297092 h 30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509" h="302144">
                    <a:moveTo>
                      <a:pt x="69663" y="297092"/>
                    </a:moveTo>
                    <a:cubicBezTo>
                      <a:pt x="71829" y="297092"/>
                      <a:pt x="73994" y="297453"/>
                      <a:pt x="76160" y="297814"/>
                    </a:cubicBezTo>
                    <a:cubicBezTo>
                      <a:pt x="71829" y="294926"/>
                      <a:pt x="67497" y="291317"/>
                      <a:pt x="63527" y="288068"/>
                    </a:cubicBezTo>
                    <a:cubicBezTo>
                      <a:pt x="54142" y="279766"/>
                      <a:pt x="45479" y="270382"/>
                      <a:pt x="38621" y="259192"/>
                    </a:cubicBezTo>
                    <a:cubicBezTo>
                      <a:pt x="-9024" y="185920"/>
                      <a:pt x="23101" y="62115"/>
                      <a:pt x="100344" y="28186"/>
                    </a:cubicBezTo>
                    <a:cubicBezTo>
                      <a:pt x="166758" y="-8270"/>
                      <a:pt x="272154" y="22411"/>
                      <a:pt x="315829" y="95322"/>
                    </a:cubicBezTo>
                    <a:cubicBezTo>
                      <a:pt x="328462" y="116257"/>
                      <a:pt x="333515" y="141523"/>
                      <a:pt x="332793" y="166790"/>
                    </a:cubicBezTo>
                    <a:cubicBezTo>
                      <a:pt x="332793" y="169316"/>
                      <a:pt x="332793" y="171843"/>
                      <a:pt x="332432" y="174370"/>
                    </a:cubicBezTo>
                    <a:cubicBezTo>
                      <a:pt x="335681" y="172204"/>
                      <a:pt x="340012" y="170760"/>
                      <a:pt x="345066" y="170760"/>
                    </a:cubicBezTo>
                    <a:cubicBezTo>
                      <a:pt x="345426" y="170760"/>
                      <a:pt x="346149" y="170760"/>
                      <a:pt x="346509" y="170760"/>
                    </a:cubicBezTo>
                    <a:cubicBezTo>
                      <a:pt x="346509" y="166790"/>
                      <a:pt x="346509" y="162458"/>
                      <a:pt x="346149" y="158488"/>
                    </a:cubicBezTo>
                    <a:cubicBezTo>
                      <a:pt x="345788" y="153074"/>
                      <a:pt x="345426" y="147660"/>
                      <a:pt x="344705" y="142245"/>
                    </a:cubicBezTo>
                    <a:cubicBezTo>
                      <a:pt x="328101" y="27464"/>
                      <a:pt x="220900" y="-15850"/>
                      <a:pt x="123805" y="5085"/>
                    </a:cubicBezTo>
                    <a:cubicBezTo>
                      <a:pt x="41509" y="22772"/>
                      <a:pt x="0" y="97488"/>
                      <a:pt x="0" y="174731"/>
                    </a:cubicBezTo>
                    <a:cubicBezTo>
                      <a:pt x="0" y="223459"/>
                      <a:pt x="16603" y="263885"/>
                      <a:pt x="45840" y="292760"/>
                    </a:cubicBezTo>
                    <a:cubicBezTo>
                      <a:pt x="49089" y="296009"/>
                      <a:pt x="52337" y="298896"/>
                      <a:pt x="55947" y="302145"/>
                    </a:cubicBezTo>
                    <a:cubicBezTo>
                      <a:pt x="59195" y="298896"/>
                      <a:pt x="63527" y="297092"/>
                      <a:pt x="69663" y="297092"/>
                    </a:cubicBezTo>
                    <a:close/>
                  </a:path>
                </a:pathLst>
              </a:custGeom>
              <a:solidFill>
                <a:srgbClr val="000000"/>
              </a:solidFill>
              <a:ln w="3607" cap="flat">
                <a:noFill/>
                <a:prstDash val="solid"/>
                <a:miter/>
              </a:ln>
            </p:spPr>
            <p:txBody>
              <a:bodyPr rtlCol="0" anchor="ctr"/>
              <a:lstStyle/>
              <a:p>
                <a:endParaRPr lang="en-US"/>
              </a:p>
            </p:txBody>
          </p:sp>
        </p:grpSp>
        <p:sp>
          <p:nvSpPr>
            <p:cNvPr id="6" name="Freeform 164">
              <a:extLst>
                <a:ext uri="{FF2B5EF4-FFF2-40B4-BE49-F238E27FC236}">
                  <a16:creationId xmlns:a16="http://schemas.microsoft.com/office/drawing/2014/main" id="{0D5F1F37-6921-4E5D-5DC5-0BF4181146C5}"/>
                </a:ext>
              </a:extLst>
            </p:cNvPr>
            <p:cNvSpPr/>
            <p:nvPr/>
          </p:nvSpPr>
          <p:spPr>
            <a:xfrm>
              <a:off x="5414530" y="1208451"/>
              <a:ext cx="350840" cy="360947"/>
            </a:xfrm>
            <a:custGeom>
              <a:avLst/>
              <a:gdLst>
                <a:gd name="connsiteX0" fmla="*/ 175421 w 350840"/>
                <a:gd name="connsiteY0" fmla="*/ 0 h 360947"/>
                <a:gd name="connsiteX1" fmla="*/ 175421 w 350840"/>
                <a:gd name="connsiteY1" fmla="*/ 360947 h 360947"/>
                <a:gd name="connsiteX2" fmla="*/ 175421 w 350840"/>
                <a:gd name="connsiteY2" fmla="*/ 0 h 360947"/>
              </a:gdLst>
              <a:ahLst/>
              <a:cxnLst>
                <a:cxn ang="0">
                  <a:pos x="connsiteX0" y="connsiteY0"/>
                </a:cxn>
                <a:cxn ang="0">
                  <a:pos x="connsiteX1" y="connsiteY1"/>
                </a:cxn>
                <a:cxn ang="0">
                  <a:pos x="connsiteX2" y="connsiteY2"/>
                </a:cxn>
              </a:cxnLst>
              <a:rect l="l" t="t" r="r" b="b"/>
              <a:pathLst>
                <a:path w="350840" h="360947">
                  <a:moveTo>
                    <a:pt x="175421" y="0"/>
                  </a:moveTo>
                  <a:cubicBezTo>
                    <a:pt x="-58474" y="0"/>
                    <a:pt x="-58474" y="360947"/>
                    <a:pt x="175421" y="360947"/>
                  </a:cubicBezTo>
                  <a:cubicBezTo>
                    <a:pt x="409314" y="360947"/>
                    <a:pt x="409314" y="0"/>
                    <a:pt x="175421"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2349129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739982" y="877079"/>
            <a:ext cx="11079126" cy="2657244"/>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004708" y="178700"/>
            <a:ext cx="10600546" cy="953429"/>
          </a:xfrm>
        </p:spPr>
        <p:txBody>
          <a:bodyPr>
            <a:normAutofit/>
          </a:bodyPr>
          <a:lstStyle/>
          <a:p>
            <a:pPr algn="ctr"/>
            <a:r>
              <a:rPr lang="en-IE" sz="3200" dirty="0"/>
              <a:t>Betrokkenheid van werknemers </a:t>
            </a:r>
            <a:r>
              <a:rPr lang="en-IE" sz="3200" dirty="0" err="1"/>
              <a:t>voor</a:t>
            </a:r>
            <a:r>
              <a:rPr lang="en-IE" sz="3200" dirty="0"/>
              <a:t> CSR-</a:t>
            </a:r>
            <a:r>
              <a:rPr lang="en-IE" sz="3200" dirty="0" err="1"/>
              <a:t>transformatie</a:t>
            </a:r>
            <a:endParaRPr lang="en-IE" sz="3200" dirty="0"/>
          </a:p>
          <a:p>
            <a:endParaRPr lang="en-IE" sz="3200"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124500" y="889408"/>
            <a:ext cx="8510310" cy="2554545"/>
          </a:xfrm>
          <a:prstGeom prst="rect">
            <a:avLst/>
          </a:prstGeom>
          <a:noFill/>
        </p:spPr>
        <p:txBody>
          <a:bodyPr wrap="square" rtlCol="0">
            <a:spAutoFit/>
          </a:bodyPr>
          <a:lstStyle/>
          <a:p>
            <a:r>
              <a:rPr lang="en-GB" sz="2000" dirty="0"/>
              <a:t>Het vinden van de juiste aanpak en het juiste team om uw transformatie te faciliteren is cruciaal. Wanneer u CSR-</a:t>
            </a:r>
            <a:r>
              <a:rPr lang="en-GB" sz="2000" dirty="0" err="1"/>
              <a:t>cultuurmanagement</a:t>
            </a:r>
            <a:r>
              <a:rPr lang="en-GB" sz="2000" dirty="0"/>
              <a:t> benadert, moet u niet alleen uw team uitbreiden, maar hen ook begrijpen, tijd, training en middelen investeren en de </a:t>
            </a:r>
            <a:r>
              <a:rPr lang="en-GB" sz="2000" dirty="0" err="1"/>
              <a:t>juiste</a:t>
            </a:r>
            <a:r>
              <a:rPr lang="en-GB" sz="2000" dirty="0"/>
              <a:t> CSR-</a:t>
            </a:r>
            <a:r>
              <a:rPr lang="en-GB" sz="2000" dirty="0" err="1"/>
              <a:t>spelers</a:t>
            </a:r>
            <a:r>
              <a:rPr lang="en-GB" sz="2000" dirty="0"/>
              <a:t> erbij betrekken. Zorg ervoor dat u iedereen gehoord hebt, want als u deze stap mist, kan dat meer weerstand oproepen dan een positief effect hebben. In dit hoofdstuk worden enkele belangrijke methoden behandeld voor een succesvolle implementatie van uw culturele transformatie.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821346"/>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163599" y="3772848"/>
            <a:ext cx="8655509" cy="3247043"/>
          </a:xfrm>
          <a:prstGeom prst="rect">
            <a:avLst/>
          </a:prstGeom>
          <a:noFill/>
        </p:spPr>
        <p:txBody>
          <a:bodyPr wrap="square" rtlCol="0">
            <a:spAutoFit/>
          </a:bodyPr>
          <a:lstStyle/>
          <a:p>
            <a:r>
              <a:rPr lang="en-GB" sz="2400" dirty="0">
                <a:solidFill>
                  <a:srgbClr val="D0756E"/>
                </a:solidFill>
                <a:latin typeface="Amasis MT Pro Black" panose="02040A04050005020304" pitchFamily="18" charset="0"/>
              </a:rPr>
              <a:t>Hoe? </a:t>
            </a:r>
            <a:r>
              <a:rPr lang="en-GB" sz="2000" b="1" dirty="0">
                <a:solidFill>
                  <a:srgbClr val="D0756E"/>
                </a:solidFill>
              </a:rPr>
              <a:t>Transformeer samen. Creëer </a:t>
            </a:r>
            <a:r>
              <a:rPr lang="en-GB" sz="2000" b="1" dirty="0" err="1">
                <a:solidFill>
                  <a:srgbClr val="D0756E"/>
                </a:solidFill>
              </a:rPr>
              <a:t>een</a:t>
            </a:r>
            <a:r>
              <a:rPr lang="en-GB" sz="2000" b="1" dirty="0">
                <a:solidFill>
                  <a:srgbClr val="D0756E"/>
                </a:solidFill>
              </a:rPr>
              <a:t> CSR-</a:t>
            </a:r>
            <a:r>
              <a:rPr lang="en-GB" sz="2000" b="1" dirty="0" err="1">
                <a:solidFill>
                  <a:srgbClr val="D0756E"/>
                </a:solidFill>
              </a:rPr>
              <a:t>beweging</a:t>
            </a:r>
            <a:r>
              <a:rPr lang="en-GB" sz="2000" b="1" dirty="0">
                <a:solidFill>
                  <a:srgbClr val="D0756E"/>
                </a:solidFill>
              </a:rPr>
              <a:t>. </a:t>
            </a:r>
            <a:r>
              <a:rPr lang="en-GB" sz="2000" dirty="0"/>
              <a:t>Vraag uw medewerkers in uw </a:t>
            </a:r>
            <a:r>
              <a:rPr lang="en-GB" sz="2000" b="1" dirty="0"/>
              <a:t>Culturele Waarden Assessment </a:t>
            </a:r>
            <a:r>
              <a:rPr lang="en-GB" sz="2000" dirty="0"/>
              <a:t>wat zij wensen voor de toekomst, wat zij denken dat prioriteit moet krijgen om te veranderen en stel gebieden voor ontwikkeling en innovatie voor. Wees duidelijk dat je niet alles kunt oplossen, maar kies elk jaar vijf culturele acties en zet je daarvoor in. Naarmate de jaren verstrijken, zullen mensen meer begrijpen en zich meer inzetten, zal uw beoordeling van culturele waarden ingebakken raken en zal de participatie toenemen omdat werknemers weten dat hun stem en inbreng worden gehoord en dat er naar wordt gehandeld. </a:t>
            </a:r>
          </a:p>
          <a:p>
            <a:endParaRPr lang="en-GB" sz="2000" dirty="0"/>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9" name="Picture 148" descr="A group of people in a meeting&#10;&#10;Description automatically generated with low confidence">
            <a:extLst>
              <a:ext uri="{FF2B5EF4-FFF2-40B4-BE49-F238E27FC236}">
                <a16:creationId xmlns:a16="http://schemas.microsoft.com/office/drawing/2014/main" id="{9B4555D7-8DC6-36AB-9D0D-4090716643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428" y="863840"/>
            <a:ext cx="2895734" cy="3053778"/>
          </a:xfrm>
          <a:prstGeom prst="ellipse">
            <a:avLst/>
          </a:prstGeom>
        </p:spPr>
      </p:pic>
    </p:spTree>
    <p:extLst>
      <p:ext uri="{BB962C8B-B14F-4D97-AF65-F5344CB8AC3E}">
        <p14:creationId xmlns:p14="http://schemas.microsoft.com/office/powerpoint/2010/main" val="962106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2953238-6A41-D236-B081-910E82A38FBA}"/>
              </a:ext>
            </a:extLst>
          </p:cNvPr>
          <p:cNvSpPr txBox="1">
            <a:spLocks/>
          </p:cNvSpPr>
          <p:nvPr/>
        </p:nvSpPr>
        <p:spPr>
          <a:xfrm>
            <a:off x="5472627" y="376518"/>
            <a:ext cx="6582339" cy="4365811"/>
          </a:xfrm>
          <a:prstGeom prst="rect">
            <a:avLst/>
          </a:prstGeom>
          <a:solidFill>
            <a:schemeClr val="bg1"/>
          </a:solidFill>
        </p:spPr>
        <p:txBody>
          <a:bodyPr vert="horz" lIns="91440" tIns="45720" rIns="91440" bIns="45720" rtlCol="0" anchor="ctr">
            <a:normAutofit fontScale="2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20000"/>
              </a:lnSpc>
              <a:spcBef>
                <a:spcPts val="0"/>
              </a:spcBef>
            </a:pPr>
            <a:r>
              <a:rPr lang="en-GB" b="0" dirty="0">
                <a:solidFill>
                  <a:srgbClr val="027354"/>
                </a:solidFill>
                <a:latin typeface="Arial Nova" panose="020B0504020202020204" pitchFamily="34" charset="0"/>
                <a:ea typeface="STXihei" panose="020B0503020204020204" pitchFamily="2" charset="-122"/>
              </a:rPr>
              <a:t>Albert Einstein zegt: "</a:t>
            </a:r>
            <a:r>
              <a:rPr lang="en-GB" sz="8800" b="0" dirty="0">
                <a:solidFill>
                  <a:srgbClr val="027354"/>
                </a:solidFill>
                <a:latin typeface="Arial Nova" panose="020B0504020202020204" pitchFamily="34" charset="0"/>
                <a:ea typeface="STXihei" panose="020B0503020204020204" pitchFamily="2" charset="-122"/>
              </a:rPr>
              <a:t>Wat weet een vis over het water waarin hij zwemt?". Het is logisch dat </a:t>
            </a:r>
            <a:r>
              <a:rPr lang="en-GB" sz="8800" dirty="0">
                <a:solidFill>
                  <a:srgbClr val="027354"/>
                </a:solidFill>
                <a:latin typeface="Arial Nova" panose="020B0504020202020204" pitchFamily="34" charset="0"/>
                <a:ea typeface="STXihei" panose="020B0503020204020204" pitchFamily="2" charset="-122"/>
              </a:rPr>
              <a:t>hoe meer we ondergedompeld zijn in een cultuur, hoe minder bewust we worden van de omgeving die we hebben gecreëerd. </a:t>
            </a:r>
            <a:r>
              <a:rPr lang="en-GB" sz="8800" b="0" dirty="0">
                <a:solidFill>
                  <a:srgbClr val="027354"/>
                </a:solidFill>
                <a:latin typeface="Arial Nova" panose="020B0504020202020204" pitchFamily="34" charset="0"/>
                <a:ea typeface="STXihei" panose="020B0503020204020204" pitchFamily="2" charset="-122"/>
              </a:rPr>
              <a:t>Als het gaat om </a:t>
            </a:r>
            <a:r>
              <a:rPr lang="en-GB" sz="8800" dirty="0">
                <a:solidFill>
                  <a:srgbClr val="027354"/>
                </a:solidFill>
                <a:latin typeface="Arial Nova" panose="020B0504020202020204" pitchFamily="34" charset="0"/>
                <a:ea typeface="STXihei" panose="020B0503020204020204" pitchFamily="2" charset="-122"/>
              </a:rPr>
              <a:t>het duidelijk zien van uw cultuur</a:t>
            </a:r>
            <a:r>
              <a:rPr lang="en-GB" sz="8800" b="0" dirty="0">
                <a:solidFill>
                  <a:srgbClr val="027354"/>
                </a:solidFill>
                <a:latin typeface="Arial Nova" panose="020B0504020202020204" pitchFamily="34" charset="0"/>
                <a:ea typeface="STXihei" panose="020B0503020204020204" pitchFamily="2" charset="-122"/>
              </a:rPr>
              <a:t>, overweeg dan om een frisse blik en een neutrale partij in te schakelen om u te helpen een alomvattend beeld te ontwikkelen van de sterke punten en uitdagingen van de cultuur van uw MKB</a:t>
            </a:r>
            <a:r>
              <a:rPr lang="en-GB" b="0" dirty="0">
                <a:solidFill>
                  <a:srgbClr val="027354"/>
                </a:solidFill>
                <a:latin typeface="Arial Nova" panose="020B0504020202020204" pitchFamily="34" charset="0"/>
                <a:ea typeface="STXihei" panose="020B0503020204020204" pitchFamily="2" charset="-122"/>
              </a:rPr>
              <a:t>.</a:t>
            </a:r>
            <a:endParaRPr lang="en-IE" b="0" dirty="0">
              <a:solidFill>
                <a:srgbClr val="027354"/>
              </a:solidFill>
              <a:latin typeface="Arial Nova" panose="020B0504020202020204" pitchFamily="34" charset="0"/>
              <a:ea typeface="STXihei" panose="020B0503020204020204" pitchFamily="2" charset="-122"/>
            </a:endParaRPr>
          </a:p>
        </p:txBody>
      </p:sp>
      <p:pic>
        <p:nvPicPr>
          <p:cNvPr id="3074" name="Picture 2" descr="Donaldson Collection/Getty Images">
            <a:extLst>
              <a:ext uri="{FF2B5EF4-FFF2-40B4-BE49-F238E27FC236}">
                <a16:creationId xmlns:a16="http://schemas.microsoft.com/office/drawing/2014/main" id="{C0E2AD4D-B4BA-1A4E-0651-E35DFD47D8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2206" y="1138568"/>
            <a:ext cx="3056601" cy="380533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98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2246769"/>
          </a:xfrm>
          <a:prstGeom prst="rect">
            <a:avLst/>
          </a:prstGeom>
          <a:noFill/>
        </p:spPr>
        <p:txBody>
          <a:bodyPr wrap="square" rtlCol="0">
            <a:spAutoFit/>
          </a:bodyPr>
          <a:lstStyle/>
          <a:p>
            <a:r>
              <a:rPr lang="en-GB" sz="1400" dirty="0">
                <a:solidFill>
                  <a:srgbClr val="D0756E"/>
                </a:solidFill>
                <a:latin typeface="Amasis MT Pro Black" panose="02040A04050005020304" pitchFamily="18" charset="0"/>
              </a:rPr>
              <a:t>Hoe? </a:t>
            </a:r>
            <a:r>
              <a:rPr lang="en-GB" sz="1400" b="1" dirty="0">
                <a:solidFill>
                  <a:srgbClr val="D0756E"/>
                </a:solidFill>
              </a:rPr>
              <a:t>Geniet van de reis, voed de cultuur </a:t>
            </a:r>
            <a:r>
              <a:rPr lang="en-GB" sz="1400" dirty="0"/>
              <a:t>-Vind plezier in het naleven van de </a:t>
            </a:r>
            <a:r>
              <a:rPr lang="en-GB" sz="1400" dirty="0" err="1"/>
              <a:t>gewenste</a:t>
            </a:r>
            <a:r>
              <a:rPr lang="en-GB" sz="1400" dirty="0"/>
              <a:t> CSR-</a:t>
            </a:r>
            <a:r>
              <a:rPr lang="en-GB" sz="1400" dirty="0" err="1"/>
              <a:t>cultuur</a:t>
            </a:r>
            <a:r>
              <a:rPr lang="en-GB" sz="1400" dirty="0"/>
              <a:t>. Mensen zullen zich inzetten voor iets waarin ze geloven. Er zijn zoveel manieren om de cultuur te voeden. Als je plezier hebt, zul je mensen aantrekken. Zet een </a:t>
            </a:r>
            <a:r>
              <a:rPr lang="en-GB" sz="1400" dirty="0" err="1"/>
              <a:t>sociaal</a:t>
            </a:r>
            <a:r>
              <a:rPr lang="en-GB" sz="1400" dirty="0"/>
              <a:t> CSR-</a:t>
            </a:r>
            <a:r>
              <a:rPr lang="en-GB" sz="1400" dirty="0" err="1"/>
              <a:t>netwerk</a:t>
            </a:r>
            <a:r>
              <a:rPr lang="en-GB" sz="1400" dirty="0"/>
              <a:t> op en organiseer een prijzenavond voor degenen die met de meest </a:t>
            </a:r>
            <a:r>
              <a:rPr lang="en-GB" sz="1400" dirty="0" err="1"/>
              <a:t>innovatieve</a:t>
            </a:r>
            <a:r>
              <a:rPr lang="en-GB" sz="1400" dirty="0"/>
              <a:t> CSR-</a:t>
            </a:r>
            <a:r>
              <a:rPr lang="en-GB" sz="1400" dirty="0" err="1"/>
              <a:t>oplossing</a:t>
            </a:r>
            <a:r>
              <a:rPr lang="en-GB" sz="1400" dirty="0"/>
              <a:t> of -activiteit komen. Geef feedback zodat je kunt controleren en meten</a:t>
            </a:r>
            <a:r>
              <a:rPr lang="en-GB" sz="1200" dirty="0">
                <a:solidFill>
                  <a:srgbClr val="262626"/>
                </a:solidFill>
              </a:rPr>
              <a:t>, zoals Peter Drucker ooit zei: "Wat gemeten wordt, wordt gemanaged."</a:t>
            </a:r>
            <a:endParaRPr lang="en-GB" sz="1400" dirty="0"/>
          </a:p>
          <a:p>
            <a:endParaRPr lang="en-GB" sz="1400" dirty="0"/>
          </a:p>
          <a:p>
            <a:r>
              <a:rPr lang="en-GB" sz="1400" dirty="0"/>
              <a:t>Feedback krijgen - Betrokkenheid is geen eenrichtingsverkeer. De stam van het woord "engageren" betekent "binden". Binding, binding en cohesie ontstaan door wederzijds begrip en betrokkenheid. Als je wilt dat teamleden betrokken zijn, vraag dan om hun feedback, maak veranderingen op basis van hun feedback en communiceer je overwinningen.</a:t>
            </a:r>
            <a:endParaRPr lang="en-IE" sz="1400" dirty="0"/>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821346"/>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3669221"/>
            <a:ext cx="8282763" cy="2893100"/>
          </a:xfrm>
          <a:prstGeom prst="rect">
            <a:avLst/>
          </a:prstGeom>
          <a:noFill/>
        </p:spPr>
        <p:txBody>
          <a:bodyPr wrap="square" rtlCol="0">
            <a:spAutoFit/>
          </a:bodyPr>
          <a:lstStyle/>
          <a:p>
            <a:r>
              <a:rPr lang="en-GB" sz="2000" dirty="0">
                <a:solidFill>
                  <a:srgbClr val="D0756E"/>
                </a:solidFill>
                <a:latin typeface="Amasis MT Pro Black" panose="02040A04050005020304" pitchFamily="18" charset="0"/>
              </a:rPr>
              <a:t>Hoe? </a:t>
            </a:r>
            <a:r>
              <a:rPr lang="en-GB" b="1" dirty="0">
                <a:solidFill>
                  <a:srgbClr val="D0756E"/>
                </a:solidFill>
              </a:rPr>
              <a:t>Maak CSR visueel. Zorg voor trots en dankbaarheid </a:t>
            </a:r>
            <a:r>
              <a:rPr lang="en-GB" dirty="0"/>
              <a:t>Maak CSR visueel door posters, artefacten en andere fysieke representaties van overtuigingen en symbolen in het bedrijf te plaatsen die mensen informeren en herinneren aan wat belangrijk is voor het bedrijf. Breng </a:t>
            </a:r>
            <a:r>
              <a:rPr lang="en-GB" dirty="0" err="1"/>
              <a:t>uw</a:t>
            </a:r>
            <a:r>
              <a:rPr lang="en-GB" dirty="0"/>
              <a:t> CSR-</a:t>
            </a:r>
            <a:r>
              <a:rPr lang="en-GB" dirty="0" err="1"/>
              <a:t>cultuur</a:t>
            </a:r>
            <a:r>
              <a:rPr lang="en-GB" dirty="0"/>
              <a:t> tot leven door middel van symbolen, media en kunstwerken die de harten en geesten van mensen aanspreken. Vier de </a:t>
            </a:r>
            <a:r>
              <a:rPr lang="en-GB" dirty="0" err="1"/>
              <a:t>bereikte</a:t>
            </a:r>
            <a:r>
              <a:rPr lang="en-GB" dirty="0"/>
              <a:t> CSR-</a:t>
            </a:r>
            <a:r>
              <a:rPr lang="en-GB" dirty="0" err="1"/>
              <a:t>doelstellingen</a:t>
            </a:r>
            <a:r>
              <a:rPr lang="en-GB" dirty="0"/>
              <a:t> en de positieve verandering die u teweegbrengt in het bedrijf en in uw gemeenschappen. Laat zien hoe dankbaar u bent voor het personeel dat bijdraagt </a:t>
            </a:r>
            <a:r>
              <a:rPr lang="en-GB" dirty="0" err="1"/>
              <a:t>aan</a:t>
            </a:r>
            <a:r>
              <a:rPr lang="en-GB" dirty="0"/>
              <a:t> CSR en een prosociale cultuur. Onze dankbaarheid maakt ons fysiek en mentaal gezonder. </a:t>
            </a:r>
          </a:p>
          <a:p>
            <a:endParaRPr lang="en-GB" dirty="0"/>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1" name="Graphic 4">
            <a:extLst>
              <a:ext uri="{FF2B5EF4-FFF2-40B4-BE49-F238E27FC236}">
                <a16:creationId xmlns:a16="http://schemas.microsoft.com/office/drawing/2014/main" id="{97125D75-D09C-5273-F0B5-11969861C163}"/>
              </a:ext>
            </a:extLst>
          </p:cNvPr>
          <p:cNvGrpSpPr/>
          <p:nvPr/>
        </p:nvGrpSpPr>
        <p:grpSpPr>
          <a:xfrm>
            <a:off x="1137345" y="1400311"/>
            <a:ext cx="1666347" cy="1419224"/>
            <a:chOff x="3778420" y="3791271"/>
            <a:chExt cx="1253431" cy="1085528"/>
          </a:xfrm>
        </p:grpSpPr>
        <p:sp>
          <p:nvSpPr>
            <p:cNvPr id="147" name="Freeform 104">
              <a:extLst>
                <a:ext uri="{FF2B5EF4-FFF2-40B4-BE49-F238E27FC236}">
                  <a16:creationId xmlns:a16="http://schemas.microsoft.com/office/drawing/2014/main" id="{A5E65811-8645-A475-B16B-DE5A5B132EB3}"/>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5">
              <a:extLst>
                <a:ext uri="{FF2B5EF4-FFF2-40B4-BE49-F238E27FC236}">
                  <a16:creationId xmlns:a16="http://schemas.microsoft.com/office/drawing/2014/main" id="{E07C68C9-6284-C6BB-19BB-46617123DF1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6">
              <a:extLst>
                <a:ext uri="{FF2B5EF4-FFF2-40B4-BE49-F238E27FC236}">
                  <a16:creationId xmlns:a16="http://schemas.microsoft.com/office/drawing/2014/main" id="{7378B48C-9F4B-BA95-AD00-5E3CC7DFCD0F}"/>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7">
              <a:extLst>
                <a:ext uri="{FF2B5EF4-FFF2-40B4-BE49-F238E27FC236}">
                  <a16:creationId xmlns:a16="http://schemas.microsoft.com/office/drawing/2014/main" id="{71BCE198-AEDD-5EFB-0DBF-C94AFB8027A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1" name="Freeform 108">
              <a:extLst>
                <a:ext uri="{FF2B5EF4-FFF2-40B4-BE49-F238E27FC236}">
                  <a16:creationId xmlns:a16="http://schemas.microsoft.com/office/drawing/2014/main" id="{70FC0CD3-E76F-8F56-9A01-8C8822777C38}"/>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09">
              <a:extLst>
                <a:ext uri="{FF2B5EF4-FFF2-40B4-BE49-F238E27FC236}">
                  <a16:creationId xmlns:a16="http://schemas.microsoft.com/office/drawing/2014/main" id="{C2951CC4-B52E-CC8E-4FC0-81C327DEB78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0">
              <a:extLst>
                <a:ext uri="{FF2B5EF4-FFF2-40B4-BE49-F238E27FC236}">
                  <a16:creationId xmlns:a16="http://schemas.microsoft.com/office/drawing/2014/main" id="{38D5EF44-B47D-E578-A58B-5CC89CE888FE}"/>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1">
              <a:extLst>
                <a:ext uri="{FF2B5EF4-FFF2-40B4-BE49-F238E27FC236}">
                  <a16:creationId xmlns:a16="http://schemas.microsoft.com/office/drawing/2014/main" id="{2701D284-FEEB-D35F-BD5A-6949D10074E3}"/>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5" name="Freeform 112">
              <a:extLst>
                <a:ext uri="{FF2B5EF4-FFF2-40B4-BE49-F238E27FC236}">
                  <a16:creationId xmlns:a16="http://schemas.microsoft.com/office/drawing/2014/main" id="{79B395E4-76D3-C3AB-7D97-923E9E478C1F}"/>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6" name="Freeform 113">
              <a:extLst>
                <a:ext uri="{FF2B5EF4-FFF2-40B4-BE49-F238E27FC236}">
                  <a16:creationId xmlns:a16="http://schemas.microsoft.com/office/drawing/2014/main" id="{FF195680-ECEA-AAF3-81A2-554CA68B711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7" name="Freeform 114">
              <a:extLst>
                <a:ext uri="{FF2B5EF4-FFF2-40B4-BE49-F238E27FC236}">
                  <a16:creationId xmlns:a16="http://schemas.microsoft.com/office/drawing/2014/main" id="{1107B824-3BB1-F139-F21E-DAB3B2E8CF4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8" name="Freeform 115">
              <a:extLst>
                <a:ext uri="{FF2B5EF4-FFF2-40B4-BE49-F238E27FC236}">
                  <a16:creationId xmlns:a16="http://schemas.microsoft.com/office/drawing/2014/main" id="{ACB7D14A-83FB-5786-ED53-57A217B26B0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9" name="Freeform 116">
              <a:extLst>
                <a:ext uri="{FF2B5EF4-FFF2-40B4-BE49-F238E27FC236}">
                  <a16:creationId xmlns:a16="http://schemas.microsoft.com/office/drawing/2014/main" id="{1F3BEEFF-12D6-D50B-072D-1E9764199DBD}"/>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0" name="Freeform 117">
              <a:extLst>
                <a:ext uri="{FF2B5EF4-FFF2-40B4-BE49-F238E27FC236}">
                  <a16:creationId xmlns:a16="http://schemas.microsoft.com/office/drawing/2014/main" id="{A0A1C54E-F66C-085A-B41A-1A5E8EECFE6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8">
              <a:extLst>
                <a:ext uri="{FF2B5EF4-FFF2-40B4-BE49-F238E27FC236}">
                  <a16:creationId xmlns:a16="http://schemas.microsoft.com/office/drawing/2014/main" id="{87626517-3038-C115-0697-9419A965B43F}"/>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9">
              <a:extLst>
                <a:ext uri="{FF2B5EF4-FFF2-40B4-BE49-F238E27FC236}">
                  <a16:creationId xmlns:a16="http://schemas.microsoft.com/office/drawing/2014/main" id="{BF9170AC-24A5-1A55-458E-A92DECE91B5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3" name="Freeform 120">
              <a:extLst>
                <a:ext uri="{FF2B5EF4-FFF2-40B4-BE49-F238E27FC236}">
                  <a16:creationId xmlns:a16="http://schemas.microsoft.com/office/drawing/2014/main" id="{0ACDF209-E150-E7FA-FA71-B4E6F6899063}"/>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4" name="Freeform 121">
              <a:extLst>
                <a:ext uri="{FF2B5EF4-FFF2-40B4-BE49-F238E27FC236}">
                  <a16:creationId xmlns:a16="http://schemas.microsoft.com/office/drawing/2014/main" id="{8DE3B645-36FB-C2DA-411F-DF958E313402}"/>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5" name="Freeform 122">
              <a:extLst>
                <a:ext uri="{FF2B5EF4-FFF2-40B4-BE49-F238E27FC236}">
                  <a16:creationId xmlns:a16="http://schemas.microsoft.com/office/drawing/2014/main" id="{898580F8-4808-C326-656D-6C946E9AC52E}"/>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6" name="Freeform 123">
              <a:extLst>
                <a:ext uri="{FF2B5EF4-FFF2-40B4-BE49-F238E27FC236}">
                  <a16:creationId xmlns:a16="http://schemas.microsoft.com/office/drawing/2014/main" id="{B87B6588-A175-B831-B644-A8F0B0F5677D}"/>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7" name="Freeform 124">
              <a:extLst>
                <a:ext uri="{FF2B5EF4-FFF2-40B4-BE49-F238E27FC236}">
                  <a16:creationId xmlns:a16="http://schemas.microsoft.com/office/drawing/2014/main" id="{81F654DA-9566-532B-D57A-C7D7EB4AFB73}"/>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8" name="Freeform 125">
              <a:extLst>
                <a:ext uri="{FF2B5EF4-FFF2-40B4-BE49-F238E27FC236}">
                  <a16:creationId xmlns:a16="http://schemas.microsoft.com/office/drawing/2014/main" id="{D50FC369-FD59-97AD-BAD6-90F431721711}"/>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9" name="Freeform 126">
              <a:extLst>
                <a:ext uri="{FF2B5EF4-FFF2-40B4-BE49-F238E27FC236}">
                  <a16:creationId xmlns:a16="http://schemas.microsoft.com/office/drawing/2014/main" id="{9F361690-B75A-BA36-996C-E1957D2B9A6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0" name="Freeform 127">
              <a:extLst>
                <a:ext uri="{FF2B5EF4-FFF2-40B4-BE49-F238E27FC236}">
                  <a16:creationId xmlns:a16="http://schemas.microsoft.com/office/drawing/2014/main" id="{A3574CBD-569D-0DBF-9595-7C818E95B5A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1" name="Freeform 128">
              <a:extLst>
                <a:ext uri="{FF2B5EF4-FFF2-40B4-BE49-F238E27FC236}">
                  <a16:creationId xmlns:a16="http://schemas.microsoft.com/office/drawing/2014/main" id="{3464CC7B-017D-2A7C-7A7F-CEFB3D022306}"/>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2" name="Freeform 129">
              <a:extLst>
                <a:ext uri="{FF2B5EF4-FFF2-40B4-BE49-F238E27FC236}">
                  <a16:creationId xmlns:a16="http://schemas.microsoft.com/office/drawing/2014/main" id="{1D14A262-3DD3-ECE7-4659-6BE64C696F4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3" name="Freeform 130">
              <a:extLst>
                <a:ext uri="{FF2B5EF4-FFF2-40B4-BE49-F238E27FC236}">
                  <a16:creationId xmlns:a16="http://schemas.microsoft.com/office/drawing/2014/main" id="{01E62FEC-5AC1-B707-ADBC-A747B232C7D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4" name="Freeform 131">
              <a:extLst>
                <a:ext uri="{FF2B5EF4-FFF2-40B4-BE49-F238E27FC236}">
                  <a16:creationId xmlns:a16="http://schemas.microsoft.com/office/drawing/2014/main" id="{B8ABD887-A89E-E292-EF8C-73401C5D1851}"/>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5" name="Freeform 132">
              <a:extLst>
                <a:ext uri="{FF2B5EF4-FFF2-40B4-BE49-F238E27FC236}">
                  <a16:creationId xmlns:a16="http://schemas.microsoft.com/office/drawing/2014/main" id="{5CF8A945-15E4-D14E-3659-3975A14E2D7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6" name="Freeform 133">
              <a:extLst>
                <a:ext uri="{FF2B5EF4-FFF2-40B4-BE49-F238E27FC236}">
                  <a16:creationId xmlns:a16="http://schemas.microsoft.com/office/drawing/2014/main" id="{F42605E7-01B7-C3AD-6FF9-63A3FB01550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7" name="Freeform 134">
              <a:extLst>
                <a:ext uri="{FF2B5EF4-FFF2-40B4-BE49-F238E27FC236}">
                  <a16:creationId xmlns:a16="http://schemas.microsoft.com/office/drawing/2014/main" id="{7F8DEB9D-37DD-8CD5-0D34-FE58D6C8FE2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8" name="Freeform 135">
              <a:extLst>
                <a:ext uri="{FF2B5EF4-FFF2-40B4-BE49-F238E27FC236}">
                  <a16:creationId xmlns:a16="http://schemas.microsoft.com/office/drawing/2014/main" id="{2AAFD3D3-2A6F-6D0C-6EC4-50B0DE895AEB}"/>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6">
              <a:extLst>
                <a:ext uri="{FF2B5EF4-FFF2-40B4-BE49-F238E27FC236}">
                  <a16:creationId xmlns:a16="http://schemas.microsoft.com/office/drawing/2014/main" id="{F6DB4241-3E65-4DCE-A7D3-EB96E9AD4E2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7">
              <a:extLst>
                <a:ext uri="{FF2B5EF4-FFF2-40B4-BE49-F238E27FC236}">
                  <a16:creationId xmlns:a16="http://schemas.microsoft.com/office/drawing/2014/main" id="{62C56D56-87D2-2ECE-D010-3423B47478C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1" name="Freeform 138">
              <a:extLst>
                <a:ext uri="{FF2B5EF4-FFF2-40B4-BE49-F238E27FC236}">
                  <a16:creationId xmlns:a16="http://schemas.microsoft.com/office/drawing/2014/main" id="{4434FB97-D3E8-9B4D-DD8B-AADEF371B500}"/>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2" name="Freeform 139">
              <a:extLst>
                <a:ext uri="{FF2B5EF4-FFF2-40B4-BE49-F238E27FC236}">
                  <a16:creationId xmlns:a16="http://schemas.microsoft.com/office/drawing/2014/main" id="{4B573045-525D-A2E7-B84F-9779BC827724}"/>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3" name="Freeform 140">
              <a:extLst>
                <a:ext uri="{FF2B5EF4-FFF2-40B4-BE49-F238E27FC236}">
                  <a16:creationId xmlns:a16="http://schemas.microsoft.com/office/drawing/2014/main" id="{EB4F5933-6FF8-04A3-98A2-C5F29D9C385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4" name="Freeform 141">
              <a:extLst>
                <a:ext uri="{FF2B5EF4-FFF2-40B4-BE49-F238E27FC236}">
                  <a16:creationId xmlns:a16="http://schemas.microsoft.com/office/drawing/2014/main" id="{F38C8DE8-2894-7044-1CA6-9690D157A5E7}"/>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5" name="Freeform 142">
              <a:extLst>
                <a:ext uri="{FF2B5EF4-FFF2-40B4-BE49-F238E27FC236}">
                  <a16:creationId xmlns:a16="http://schemas.microsoft.com/office/drawing/2014/main" id="{B80BFF4A-D580-7581-FAC0-DF55F62B871D}"/>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6" name="Freeform 143">
              <a:extLst>
                <a:ext uri="{FF2B5EF4-FFF2-40B4-BE49-F238E27FC236}">
                  <a16:creationId xmlns:a16="http://schemas.microsoft.com/office/drawing/2014/main" id="{96E7E606-74FC-45EB-2C00-7CC1A0B92C74}"/>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7" name="Freeform 144">
              <a:extLst>
                <a:ext uri="{FF2B5EF4-FFF2-40B4-BE49-F238E27FC236}">
                  <a16:creationId xmlns:a16="http://schemas.microsoft.com/office/drawing/2014/main" id="{6C31E751-2096-5674-2982-58E1F39113B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5">
              <a:extLst>
                <a:ext uri="{FF2B5EF4-FFF2-40B4-BE49-F238E27FC236}">
                  <a16:creationId xmlns:a16="http://schemas.microsoft.com/office/drawing/2014/main" id="{B9D8B2AC-0576-3548-BA25-A41808561D5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6">
              <a:extLst>
                <a:ext uri="{FF2B5EF4-FFF2-40B4-BE49-F238E27FC236}">
                  <a16:creationId xmlns:a16="http://schemas.microsoft.com/office/drawing/2014/main" id="{53128869-AE09-71C1-4420-9D12E008678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7">
              <a:extLst>
                <a:ext uri="{FF2B5EF4-FFF2-40B4-BE49-F238E27FC236}">
                  <a16:creationId xmlns:a16="http://schemas.microsoft.com/office/drawing/2014/main" id="{7245E067-8C70-73A0-F840-9DFBBB64130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8">
              <a:extLst>
                <a:ext uri="{FF2B5EF4-FFF2-40B4-BE49-F238E27FC236}">
                  <a16:creationId xmlns:a16="http://schemas.microsoft.com/office/drawing/2014/main" id="{E8BC30FE-6557-881D-F371-7D2766FD7828}"/>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2" name="Freeform 149">
              <a:extLst>
                <a:ext uri="{FF2B5EF4-FFF2-40B4-BE49-F238E27FC236}">
                  <a16:creationId xmlns:a16="http://schemas.microsoft.com/office/drawing/2014/main" id="{0D504359-7D17-5236-B581-779231A10900}"/>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3" name="Freeform 150">
              <a:extLst>
                <a:ext uri="{FF2B5EF4-FFF2-40B4-BE49-F238E27FC236}">
                  <a16:creationId xmlns:a16="http://schemas.microsoft.com/office/drawing/2014/main" id="{63DA6C61-73E7-3084-C919-26CF85239812}"/>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4" name="Freeform 151">
              <a:extLst>
                <a:ext uri="{FF2B5EF4-FFF2-40B4-BE49-F238E27FC236}">
                  <a16:creationId xmlns:a16="http://schemas.microsoft.com/office/drawing/2014/main" id="{F622CEE7-F60C-C796-8A2F-F896795A4913}"/>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5" name="Freeform 152">
              <a:extLst>
                <a:ext uri="{FF2B5EF4-FFF2-40B4-BE49-F238E27FC236}">
                  <a16:creationId xmlns:a16="http://schemas.microsoft.com/office/drawing/2014/main" id="{7E6FE163-81EA-119B-DF88-523F3CDD2BD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6" name="Freeform 153">
              <a:extLst>
                <a:ext uri="{FF2B5EF4-FFF2-40B4-BE49-F238E27FC236}">
                  <a16:creationId xmlns:a16="http://schemas.microsoft.com/office/drawing/2014/main" id="{7E4741F4-942A-E73D-F754-3EAF1B79DD12}"/>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7" name="Freeform 154">
              <a:extLst>
                <a:ext uri="{FF2B5EF4-FFF2-40B4-BE49-F238E27FC236}">
                  <a16:creationId xmlns:a16="http://schemas.microsoft.com/office/drawing/2014/main" id="{80ADB41D-7902-F689-9D10-6B813C473A27}"/>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8" name="Freeform 155">
              <a:extLst>
                <a:ext uri="{FF2B5EF4-FFF2-40B4-BE49-F238E27FC236}">
                  <a16:creationId xmlns:a16="http://schemas.microsoft.com/office/drawing/2014/main" id="{DC7E56AD-1C51-0AEE-5CBB-B53346DF1677}"/>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9" name="Freeform 156">
              <a:extLst>
                <a:ext uri="{FF2B5EF4-FFF2-40B4-BE49-F238E27FC236}">
                  <a16:creationId xmlns:a16="http://schemas.microsoft.com/office/drawing/2014/main" id="{69BD2D6A-727E-2293-47BB-87185D01D5B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0" name="Freeform 157">
              <a:extLst>
                <a:ext uri="{FF2B5EF4-FFF2-40B4-BE49-F238E27FC236}">
                  <a16:creationId xmlns:a16="http://schemas.microsoft.com/office/drawing/2014/main" id="{95C809DF-3277-F400-0774-DDC5D9ECD10B}"/>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1" name="Freeform 158">
              <a:extLst>
                <a:ext uri="{FF2B5EF4-FFF2-40B4-BE49-F238E27FC236}">
                  <a16:creationId xmlns:a16="http://schemas.microsoft.com/office/drawing/2014/main" id="{C9A04C5F-8179-CDA9-54F4-871BF25965D6}"/>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2" name="Freeform 159">
              <a:extLst>
                <a:ext uri="{FF2B5EF4-FFF2-40B4-BE49-F238E27FC236}">
                  <a16:creationId xmlns:a16="http://schemas.microsoft.com/office/drawing/2014/main" id="{5338F46A-D53F-B3C8-B60A-F7AA8E8F356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3" name="Freeform 160">
              <a:extLst>
                <a:ext uri="{FF2B5EF4-FFF2-40B4-BE49-F238E27FC236}">
                  <a16:creationId xmlns:a16="http://schemas.microsoft.com/office/drawing/2014/main" id="{F0C1FCC0-CCB4-6179-2B48-C3ACBE530243}"/>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1">
              <a:extLst>
                <a:ext uri="{FF2B5EF4-FFF2-40B4-BE49-F238E27FC236}">
                  <a16:creationId xmlns:a16="http://schemas.microsoft.com/office/drawing/2014/main" id="{45B758CE-F628-11C4-5A25-C87E8FAF961B}"/>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2">
              <a:extLst>
                <a:ext uri="{FF2B5EF4-FFF2-40B4-BE49-F238E27FC236}">
                  <a16:creationId xmlns:a16="http://schemas.microsoft.com/office/drawing/2014/main" id="{19BC76F3-7A34-8E36-7EE6-76417A00A04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6" name="Freeform 163">
              <a:extLst>
                <a:ext uri="{FF2B5EF4-FFF2-40B4-BE49-F238E27FC236}">
                  <a16:creationId xmlns:a16="http://schemas.microsoft.com/office/drawing/2014/main" id="{13B6FF38-DB8E-585F-59D2-86CBB9A7433D}"/>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4">
              <a:extLst>
                <a:ext uri="{FF2B5EF4-FFF2-40B4-BE49-F238E27FC236}">
                  <a16:creationId xmlns:a16="http://schemas.microsoft.com/office/drawing/2014/main" id="{2052518F-0771-12C5-AFFA-E45C7D15881F}"/>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5">
              <a:extLst>
                <a:ext uri="{FF2B5EF4-FFF2-40B4-BE49-F238E27FC236}">
                  <a16:creationId xmlns:a16="http://schemas.microsoft.com/office/drawing/2014/main" id="{19C1AB79-15B4-75A3-0343-729B8904A21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6">
              <a:extLst>
                <a:ext uri="{FF2B5EF4-FFF2-40B4-BE49-F238E27FC236}">
                  <a16:creationId xmlns:a16="http://schemas.microsoft.com/office/drawing/2014/main" id="{A1144476-2ACD-71DD-62C5-CCFDD09E0234}"/>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7">
              <a:extLst>
                <a:ext uri="{FF2B5EF4-FFF2-40B4-BE49-F238E27FC236}">
                  <a16:creationId xmlns:a16="http://schemas.microsoft.com/office/drawing/2014/main" id="{EE8EEE19-EFFD-BA8B-15E4-E856C733FAB6}"/>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1" name="Freeform 168">
              <a:extLst>
                <a:ext uri="{FF2B5EF4-FFF2-40B4-BE49-F238E27FC236}">
                  <a16:creationId xmlns:a16="http://schemas.microsoft.com/office/drawing/2014/main" id="{1CA4E624-BD35-E114-2555-97AE33399B1A}"/>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2" name="Freeform 169">
              <a:extLst>
                <a:ext uri="{FF2B5EF4-FFF2-40B4-BE49-F238E27FC236}">
                  <a16:creationId xmlns:a16="http://schemas.microsoft.com/office/drawing/2014/main" id="{B80C4708-1D30-C699-8AA9-9B8AA2CA1D2E}"/>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3" name="Freeform 170">
              <a:extLst>
                <a:ext uri="{FF2B5EF4-FFF2-40B4-BE49-F238E27FC236}">
                  <a16:creationId xmlns:a16="http://schemas.microsoft.com/office/drawing/2014/main" id="{AADF2F59-5185-03AA-F7EC-5EE402B60FE0}"/>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4" name="Freeform 171">
              <a:extLst>
                <a:ext uri="{FF2B5EF4-FFF2-40B4-BE49-F238E27FC236}">
                  <a16:creationId xmlns:a16="http://schemas.microsoft.com/office/drawing/2014/main" id="{B00509AE-D31A-E4F9-4F01-6CDFC3D9830B}"/>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5" name="Freeform 172">
              <a:extLst>
                <a:ext uri="{FF2B5EF4-FFF2-40B4-BE49-F238E27FC236}">
                  <a16:creationId xmlns:a16="http://schemas.microsoft.com/office/drawing/2014/main" id="{CA7A09F3-0179-0A59-496F-D1654CBE947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6" name="Freeform 173">
              <a:extLst>
                <a:ext uri="{FF2B5EF4-FFF2-40B4-BE49-F238E27FC236}">
                  <a16:creationId xmlns:a16="http://schemas.microsoft.com/office/drawing/2014/main" id="{27D2582A-A8CF-182E-538F-EE5323D45814}"/>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7" name="Freeform 174">
              <a:extLst>
                <a:ext uri="{FF2B5EF4-FFF2-40B4-BE49-F238E27FC236}">
                  <a16:creationId xmlns:a16="http://schemas.microsoft.com/office/drawing/2014/main" id="{C180DA2F-3389-22E4-9BA6-001A16B7E566}"/>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8" name="Freeform 175">
              <a:extLst>
                <a:ext uri="{FF2B5EF4-FFF2-40B4-BE49-F238E27FC236}">
                  <a16:creationId xmlns:a16="http://schemas.microsoft.com/office/drawing/2014/main" id="{2A8D45C5-74BE-1333-81FA-6B37A55C84C1}"/>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9" name="Freeform 176">
              <a:extLst>
                <a:ext uri="{FF2B5EF4-FFF2-40B4-BE49-F238E27FC236}">
                  <a16:creationId xmlns:a16="http://schemas.microsoft.com/office/drawing/2014/main" id="{4A9CDD5A-94F8-52D6-8CCC-843665A6A92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0" name="Freeform 177">
              <a:extLst>
                <a:ext uri="{FF2B5EF4-FFF2-40B4-BE49-F238E27FC236}">
                  <a16:creationId xmlns:a16="http://schemas.microsoft.com/office/drawing/2014/main" id="{CC855D0E-686D-5015-A09C-41C63E303DE1}"/>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8">
              <a:extLst>
                <a:ext uri="{FF2B5EF4-FFF2-40B4-BE49-F238E27FC236}">
                  <a16:creationId xmlns:a16="http://schemas.microsoft.com/office/drawing/2014/main" id="{53234657-0837-C4C3-EB72-0B9B9F29CDE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9">
              <a:extLst>
                <a:ext uri="{FF2B5EF4-FFF2-40B4-BE49-F238E27FC236}">
                  <a16:creationId xmlns:a16="http://schemas.microsoft.com/office/drawing/2014/main" id="{12B391C6-43ED-AB42-F6F9-689DEABE25A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0">
              <a:extLst>
                <a:ext uri="{FF2B5EF4-FFF2-40B4-BE49-F238E27FC236}">
                  <a16:creationId xmlns:a16="http://schemas.microsoft.com/office/drawing/2014/main" id="{862BF2C6-3C65-48FA-6F50-82318B49E218}"/>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1">
              <a:extLst>
                <a:ext uri="{FF2B5EF4-FFF2-40B4-BE49-F238E27FC236}">
                  <a16:creationId xmlns:a16="http://schemas.microsoft.com/office/drawing/2014/main" id="{6295061A-F736-F144-3943-EF86EA5B1E5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2">
              <a:extLst>
                <a:ext uri="{FF2B5EF4-FFF2-40B4-BE49-F238E27FC236}">
                  <a16:creationId xmlns:a16="http://schemas.microsoft.com/office/drawing/2014/main" id="{9CE02BA7-FB10-689E-9467-89C2EC8A26B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3">
              <a:extLst>
                <a:ext uri="{FF2B5EF4-FFF2-40B4-BE49-F238E27FC236}">
                  <a16:creationId xmlns:a16="http://schemas.microsoft.com/office/drawing/2014/main" id="{AA3C1D62-C16C-A52E-6909-5C7DC3CB73D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4">
              <a:extLst>
                <a:ext uri="{FF2B5EF4-FFF2-40B4-BE49-F238E27FC236}">
                  <a16:creationId xmlns:a16="http://schemas.microsoft.com/office/drawing/2014/main" id="{5DF29A2E-2C26-B6ED-6E0C-463DA46F8FF7}"/>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5">
              <a:extLst>
                <a:ext uri="{FF2B5EF4-FFF2-40B4-BE49-F238E27FC236}">
                  <a16:creationId xmlns:a16="http://schemas.microsoft.com/office/drawing/2014/main" id="{DC22214C-53EE-CBCD-3293-B7A17CCAB3F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9" name="Freeform 186">
              <a:extLst>
                <a:ext uri="{FF2B5EF4-FFF2-40B4-BE49-F238E27FC236}">
                  <a16:creationId xmlns:a16="http://schemas.microsoft.com/office/drawing/2014/main" id="{0F72CE44-F61A-3F7F-2D61-B7C473C8EF1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0" name="Freeform 187">
              <a:extLst>
                <a:ext uri="{FF2B5EF4-FFF2-40B4-BE49-F238E27FC236}">
                  <a16:creationId xmlns:a16="http://schemas.microsoft.com/office/drawing/2014/main" id="{9B1602F0-9DD1-74A3-ECC4-808512D3EE08}"/>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8">
              <a:extLst>
                <a:ext uri="{FF2B5EF4-FFF2-40B4-BE49-F238E27FC236}">
                  <a16:creationId xmlns:a16="http://schemas.microsoft.com/office/drawing/2014/main" id="{2759DCA4-9FD0-76AD-3960-8869A2A9C9F9}"/>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9">
              <a:extLst>
                <a:ext uri="{FF2B5EF4-FFF2-40B4-BE49-F238E27FC236}">
                  <a16:creationId xmlns:a16="http://schemas.microsoft.com/office/drawing/2014/main" id="{962A737C-548D-E389-E290-CD2E2290420B}"/>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3" name="Freeform 190">
              <a:extLst>
                <a:ext uri="{FF2B5EF4-FFF2-40B4-BE49-F238E27FC236}">
                  <a16:creationId xmlns:a16="http://schemas.microsoft.com/office/drawing/2014/main" id="{FF222402-499B-3770-D009-D331BBCDB60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4" name="Freeform 191">
              <a:extLst>
                <a:ext uri="{FF2B5EF4-FFF2-40B4-BE49-F238E27FC236}">
                  <a16:creationId xmlns:a16="http://schemas.microsoft.com/office/drawing/2014/main" id="{C2A8EE85-560E-EF69-9CE3-2B4F5C00D336}"/>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2">
              <a:extLst>
                <a:ext uri="{FF2B5EF4-FFF2-40B4-BE49-F238E27FC236}">
                  <a16:creationId xmlns:a16="http://schemas.microsoft.com/office/drawing/2014/main" id="{7F491579-8C46-CE37-8DEC-681C5E8687E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3">
              <a:extLst>
                <a:ext uri="{FF2B5EF4-FFF2-40B4-BE49-F238E27FC236}">
                  <a16:creationId xmlns:a16="http://schemas.microsoft.com/office/drawing/2014/main" id="{F89389EE-3C0E-0DD8-7AB7-7413944AE88F}"/>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7" name="Freeform 194">
              <a:extLst>
                <a:ext uri="{FF2B5EF4-FFF2-40B4-BE49-F238E27FC236}">
                  <a16:creationId xmlns:a16="http://schemas.microsoft.com/office/drawing/2014/main" id="{2688AC91-AC07-CDCD-ED20-FF8F0C0D8050}"/>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8" name="Freeform 195">
              <a:extLst>
                <a:ext uri="{FF2B5EF4-FFF2-40B4-BE49-F238E27FC236}">
                  <a16:creationId xmlns:a16="http://schemas.microsoft.com/office/drawing/2014/main" id="{02DA2105-D589-A3BC-0C70-4E709C26F376}"/>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9" name="Freeform 196">
              <a:extLst>
                <a:ext uri="{FF2B5EF4-FFF2-40B4-BE49-F238E27FC236}">
                  <a16:creationId xmlns:a16="http://schemas.microsoft.com/office/drawing/2014/main" id="{AB9ACAD7-F60A-F46E-E923-42A8B1E5FC82}"/>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0" name="Freeform 197">
              <a:extLst>
                <a:ext uri="{FF2B5EF4-FFF2-40B4-BE49-F238E27FC236}">
                  <a16:creationId xmlns:a16="http://schemas.microsoft.com/office/drawing/2014/main" id="{DD16DC8E-0427-D365-A9EB-45A2D0A13A1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1" name="Freeform 198">
              <a:extLst>
                <a:ext uri="{FF2B5EF4-FFF2-40B4-BE49-F238E27FC236}">
                  <a16:creationId xmlns:a16="http://schemas.microsoft.com/office/drawing/2014/main" id="{68D6539E-0DD6-A38A-5954-A3C2A907298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2" name="Freeform 199">
              <a:extLst>
                <a:ext uri="{FF2B5EF4-FFF2-40B4-BE49-F238E27FC236}">
                  <a16:creationId xmlns:a16="http://schemas.microsoft.com/office/drawing/2014/main" id="{36E10010-03B5-096B-3895-D95E470E18D7}"/>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3" name="Freeform 200">
              <a:extLst>
                <a:ext uri="{FF2B5EF4-FFF2-40B4-BE49-F238E27FC236}">
                  <a16:creationId xmlns:a16="http://schemas.microsoft.com/office/drawing/2014/main" id="{588792B9-8414-43B9-6BC2-2D4A7537E786}"/>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1">
              <a:extLst>
                <a:ext uri="{FF2B5EF4-FFF2-40B4-BE49-F238E27FC236}">
                  <a16:creationId xmlns:a16="http://schemas.microsoft.com/office/drawing/2014/main" id="{2B70BB9C-2031-FF31-44E8-20F4FF4A277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2">
              <a:extLst>
                <a:ext uri="{FF2B5EF4-FFF2-40B4-BE49-F238E27FC236}">
                  <a16:creationId xmlns:a16="http://schemas.microsoft.com/office/drawing/2014/main" id="{BC67C4FE-5FE7-2B53-44E0-26320762EFB0}"/>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3">
              <a:extLst>
                <a:ext uri="{FF2B5EF4-FFF2-40B4-BE49-F238E27FC236}">
                  <a16:creationId xmlns:a16="http://schemas.microsoft.com/office/drawing/2014/main" id="{16A60457-3BC4-D616-73A7-73D36302CC09}"/>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4">
              <a:extLst>
                <a:ext uri="{FF2B5EF4-FFF2-40B4-BE49-F238E27FC236}">
                  <a16:creationId xmlns:a16="http://schemas.microsoft.com/office/drawing/2014/main" id="{29A05C71-B786-3C4F-0F19-E0C704EC4A63}"/>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5">
              <a:extLst>
                <a:ext uri="{FF2B5EF4-FFF2-40B4-BE49-F238E27FC236}">
                  <a16:creationId xmlns:a16="http://schemas.microsoft.com/office/drawing/2014/main" id="{1FDFD571-6E4E-1C65-DA9A-11568F269C22}"/>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6">
              <a:extLst>
                <a:ext uri="{FF2B5EF4-FFF2-40B4-BE49-F238E27FC236}">
                  <a16:creationId xmlns:a16="http://schemas.microsoft.com/office/drawing/2014/main" id="{5DC1B49A-26EC-BDFE-8F02-30C5B11A0B2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0" name="Freeform 207">
              <a:extLst>
                <a:ext uri="{FF2B5EF4-FFF2-40B4-BE49-F238E27FC236}">
                  <a16:creationId xmlns:a16="http://schemas.microsoft.com/office/drawing/2014/main" id="{F5EDDA8A-CF75-2250-7156-111AA82066ED}"/>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8">
              <a:extLst>
                <a:ext uri="{FF2B5EF4-FFF2-40B4-BE49-F238E27FC236}">
                  <a16:creationId xmlns:a16="http://schemas.microsoft.com/office/drawing/2014/main" id="{D38DBBCA-E43D-8CB3-F0E8-42B172B6D19D}"/>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9">
              <a:extLst>
                <a:ext uri="{FF2B5EF4-FFF2-40B4-BE49-F238E27FC236}">
                  <a16:creationId xmlns:a16="http://schemas.microsoft.com/office/drawing/2014/main" id="{F6389C22-9E54-AAF9-15C1-F855B0E24F25}"/>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0">
              <a:extLst>
                <a:ext uri="{FF2B5EF4-FFF2-40B4-BE49-F238E27FC236}">
                  <a16:creationId xmlns:a16="http://schemas.microsoft.com/office/drawing/2014/main" id="{E815A153-3D38-2FAF-AB37-99CECF5146E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1">
              <a:extLst>
                <a:ext uri="{FF2B5EF4-FFF2-40B4-BE49-F238E27FC236}">
                  <a16:creationId xmlns:a16="http://schemas.microsoft.com/office/drawing/2014/main" id="{9D31961B-9CEA-C172-CC2B-4869F9FED28C}"/>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2">
              <a:extLst>
                <a:ext uri="{FF2B5EF4-FFF2-40B4-BE49-F238E27FC236}">
                  <a16:creationId xmlns:a16="http://schemas.microsoft.com/office/drawing/2014/main" id="{C9939C6B-C80F-9316-A394-8F1C25359839}"/>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3">
              <a:extLst>
                <a:ext uri="{FF2B5EF4-FFF2-40B4-BE49-F238E27FC236}">
                  <a16:creationId xmlns:a16="http://schemas.microsoft.com/office/drawing/2014/main" id="{8D03F1CD-2A51-3700-8156-817C55D3D9B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4">
              <a:extLst>
                <a:ext uri="{FF2B5EF4-FFF2-40B4-BE49-F238E27FC236}">
                  <a16:creationId xmlns:a16="http://schemas.microsoft.com/office/drawing/2014/main" id="{5239910F-8900-B126-3638-3E87F6FCF504}"/>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5">
              <a:extLst>
                <a:ext uri="{FF2B5EF4-FFF2-40B4-BE49-F238E27FC236}">
                  <a16:creationId xmlns:a16="http://schemas.microsoft.com/office/drawing/2014/main" id="{A3F41AE5-0696-8931-2C28-7DBBAD85A8ED}"/>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9" name="Freeform 216">
              <a:extLst>
                <a:ext uri="{FF2B5EF4-FFF2-40B4-BE49-F238E27FC236}">
                  <a16:creationId xmlns:a16="http://schemas.microsoft.com/office/drawing/2014/main" id="{FA55D083-A7C5-979C-99C2-3E8FD0CD2AC3}"/>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0" name="Freeform 217">
              <a:extLst>
                <a:ext uri="{FF2B5EF4-FFF2-40B4-BE49-F238E27FC236}">
                  <a16:creationId xmlns:a16="http://schemas.microsoft.com/office/drawing/2014/main" id="{663D1FDC-C5C8-2CD0-1E25-5F06DE345CB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8">
              <a:extLst>
                <a:ext uri="{FF2B5EF4-FFF2-40B4-BE49-F238E27FC236}">
                  <a16:creationId xmlns:a16="http://schemas.microsoft.com/office/drawing/2014/main" id="{7AD3631A-52C9-6962-6853-4AF619002AB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9">
              <a:extLst>
                <a:ext uri="{FF2B5EF4-FFF2-40B4-BE49-F238E27FC236}">
                  <a16:creationId xmlns:a16="http://schemas.microsoft.com/office/drawing/2014/main" id="{10DE3DC5-8646-C8B9-EE4A-721E5B0ADED3}"/>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20">
              <a:extLst>
                <a:ext uri="{FF2B5EF4-FFF2-40B4-BE49-F238E27FC236}">
                  <a16:creationId xmlns:a16="http://schemas.microsoft.com/office/drawing/2014/main" id="{3A1DF295-5F5D-E4B2-814C-D4309B83EBB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4" name="Freeform 221">
              <a:extLst>
                <a:ext uri="{FF2B5EF4-FFF2-40B4-BE49-F238E27FC236}">
                  <a16:creationId xmlns:a16="http://schemas.microsoft.com/office/drawing/2014/main" id="{EA042477-968B-044F-19B0-D4A754B9FA73}"/>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5" name="Freeform 222">
              <a:extLst>
                <a:ext uri="{FF2B5EF4-FFF2-40B4-BE49-F238E27FC236}">
                  <a16:creationId xmlns:a16="http://schemas.microsoft.com/office/drawing/2014/main" id="{7E5A9201-9188-0090-A755-254E57989E6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6" name="Freeform 223">
              <a:extLst>
                <a:ext uri="{FF2B5EF4-FFF2-40B4-BE49-F238E27FC236}">
                  <a16:creationId xmlns:a16="http://schemas.microsoft.com/office/drawing/2014/main" id="{FCF2EF95-8DD6-C7CC-A071-DAD381822E8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7" name="Freeform 224">
              <a:extLst>
                <a:ext uri="{FF2B5EF4-FFF2-40B4-BE49-F238E27FC236}">
                  <a16:creationId xmlns:a16="http://schemas.microsoft.com/office/drawing/2014/main" id="{F4ECE27B-477F-428E-C2C0-539CDD58C6C0}"/>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8" name="Freeform 225">
              <a:extLst>
                <a:ext uri="{FF2B5EF4-FFF2-40B4-BE49-F238E27FC236}">
                  <a16:creationId xmlns:a16="http://schemas.microsoft.com/office/drawing/2014/main" id="{D1EDAD11-D8B0-A2C1-6049-84B06A77805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9" name="Freeform 226">
              <a:extLst>
                <a:ext uri="{FF2B5EF4-FFF2-40B4-BE49-F238E27FC236}">
                  <a16:creationId xmlns:a16="http://schemas.microsoft.com/office/drawing/2014/main" id="{D533E2F9-9782-612E-5F0D-277AB95EDADC}"/>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0" name="Freeform 227">
              <a:extLst>
                <a:ext uri="{FF2B5EF4-FFF2-40B4-BE49-F238E27FC236}">
                  <a16:creationId xmlns:a16="http://schemas.microsoft.com/office/drawing/2014/main" id="{653A7D18-9739-E40C-2E0C-AEF0C001455A}"/>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1" name="Freeform 228">
              <a:extLst>
                <a:ext uri="{FF2B5EF4-FFF2-40B4-BE49-F238E27FC236}">
                  <a16:creationId xmlns:a16="http://schemas.microsoft.com/office/drawing/2014/main" id="{8DDBA702-AE25-B3BE-6671-34C462E763E5}"/>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2" name="Freeform 229">
              <a:extLst>
                <a:ext uri="{FF2B5EF4-FFF2-40B4-BE49-F238E27FC236}">
                  <a16:creationId xmlns:a16="http://schemas.microsoft.com/office/drawing/2014/main" id="{F3B662F0-5F13-9DFC-5487-61B07F5F994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3" name="Freeform 230">
              <a:extLst>
                <a:ext uri="{FF2B5EF4-FFF2-40B4-BE49-F238E27FC236}">
                  <a16:creationId xmlns:a16="http://schemas.microsoft.com/office/drawing/2014/main" id="{BB6FD604-1870-CBDE-D23C-4223C8510CC9}"/>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4" name="Freeform 231">
              <a:extLst>
                <a:ext uri="{FF2B5EF4-FFF2-40B4-BE49-F238E27FC236}">
                  <a16:creationId xmlns:a16="http://schemas.microsoft.com/office/drawing/2014/main" id="{7718719D-CF23-B03F-B137-DDF492EA978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5" name="Freeform 232">
              <a:extLst>
                <a:ext uri="{FF2B5EF4-FFF2-40B4-BE49-F238E27FC236}">
                  <a16:creationId xmlns:a16="http://schemas.microsoft.com/office/drawing/2014/main" id="{EA7F5ADF-048C-88F3-EAEC-D9F4AA8CDA08}"/>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6" name="Freeform 233">
              <a:extLst>
                <a:ext uri="{FF2B5EF4-FFF2-40B4-BE49-F238E27FC236}">
                  <a16:creationId xmlns:a16="http://schemas.microsoft.com/office/drawing/2014/main" id="{BEFB8351-3871-E54C-2AE4-6D3E306197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7" name="Freeform 234">
              <a:extLst>
                <a:ext uri="{FF2B5EF4-FFF2-40B4-BE49-F238E27FC236}">
                  <a16:creationId xmlns:a16="http://schemas.microsoft.com/office/drawing/2014/main" id="{56441E5A-34BD-E429-8980-55A63BF0928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8" name="Freeform 235">
              <a:extLst>
                <a:ext uri="{FF2B5EF4-FFF2-40B4-BE49-F238E27FC236}">
                  <a16:creationId xmlns:a16="http://schemas.microsoft.com/office/drawing/2014/main" id="{78FB8346-FB1A-5E57-D308-26A4544A19D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9" name="Freeform 236">
              <a:extLst>
                <a:ext uri="{FF2B5EF4-FFF2-40B4-BE49-F238E27FC236}">
                  <a16:creationId xmlns:a16="http://schemas.microsoft.com/office/drawing/2014/main" id="{6176FF26-D732-4748-4855-11C7F88B1FB0}"/>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0" name="Freeform 237">
              <a:extLst>
                <a:ext uri="{FF2B5EF4-FFF2-40B4-BE49-F238E27FC236}">
                  <a16:creationId xmlns:a16="http://schemas.microsoft.com/office/drawing/2014/main" id="{3F5E6A41-3B26-AE99-B23E-7213588333A0}"/>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1" name="Freeform 238">
              <a:extLst>
                <a:ext uri="{FF2B5EF4-FFF2-40B4-BE49-F238E27FC236}">
                  <a16:creationId xmlns:a16="http://schemas.microsoft.com/office/drawing/2014/main" id="{742D48AE-9913-EBCA-50D5-31D47C82882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283" name="Text Placeholder 1">
            <a:extLst>
              <a:ext uri="{FF2B5EF4-FFF2-40B4-BE49-F238E27FC236}">
                <a16:creationId xmlns:a16="http://schemas.microsoft.com/office/drawing/2014/main" id="{E68D3A5C-3D8C-D310-A6E1-45A0B1563A31}"/>
              </a:ext>
            </a:extLst>
          </p:cNvPr>
          <p:cNvSpPr txBox="1">
            <a:spLocks/>
          </p:cNvSpPr>
          <p:nvPr/>
        </p:nvSpPr>
        <p:spPr>
          <a:xfrm>
            <a:off x="2004708" y="178700"/>
            <a:ext cx="10600546" cy="9534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200" dirty="0"/>
              <a:t>Betrokkenheid van werknemers </a:t>
            </a:r>
            <a:r>
              <a:rPr lang="en-IE" sz="3200" dirty="0" err="1"/>
              <a:t>voor</a:t>
            </a:r>
            <a:r>
              <a:rPr lang="en-IE" sz="3200" dirty="0"/>
              <a:t> CSR-</a:t>
            </a:r>
            <a:r>
              <a:rPr lang="en-IE" sz="3200" dirty="0" err="1"/>
              <a:t>transformatie</a:t>
            </a:r>
            <a:endParaRPr lang="en-IE" sz="3200" dirty="0"/>
          </a:p>
          <a:p>
            <a:endParaRPr lang="en-IE" sz="3200" dirty="0"/>
          </a:p>
        </p:txBody>
      </p:sp>
    </p:spTree>
    <p:extLst>
      <p:ext uri="{BB962C8B-B14F-4D97-AF65-F5344CB8AC3E}">
        <p14:creationId xmlns:p14="http://schemas.microsoft.com/office/powerpoint/2010/main" val="499696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hape&#10;&#10;Description automatically generated">
            <a:extLst>
              <a:ext uri="{FF2B5EF4-FFF2-40B4-BE49-F238E27FC236}">
                <a16:creationId xmlns:a16="http://schemas.microsoft.com/office/drawing/2014/main" id="{6E26CB94-142D-0DD1-75E5-44D87EF6BEBD}"/>
              </a:ext>
            </a:extLst>
          </p:cNvPr>
          <p:cNvPicPr>
            <a:picLocks noGrp="1" noChangeAspect="1"/>
          </p:cNvPicPr>
          <p:nvPr>
            <p:ph type="pic" sz="quarter" idx="19"/>
          </p:nvPr>
        </p:nvPicPr>
        <p:blipFill>
          <a:blip r:embed="rId2"/>
          <a:srcRect l="367" r="367"/>
          <a:stretch>
            <a:fillRect/>
          </a:stretch>
        </p:blipFill>
        <p:spPr/>
      </p:pic>
      <p:sp>
        <p:nvSpPr>
          <p:cNvPr id="4" name="Text Placeholder 3">
            <a:extLst>
              <a:ext uri="{FF2B5EF4-FFF2-40B4-BE49-F238E27FC236}">
                <a16:creationId xmlns:a16="http://schemas.microsoft.com/office/drawing/2014/main" id="{DEC427F5-517C-4E8E-EF86-997ED4343F95}"/>
              </a:ext>
            </a:extLst>
          </p:cNvPr>
          <p:cNvSpPr>
            <a:spLocks noGrp="1"/>
          </p:cNvSpPr>
          <p:nvPr>
            <p:ph type="body" sz="quarter" idx="13"/>
          </p:nvPr>
        </p:nvSpPr>
        <p:spPr>
          <a:xfrm>
            <a:off x="768174" y="527621"/>
            <a:ext cx="5228693" cy="953429"/>
          </a:xfrm>
        </p:spPr>
        <p:txBody>
          <a:bodyPr>
            <a:normAutofit fontScale="92500" lnSpcReduction="10000"/>
          </a:bodyPr>
          <a:lstStyle/>
          <a:p>
            <a:pPr algn="ctr"/>
            <a:r>
              <a:rPr lang="en-IE" dirty="0"/>
              <a:t>Creëer een beweging, geen mandaat</a:t>
            </a:r>
          </a:p>
        </p:txBody>
      </p:sp>
      <p:sp>
        <p:nvSpPr>
          <p:cNvPr id="5" name="Text Placeholder 4">
            <a:extLst>
              <a:ext uri="{FF2B5EF4-FFF2-40B4-BE49-F238E27FC236}">
                <a16:creationId xmlns:a16="http://schemas.microsoft.com/office/drawing/2014/main" id="{25E160B9-EE42-1912-BE16-471361F1C1E6}"/>
              </a:ext>
            </a:extLst>
          </p:cNvPr>
          <p:cNvSpPr>
            <a:spLocks noGrp="1"/>
          </p:cNvSpPr>
          <p:nvPr>
            <p:ph type="body" sz="quarter" idx="14"/>
          </p:nvPr>
        </p:nvSpPr>
        <p:spPr>
          <a:xfrm>
            <a:off x="726087" y="1403750"/>
            <a:ext cx="5584772" cy="4063600"/>
          </a:xfrm>
          <a:solidFill>
            <a:srgbClr val="027354"/>
          </a:solidFill>
        </p:spPr>
        <p:txBody>
          <a:bodyPr/>
          <a:lstStyle/>
          <a:p>
            <a:r>
              <a:rPr lang="en-GB" sz="2400" dirty="0"/>
              <a:t>Een van mijn favoriete concepten in het cultuurwerk is </a:t>
            </a:r>
            <a:r>
              <a:rPr lang="en-GB" sz="2400" b="1" dirty="0"/>
              <a:t>"creëer een beweging, geen mandaat". </a:t>
            </a:r>
            <a:r>
              <a:rPr lang="en-GB" sz="2400" dirty="0"/>
              <a:t>Iedereen weet dat de zin </a:t>
            </a:r>
            <a:r>
              <a:rPr lang="en-GB" sz="2400" b="1" dirty="0"/>
              <a:t>"omdat ik het zeg" nog </a:t>
            </a:r>
            <a:r>
              <a:rPr lang="en-GB" sz="2400" dirty="0"/>
              <a:t>nooit iemand heeft gemotiveerd. Hetzelfde geldt voor bedrijfs- en cultureel leiderschap: mensen alleen vertellen dat een bepaalde verandering goed voor ze is, is niet genoeg om collectieve inspiratie op te wekken. Culturele transformatie is zowel een wetenschap als een kunst. De motivatie van mensen ligt aan de basis van de beweging.</a:t>
            </a:r>
          </a:p>
          <a:p>
            <a:endParaRPr lang="en-IE" dirty="0"/>
          </a:p>
        </p:txBody>
      </p:sp>
      <p:sp>
        <p:nvSpPr>
          <p:cNvPr id="7" name="TextBox 6">
            <a:extLst>
              <a:ext uri="{FF2B5EF4-FFF2-40B4-BE49-F238E27FC236}">
                <a16:creationId xmlns:a16="http://schemas.microsoft.com/office/drawing/2014/main" id="{E36326D8-2D64-140B-9705-3CDC12016BAF}"/>
              </a:ext>
            </a:extLst>
          </p:cNvPr>
          <p:cNvSpPr txBox="1"/>
          <p:nvPr/>
        </p:nvSpPr>
        <p:spPr>
          <a:xfrm>
            <a:off x="3886200" y="6305626"/>
            <a:ext cx="2638425" cy="369332"/>
          </a:xfrm>
          <a:prstGeom prst="rect">
            <a:avLst/>
          </a:prstGeom>
          <a:noFill/>
        </p:spPr>
        <p:txBody>
          <a:bodyPr wrap="square" rtlCol="0">
            <a:spAutoFit/>
          </a:bodyPr>
          <a:lstStyle/>
          <a:p>
            <a:r>
              <a:rPr lang="en-IE" dirty="0">
                <a:hlinkClick r:id="rId3"/>
              </a:rPr>
              <a:t>BRON</a:t>
            </a:r>
            <a:endParaRPr lang="en-IE" dirty="0"/>
          </a:p>
        </p:txBody>
      </p:sp>
    </p:spTree>
    <p:extLst>
      <p:ext uri="{BB962C8B-B14F-4D97-AF65-F5344CB8AC3E}">
        <p14:creationId xmlns:p14="http://schemas.microsoft.com/office/powerpoint/2010/main" val="13587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954511" y="173435"/>
            <a:ext cx="9980314" cy="953429"/>
          </a:xfrm>
        </p:spPr>
        <p:txBody>
          <a:bodyPr>
            <a:normAutofit/>
          </a:bodyPr>
          <a:lstStyle/>
          <a:p>
            <a:pPr algn="r"/>
            <a:r>
              <a:rPr lang="en-IE" sz="3000" dirty="0"/>
              <a:t>Empower CSR Samenwerkende intelligentie &amp; eigenaarschap</a:t>
            </a:r>
          </a:p>
          <a:p>
            <a:pPr algn="r"/>
            <a:endParaRPr lang="en-IE" sz="3000"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832437"/>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180695"/>
            <a:ext cx="11079126" cy="5315020"/>
          </a:xfrm>
          <a:prstGeom prst="roundRect">
            <a:avLst/>
          </a:prstGeom>
          <a:solidFill>
            <a:srgbClr val="C55A1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4" name="Oval 3" descr="A group of people sitting on a couch looking at a computer&#10;&#10;Description automatically generated">
            <a:extLst>
              <a:ext uri="{FF2B5EF4-FFF2-40B4-BE49-F238E27FC236}">
                <a16:creationId xmlns:a16="http://schemas.microsoft.com/office/drawing/2014/main" id="{07CD050B-4ED0-77B6-8BAB-B5215C22D816}"/>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464056"/>
            <a:ext cx="8282763" cy="3785652"/>
          </a:xfrm>
          <a:prstGeom prst="rect">
            <a:avLst/>
          </a:prstGeom>
          <a:noFill/>
        </p:spPr>
        <p:txBody>
          <a:bodyPr wrap="square" rtlCol="0">
            <a:spAutoFit/>
          </a:bodyPr>
          <a:lstStyle/>
          <a:p>
            <a:r>
              <a:rPr lang="en-GB" sz="2000" b="1" dirty="0">
                <a:solidFill>
                  <a:schemeClr val="bg1"/>
                </a:solidFill>
              </a:rPr>
              <a:t>Geef samenwerkende intelligentie en eigenaarschap in het hele bedrijf de kans om CSR-</a:t>
            </a:r>
            <a:r>
              <a:rPr lang="en-GB" sz="2000" b="1" dirty="0" err="1">
                <a:solidFill>
                  <a:schemeClr val="bg1"/>
                </a:solidFill>
              </a:rPr>
              <a:t>problemen</a:t>
            </a:r>
            <a:r>
              <a:rPr lang="en-GB" sz="2000" b="1" dirty="0">
                <a:solidFill>
                  <a:schemeClr val="bg1"/>
                </a:solidFill>
              </a:rPr>
              <a:t> op te lossen en beslissingen te nemen. </a:t>
            </a:r>
            <a:r>
              <a:rPr lang="en-GB" sz="2000" dirty="0">
                <a:solidFill>
                  <a:schemeClr val="bg1"/>
                </a:solidFill>
              </a:rPr>
              <a:t>Collaboratieve intelligentie is de nieuwe emotionele intelligentie. Bij collaboratieve intelligentie zijn alle werknemers betrokken. Het gaat erom de collectieve genialiteit van een bedrijf te bevrijden. Dit is belangrijker dan ooit gezien het tempo van de huidige markt en de milieu-uitdagingen, zodat je als bedrijf kunt groeien, innoveren en duurzaam kunt blijven. Het vereist van iedereen in het bedrijf een strategische benadering, kritisch denken, zelfbewustzijn en toewijding </a:t>
            </a:r>
            <a:r>
              <a:rPr lang="en-GB" sz="2000" dirty="0" err="1">
                <a:solidFill>
                  <a:schemeClr val="bg1"/>
                </a:solidFill>
              </a:rPr>
              <a:t>aan</a:t>
            </a:r>
            <a:r>
              <a:rPr lang="en-GB" sz="2000" dirty="0">
                <a:solidFill>
                  <a:schemeClr val="bg1"/>
                </a:solidFill>
              </a:rPr>
              <a:t> CSR. Leiders moeten alle culturele en structurele barrières uit de weg ruimen en werknemers erbij betrekken zodat ze in staat worden gesteld om ideeën en oplossingen </a:t>
            </a:r>
            <a:r>
              <a:rPr lang="en-GB" sz="2000" dirty="0" err="1">
                <a:solidFill>
                  <a:schemeClr val="bg1"/>
                </a:solidFill>
              </a:rPr>
              <a:t>voor</a:t>
            </a:r>
            <a:r>
              <a:rPr lang="en-GB" sz="2000" dirty="0">
                <a:solidFill>
                  <a:schemeClr val="bg1"/>
                </a:solidFill>
              </a:rPr>
              <a:t> CSR-</a:t>
            </a:r>
            <a:r>
              <a:rPr lang="en-GB" sz="2000" dirty="0" err="1">
                <a:solidFill>
                  <a:schemeClr val="bg1"/>
                </a:solidFill>
              </a:rPr>
              <a:t>problemen</a:t>
            </a:r>
            <a:r>
              <a:rPr lang="en-GB" sz="2000" dirty="0">
                <a:solidFill>
                  <a:schemeClr val="bg1"/>
                </a:solidFill>
              </a:rPr>
              <a:t> en -implementatie te delen. </a:t>
            </a:r>
          </a:p>
        </p:txBody>
      </p:sp>
      <p:sp>
        <p:nvSpPr>
          <p:cNvPr id="6" name="Arrow: Pentagon 5">
            <a:extLst>
              <a:ext uri="{FF2B5EF4-FFF2-40B4-BE49-F238E27FC236}">
                <a16:creationId xmlns:a16="http://schemas.microsoft.com/office/drawing/2014/main" id="{2C7666F1-E1B5-3966-DAD3-46A7521BEEAF}"/>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Tree>
    <p:extLst>
      <p:ext uri="{BB962C8B-B14F-4D97-AF65-F5344CB8AC3E}">
        <p14:creationId xmlns:p14="http://schemas.microsoft.com/office/powerpoint/2010/main" val="1227617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fontScale="92500" lnSpcReduction="10000"/>
          </a:bodyPr>
          <a:lstStyle/>
          <a:p>
            <a:r>
              <a:rPr lang="en-IE" dirty="0"/>
              <a:t>Empower CSR Samenwerkende intelligentie &amp; eigenaarschap</a:t>
            </a:r>
          </a:p>
          <a:p>
            <a:endParaRPr lang="en-IE"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971438"/>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71411" y="1042304"/>
            <a:ext cx="8282763" cy="2616101"/>
          </a:xfrm>
          <a:prstGeom prst="rect">
            <a:avLst/>
          </a:prstGeom>
          <a:noFill/>
        </p:spPr>
        <p:txBody>
          <a:bodyPr wrap="square" rtlCol="0">
            <a:spAutoFit/>
          </a:bodyPr>
          <a:lstStyle/>
          <a:p>
            <a:r>
              <a:rPr lang="en-GB" sz="2400" dirty="0">
                <a:solidFill>
                  <a:srgbClr val="E7850F"/>
                </a:solidFill>
                <a:latin typeface="Amasis MT Pro Black" panose="02040A04050005020304" pitchFamily="18" charset="0"/>
              </a:rPr>
              <a:t>Hoe? </a:t>
            </a:r>
            <a:r>
              <a:rPr lang="en-GB" sz="2000" b="1" dirty="0">
                <a:solidFill>
                  <a:srgbClr val="E7850F"/>
                </a:solidFill>
              </a:rPr>
              <a:t>Haal managers, leidinggevenden en medewerkers uit hun silo's om samen te werken in een </a:t>
            </a:r>
            <a:r>
              <a:rPr lang="en-GB" sz="2000" b="1" dirty="0" err="1">
                <a:solidFill>
                  <a:srgbClr val="E7850F"/>
                </a:solidFill>
              </a:rPr>
              <a:t>collaboratieve</a:t>
            </a:r>
            <a:r>
              <a:rPr lang="en-GB" sz="2000" b="1" dirty="0">
                <a:solidFill>
                  <a:srgbClr val="E7850F"/>
                </a:solidFill>
              </a:rPr>
              <a:t> CSR-</a:t>
            </a:r>
            <a:r>
              <a:rPr lang="en-GB" sz="2000" b="1" dirty="0" err="1">
                <a:solidFill>
                  <a:srgbClr val="E7850F"/>
                </a:solidFill>
              </a:rPr>
              <a:t>werkruimte</a:t>
            </a:r>
            <a:r>
              <a:rPr lang="en-GB" sz="2000" b="1" dirty="0">
                <a:solidFill>
                  <a:srgbClr val="E7850F"/>
                </a:solidFill>
              </a:rPr>
              <a:t> </a:t>
            </a:r>
            <a:r>
              <a:rPr lang="en-GB" sz="2000" dirty="0"/>
              <a:t>om oplossingen en prioriteiten te bespreken, informatie organisch te delen en iedereen verantwoordelijkheid te laten nemen </a:t>
            </a:r>
            <a:r>
              <a:rPr lang="en-GB" sz="2000" dirty="0" err="1"/>
              <a:t>voor</a:t>
            </a:r>
            <a:r>
              <a:rPr lang="en-GB" sz="2000" dirty="0"/>
              <a:t> CSR. Deze nieuwe </a:t>
            </a:r>
            <a:r>
              <a:rPr lang="en-GB" sz="2000" dirty="0" err="1"/>
              <a:t>gezamenlijke</a:t>
            </a:r>
            <a:r>
              <a:rPr lang="en-GB" sz="2000" dirty="0"/>
              <a:t> CSR-</a:t>
            </a:r>
            <a:r>
              <a:rPr lang="en-GB" sz="2000" dirty="0" err="1"/>
              <a:t>leiderschapsaanpak</a:t>
            </a:r>
            <a:r>
              <a:rPr lang="en-GB" sz="2000" dirty="0"/>
              <a:t> zal elke medewerker ondersteunen bij het bijdragen aan, vergroten en ondersteunen van CSR-engagement. Het zal ook de snelheid, de kwaliteit, het aanpassingsvermogen en het eigenaarschap van CSR-</a:t>
            </a:r>
            <a:r>
              <a:rPr lang="en-GB" sz="2000" dirty="0" err="1"/>
              <a:t>cultuurmanagementoplossingen</a:t>
            </a:r>
            <a:r>
              <a:rPr lang="en-GB" sz="2000" dirty="0"/>
              <a:t> vergroten.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861885"/>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821346"/>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78971" y="3892212"/>
            <a:ext cx="8282763" cy="2923877"/>
          </a:xfrm>
          <a:prstGeom prst="rect">
            <a:avLst/>
          </a:prstGeom>
          <a:noFill/>
        </p:spPr>
        <p:txBody>
          <a:bodyPr wrap="square" rtlCol="0">
            <a:spAutoFit/>
          </a:bodyPr>
          <a:lstStyle/>
          <a:p>
            <a:r>
              <a:rPr lang="en-GB" sz="2400" dirty="0">
                <a:solidFill>
                  <a:srgbClr val="E7850F"/>
                </a:solidFill>
                <a:latin typeface="Amasis MT Pro Black" panose="02040A04050005020304" pitchFamily="18" charset="0"/>
              </a:rPr>
              <a:t>Hoe? </a:t>
            </a:r>
            <a:r>
              <a:rPr lang="en-GB" sz="2000" b="1" dirty="0">
                <a:solidFill>
                  <a:srgbClr val="E7850F"/>
                </a:solidFill>
              </a:rPr>
              <a:t>Laat senior leiders nauwer samenwerken met frontliniemedewerkers </a:t>
            </a:r>
            <a:r>
              <a:rPr lang="en-GB" sz="2000" dirty="0"/>
              <a:t>zodat zij directe informatie krijgen, creativiteit en intelligentie kunnen ontketenen, snel met strategische ideeën en oplossingen kunnen komen en de best mogelijke beslissingen kunnen nemen. Medewerkers in de frontlinie krijgen de mentaliteit en het zelfbewustzijn om hun individuele stem te laten horen en verantwoordelijkheid te nemen voor het creëren van </a:t>
            </a:r>
            <a:r>
              <a:rPr lang="en-GB" sz="2000" dirty="0" err="1"/>
              <a:t>nieuwe</a:t>
            </a:r>
            <a:r>
              <a:rPr lang="en-GB" sz="2000" dirty="0"/>
              <a:t> CSR-</a:t>
            </a:r>
            <a:r>
              <a:rPr lang="en-GB" sz="2000" dirty="0" err="1"/>
              <a:t>ideeën</a:t>
            </a:r>
            <a:r>
              <a:rPr lang="en-GB" sz="2000" dirty="0"/>
              <a:t>, nieuwe oplossingen en nieuwe manieren van samenwerken.</a:t>
            </a:r>
          </a:p>
          <a:p>
            <a:endParaRPr lang="en-GB" sz="2000" dirty="0"/>
          </a:p>
        </p:txBody>
      </p:sp>
      <p:grpSp>
        <p:nvGrpSpPr>
          <p:cNvPr id="3" name="Graphic 4">
            <a:extLst>
              <a:ext uri="{FF2B5EF4-FFF2-40B4-BE49-F238E27FC236}">
                <a16:creationId xmlns:a16="http://schemas.microsoft.com/office/drawing/2014/main" id="{AB60D8FC-F04C-8471-4E5A-D7C2D8D52403}"/>
              </a:ext>
            </a:extLst>
          </p:cNvPr>
          <p:cNvGrpSpPr/>
          <p:nvPr/>
        </p:nvGrpSpPr>
        <p:grpSpPr>
          <a:xfrm>
            <a:off x="1210089" y="1417802"/>
            <a:ext cx="1666347" cy="1419224"/>
            <a:chOff x="3778420" y="3791271"/>
            <a:chExt cx="1253431" cy="1085528"/>
          </a:xfrm>
        </p:grpSpPr>
        <p:sp>
          <p:nvSpPr>
            <p:cNvPr id="4" name="Freeform 104">
              <a:extLst>
                <a:ext uri="{FF2B5EF4-FFF2-40B4-BE49-F238E27FC236}">
                  <a16:creationId xmlns:a16="http://schemas.microsoft.com/office/drawing/2014/main" id="{83013F53-3CED-40A2-615C-0B035FD075BF}"/>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9621FCAD-CB9B-DCA0-BEF0-A9627EAFC448}"/>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6">
              <a:extLst>
                <a:ext uri="{FF2B5EF4-FFF2-40B4-BE49-F238E27FC236}">
                  <a16:creationId xmlns:a16="http://schemas.microsoft.com/office/drawing/2014/main" id="{3683541B-2BC2-F24C-8240-519C8A082945}"/>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7">
              <a:extLst>
                <a:ext uri="{FF2B5EF4-FFF2-40B4-BE49-F238E27FC236}">
                  <a16:creationId xmlns:a16="http://schemas.microsoft.com/office/drawing/2014/main" id="{EF83BD18-0FA8-4FF3-52D1-64F4FF1F49AB}"/>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3" name="Freeform 108">
              <a:extLst>
                <a:ext uri="{FF2B5EF4-FFF2-40B4-BE49-F238E27FC236}">
                  <a16:creationId xmlns:a16="http://schemas.microsoft.com/office/drawing/2014/main" id="{E7F5AF80-21B6-0103-3494-35AC02381DFA}"/>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 name="Freeform 109">
              <a:extLst>
                <a:ext uri="{FF2B5EF4-FFF2-40B4-BE49-F238E27FC236}">
                  <a16:creationId xmlns:a16="http://schemas.microsoft.com/office/drawing/2014/main" id="{52C79790-C538-E795-114D-D04C2DA03F80}"/>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5A7CA39B-4326-9ACF-9DD8-D872A101CF1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126195BF-651B-3660-B66C-F32792460877}"/>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9AB715E7-E4E2-67CD-E4DA-53CD148B8A4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9450425F-51DF-302B-E2F2-A185202E269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67BFFBDB-25D6-B1E4-0E33-D6EA1008BA00}"/>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42C1AA19-5D60-0154-E5B8-67058FF46A18}"/>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52A1E954-32CE-D1F7-CFD9-9F342E50AC20}"/>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6B38609E-7D92-FADD-1BBF-4F83AC8A6C5C}"/>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B7D66E8E-6105-74A9-C8C5-D7C985906600}"/>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E54AC71E-35C8-FA76-DCF8-BA76A86492C3}"/>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38CAEAD7-CF9D-A19C-8856-D4B8F22A0710}"/>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2A9297DB-447F-853B-5515-6768E047D35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0836DB18-BDCB-88C3-B80F-4C90822E1BDC}"/>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CA21CB23-358F-194E-9916-4E5FE2231E5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DE6F56CA-B6B7-C8ED-AD9D-EEDB277EE8D0}"/>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99BDAB5E-EEE9-750B-FEE0-913819CBA25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43635D1-2E30-B5AC-1388-21B5155827BF}"/>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ED85966F-5598-4AD6-5E35-551F0711C89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A7A8D500-0D23-A837-84CA-237F44D82065}"/>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48E1D158-1B65-B385-5B65-3FF4F6081E1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442E944E-E7B0-A23C-B068-EB404D2E5C0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688D301E-D2FB-1123-EF4D-ED52FD9D936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D1644EF5-F608-9CB1-78EB-BF4A2B22F493}"/>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23E2F5ED-E7EE-7884-B68F-AEBBF0DEC3A6}"/>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4AEBF708-A538-2860-FF69-01A8979EFC6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62458DDB-ADF7-86AE-EA55-253470F988E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5721E3EA-8813-9196-0C98-993D1AA70AAF}"/>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8591BA49-A758-B9F6-7B6F-264F31EC935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B9F07F6-635A-DE88-EDBE-67F766D78F2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60DD0281-8608-CC0E-EED7-00FF9ED9177C}"/>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72302DB3-1DC2-E5A0-3EAC-B7F6C536DDFE}"/>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029B6B0-270F-C3F3-D5CD-575E6BD848D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C493BF3A-B14D-0342-84F5-B8EF60AB0813}"/>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73730417-974E-232E-94CD-9195229C3ED3}"/>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50217AA0-892F-A898-2EDF-408F0C47A409}"/>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93AA4FC-1697-CA60-2D34-9286ADFB24E2}"/>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61B67C58-B5FC-355B-BCE0-FB7FCA2D2B4E}"/>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8783DD96-9FE3-6157-5009-C27F599FD3E0}"/>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F824389-C0BD-BFAB-2927-7D2518F146C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8E6C6DCC-51A9-4C9C-9790-214667C95419}"/>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551ED97F-9C1E-7714-AE99-BD555734ACA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AED1AC57-2CF6-6332-C4C0-0D292DDF702F}"/>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1B6F0A07-F0C5-8203-C73F-6F43B2898E6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C3F0BEAB-ED24-FAE3-453E-146880FEC70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09C574D0-3BBD-83C7-4845-76D2ACAA1E98}"/>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5FDF189-8604-3709-F1B3-C3762D41A9DA}"/>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5155A4BC-8EB3-D95C-0FC6-B68F7039B47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1B0C988B-5417-E7DE-8035-D847930ACE2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2381284A-E17F-FBA7-B55B-F28576614191}"/>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C99A2C22-92FA-7A5C-16D8-F881F3286DE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9F4629A4-E2BF-82B4-9BCD-9C4CA2E4248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A15F91AB-7862-209B-9284-5D853E0933F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D1269055-A61A-926F-BA31-FAB7A687C2BA}"/>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BE34F6B1-294A-DB73-B855-B5552243664C}"/>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D6DF231D-89A9-08C8-0AC2-E1E57A05891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CF5DDE92-0604-C57B-9CD1-CF12A3404E8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95EC07F8-8487-DE84-C1B9-6EBB25E2D6F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7AFE2304-F3C1-56CD-B7E4-39727CF3614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723C46DE-A463-209F-BDF8-0CC79447FB4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5F4E7A6-786F-5A19-7DD7-CD20ACFDC7F0}"/>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B51AEE84-F503-E3B6-1D97-760E5E6244FB}"/>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71C7155B-B207-8F84-512B-23BA6B9BAE5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5D4429E-F727-27CD-5B2D-AFCBD48A3DF7}"/>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2884D752-1EB9-16D8-45FA-9821FEC65AC9}"/>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55369E2C-C2F0-B8F7-1933-199C31CDF403}"/>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874C189A-A60F-B8CC-DA06-86622B034013}"/>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12B5D5CF-FF26-EDB2-D251-A10538375D43}"/>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7F9C4FF6-8522-9EC0-D13F-30354A5DA8B9}"/>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D832520B-E4FB-50E3-45D6-8A4D1976C300}"/>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9445999C-4C7E-BEFC-D1D4-641D4A61FE9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40B1728A-209D-34EC-8CE7-52DC4622CE2F}"/>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F45DA4F-5569-3A3A-71AE-4B0B8E650678}"/>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9119A247-B7EA-466E-F3E7-605150B82B5B}"/>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1841BC1B-4409-9010-3377-A320B590EBB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5437F6FD-7094-5D47-FBD1-4AFDFE58889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5242A5CA-77DD-2E55-F69B-63F6DF445FCE}"/>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EC88B67F-8FE5-4183-DD3A-B335F8704041}"/>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69E8AC0E-DF59-ABC5-39CD-8D72A567A08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98F711C8-C395-543E-E40F-FF111F74BE67}"/>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72F40D6E-21E0-A99D-9098-0CA3884571D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6E68F592-1723-DE29-8A71-1B41884DFF14}"/>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697F2035-97EA-9CAB-1E8E-6BD95F0A8501}"/>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08905324-1943-FAC3-A1BB-0167C9161031}"/>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C3CAEE54-C8EB-1792-EAF7-988852438FC0}"/>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B59E9187-1D64-AE9B-A2BB-BFB2E73C98DF}"/>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806BF874-A458-EE6B-01A8-5122B8581C08}"/>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2A504F9E-2E79-C603-E240-BAC99A0E7BB5}"/>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C30C1421-39CB-AAB0-E5CC-5C76D9526906}"/>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CFA59C1D-FCBE-5030-1A7A-54D30AA1E4E6}"/>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A58F346E-43E6-9F2D-9692-E367E19F602F}"/>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CAE83DDB-7211-60ED-11B2-F5A26ED834C3}"/>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B312BF19-7F77-87C4-4BA3-303AB0902579}"/>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B2E369AA-151D-70F9-DDB8-36382C2A87F8}"/>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DE402242-AD2A-6123-B703-520ACAC32D2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B2ECDB75-517D-3553-50B4-4CFF58C1686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0CFA64DA-9DA6-F683-7AA6-A4D8E2AD192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9640B097-B7D3-AE0D-271B-51763F0FEEA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CF4DE16-3B11-9F25-C871-625A948CFA7C}"/>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B4FB81BD-5229-6E2B-0982-127EA7500B3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C8BAA0E1-A093-DD0C-0BD9-AC7BBF6B979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7F2F9AEE-6D7C-D2B3-9C0D-68CF71EF36D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FD521B97-29D1-286F-676E-4987F0D6F8D8}"/>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6D77CABC-6CB7-A1B8-C627-08B2DF7044B0}"/>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0157904A-A9D9-7AC2-88BD-CA9835C70379}"/>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D3618837-D161-6D63-BD6E-6DF3739DA20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8A4D1D5F-9314-E0E8-B3B7-1376B126485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59954650-3E27-9A8A-47E1-D99341069AC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D0B610A5-F8B7-4926-D13B-726A94040F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0F47212F-1ECE-A71B-84A0-700667256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33069405-2187-4711-191E-3B4DC006B10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F34EAB51-69CB-F41B-C717-0EE1A48F02CB}"/>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D02A0A2-2B36-D82B-F5D1-FFA929139CFA}"/>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4E146E90-C787-FFE0-A096-09AE82625F0F}"/>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FEBFFBB8-4F52-BB92-645B-DC382683FB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0D4E7E29-F90F-2673-5AB0-D40F0446E731}"/>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CFB21CA9-0BED-E40B-22AB-48CCDF6B397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A22B69F9-51C2-E5B4-9EAA-9490B946AAF4}"/>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D3B14D7B-9453-807F-1B79-58574F1226F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2E40E4EA-3F7C-BED2-4538-7C40F7058DE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717FD1ED-D853-0E70-6293-A93C6CEC4AAA}"/>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E21E4EF3-585F-C01F-931F-B28F54037B18}"/>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D1DD84DE-1371-3750-C838-E3949599F0C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0A897B39-ABC4-3F45-DB08-EA8F3002EC89}"/>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3E1A1979-A8BB-80A7-8A85-646B88D31833}"/>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7E6DCFA1-A4BF-B855-76C3-BAB75EC85F5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4981A750-5AB8-3A8A-F0E6-FF72EAD86223}"/>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92D6C0E8-A520-E76E-60C8-F3593A0980CE}"/>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F237D166-C9CE-49F5-7EFA-05A03F4B5D4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ED2A350C-1922-C1DF-03F1-019D1BAAC548}"/>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47" name="Graphic 4">
            <a:extLst>
              <a:ext uri="{FF2B5EF4-FFF2-40B4-BE49-F238E27FC236}">
                <a16:creationId xmlns:a16="http://schemas.microsoft.com/office/drawing/2014/main" id="{14B95813-C340-FC7B-7ECD-BE3DAAEAB26D}"/>
              </a:ext>
            </a:extLst>
          </p:cNvPr>
          <p:cNvGrpSpPr/>
          <p:nvPr/>
        </p:nvGrpSpPr>
        <p:grpSpPr>
          <a:xfrm>
            <a:off x="1248310" y="4436275"/>
            <a:ext cx="1666347" cy="1419224"/>
            <a:chOff x="3778420" y="3791271"/>
            <a:chExt cx="1253431" cy="1085528"/>
          </a:xfrm>
        </p:grpSpPr>
        <p:sp>
          <p:nvSpPr>
            <p:cNvPr id="148" name="Freeform 104">
              <a:extLst>
                <a:ext uri="{FF2B5EF4-FFF2-40B4-BE49-F238E27FC236}">
                  <a16:creationId xmlns:a16="http://schemas.microsoft.com/office/drawing/2014/main" id="{6D9C909B-7837-1F4F-8EBD-5C1A272D5E0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5">
              <a:extLst>
                <a:ext uri="{FF2B5EF4-FFF2-40B4-BE49-F238E27FC236}">
                  <a16:creationId xmlns:a16="http://schemas.microsoft.com/office/drawing/2014/main" id="{3AAC8A22-B5E1-72BB-582E-B9813E3BF609}"/>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6">
              <a:extLst>
                <a:ext uri="{FF2B5EF4-FFF2-40B4-BE49-F238E27FC236}">
                  <a16:creationId xmlns:a16="http://schemas.microsoft.com/office/drawing/2014/main" id="{9E747638-E5CC-3701-B35E-8BBFE025B7D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7">
              <a:extLst>
                <a:ext uri="{FF2B5EF4-FFF2-40B4-BE49-F238E27FC236}">
                  <a16:creationId xmlns:a16="http://schemas.microsoft.com/office/drawing/2014/main" id="{937A0F4A-AD20-2B2A-6ACC-E24413C4555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2" name="Freeform 108">
              <a:extLst>
                <a:ext uri="{FF2B5EF4-FFF2-40B4-BE49-F238E27FC236}">
                  <a16:creationId xmlns:a16="http://schemas.microsoft.com/office/drawing/2014/main" id="{7577EC1A-A3C0-1FFE-9E6B-7C4053314C30}"/>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09">
              <a:extLst>
                <a:ext uri="{FF2B5EF4-FFF2-40B4-BE49-F238E27FC236}">
                  <a16:creationId xmlns:a16="http://schemas.microsoft.com/office/drawing/2014/main" id="{2190BF8E-CDF9-6F65-12F0-06BE501C9FD1}"/>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0">
              <a:extLst>
                <a:ext uri="{FF2B5EF4-FFF2-40B4-BE49-F238E27FC236}">
                  <a16:creationId xmlns:a16="http://schemas.microsoft.com/office/drawing/2014/main" id="{D36F4896-22EF-5C3F-D921-F64DBE42F36A}"/>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5" name="Freeform 111">
              <a:extLst>
                <a:ext uri="{FF2B5EF4-FFF2-40B4-BE49-F238E27FC236}">
                  <a16:creationId xmlns:a16="http://schemas.microsoft.com/office/drawing/2014/main" id="{07980422-E95A-9745-22FE-8006F29104D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6" name="Freeform 112">
              <a:extLst>
                <a:ext uri="{FF2B5EF4-FFF2-40B4-BE49-F238E27FC236}">
                  <a16:creationId xmlns:a16="http://schemas.microsoft.com/office/drawing/2014/main" id="{C4C8303C-0911-9D7B-FB3D-0CCA3F0D956E}"/>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7" name="Freeform 113">
              <a:extLst>
                <a:ext uri="{FF2B5EF4-FFF2-40B4-BE49-F238E27FC236}">
                  <a16:creationId xmlns:a16="http://schemas.microsoft.com/office/drawing/2014/main" id="{E3B4F463-54F7-D050-A2A3-B78FA229C26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8" name="Freeform 114">
              <a:extLst>
                <a:ext uri="{FF2B5EF4-FFF2-40B4-BE49-F238E27FC236}">
                  <a16:creationId xmlns:a16="http://schemas.microsoft.com/office/drawing/2014/main" id="{36ED913B-941D-8E8D-8EE5-0909DC74DF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9" name="Freeform 115">
              <a:extLst>
                <a:ext uri="{FF2B5EF4-FFF2-40B4-BE49-F238E27FC236}">
                  <a16:creationId xmlns:a16="http://schemas.microsoft.com/office/drawing/2014/main" id="{6FDE2824-6614-884D-6A07-54565315D941}"/>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60" name="Freeform 116">
              <a:extLst>
                <a:ext uri="{FF2B5EF4-FFF2-40B4-BE49-F238E27FC236}">
                  <a16:creationId xmlns:a16="http://schemas.microsoft.com/office/drawing/2014/main" id="{FEE2ED96-FA10-D5A5-5961-0F92FD92815F}"/>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1" name="Freeform 117">
              <a:extLst>
                <a:ext uri="{FF2B5EF4-FFF2-40B4-BE49-F238E27FC236}">
                  <a16:creationId xmlns:a16="http://schemas.microsoft.com/office/drawing/2014/main" id="{4BA292D2-B2F4-41D1-B002-7EA176FB245A}"/>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8">
              <a:extLst>
                <a:ext uri="{FF2B5EF4-FFF2-40B4-BE49-F238E27FC236}">
                  <a16:creationId xmlns:a16="http://schemas.microsoft.com/office/drawing/2014/main" id="{95FFFC86-F5CD-7100-DB27-B4D8059D827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3" name="Freeform 119">
              <a:extLst>
                <a:ext uri="{FF2B5EF4-FFF2-40B4-BE49-F238E27FC236}">
                  <a16:creationId xmlns:a16="http://schemas.microsoft.com/office/drawing/2014/main" id="{0564AC3B-9986-385E-760E-61268361525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4" name="Freeform 120">
              <a:extLst>
                <a:ext uri="{FF2B5EF4-FFF2-40B4-BE49-F238E27FC236}">
                  <a16:creationId xmlns:a16="http://schemas.microsoft.com/office/drawing/2014/main" id="{8A6D7B01-47F0-97B8-4C96-25AEE42717D9}"/>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5" name="Freeform 121">
              <a:extLst>
                <a:ext uri="{FF2B5EF4-FFF2-40B4-BE49-F238E27FC236}">
                  <a16:creationId xmlns:a16="http://schemas.microsoft.com/office/drawing/2014/main" id="{80162817-42CC-9B9B-0C74-4EAC6FE08ED7}"/>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6" name="Freeform 122">
              <a:extLst>
                <a:ext uri="{FF2B5EF4-FFF2-40B4-BE49-F238E27FC236}">
                  <a16:creationId xmlns:a16="http://schemas.microsoft.com/office/drawing/2014/main" id="{9ADF55A9-3499-9E23-D7A2-438B5B313DB3}"/>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7" name="Freeform 123">
              <a:extLst>
                <a:ext uri="{FF2B5EF4-FFF2-40B4-BE49-F238E27FC236}">
                  <a16:creationId xmlns:a16="http://schemas.microsoft.com/office/drawing/2014/main" id="{D65C5CE1-3A75-1851-99EB-16C01F84BC4C}"/>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8" name="Freeform 124">
              <a:extLst>
                <a:ext uri="{FF2B5EF4-FFF2-40B4-BE49-F238E27FC236}">
                  <a16:creationId xmlns:a16="http://schemas.microsoft.com/office/drawing/2014/main" id="{AC0385A7-B206-9F93-02BA-8743FF3BCC2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9" name="Freeform 125">
              <a:extLst>
                <a:ext uri="{FF2B5EF4-FFF2-40B4-BE49-F238E27FC236}">
                  <a16:creationId xmlns:a16="http://schemas.microsoft.com/office/drawing/2014/main" id="{41C2777A-7850-3936-8FCE-F162969137E5}"/>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70" name="Freeform 126">
              <a:extLst>
                <a:ext uri="{FF2B5EF4-FFF2-40B4-BE49-F238E27FC236}">
                  <a16:creationId xmlns:a16="http://schemas.microsoft.com/office/drawing/2014/main" id="{3F9A7B36-D4D9-B4D5-10FB-1362A0AF143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1" name="Freeform 127">
              <a:extLst>
                <a:ext uri="{FF2B5EF4-FFF2-40B4-BE49-F238E27FC236}">
                  <a16:creationId xmlns:a16="http://schemas.microsoft.com/office/drawing/2014/main" id="{66AD6C08-E64D-5A6A-FBA1-1D2DF47CBB08}"/>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2" name="Freeform 128">
              <a:extLst>
                <a:ext uri="{FF2B5EF4-FFF2-40B4-BE49-F238E27FC236}">
                  <a16:creationId xmlns:a16="http://schemas.microsoft.com/office/drawing/2014/main" id="{ABE8B1EC-B5C1-2EA8-9DFC-E0EA9F6C24EB}"/>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3" name="Freeform 129">
              <a:extLst>
                <a:ext uri="{FF2B5EF4-FFF2-40B4-BE49-F238E27FC236}">
                  <a16:creationId xmlns:a16="http://schemas.microsoft.com/office/drawing/2014/main" id="{9EF441CA-C82C-C3AE-76CD-FF0A46BA62BF}"/>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4" name="Freeform 130">
              <a:extLst>
                <a:ext uri="{FF2B5EF4-FFF2-40B4-BE49-F238E27FC236}">
                  <a16:creationId xmlns:a16="http://schemas.microsoft.com/office/drawing/2014/main" id="{8C139FDB-4234-0E7D-B871-BB7E997A29E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1">
              <a:extLst>
                <a:ext uri="{FF2B5EF4-FFF2-40B4-BE49-F238E27FC236}">
                  <a16:creationId xmlns:a16="http://schemas.microsoft.com/office/drawing/2014/main" id="{F172FF93-8372-36CC-AA8E-1330957ED01A}"/>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6" name="Freeform 132">
              <a:extLst>
                <a:ext uri="{FF2B5EF4-FFF2-40B4-BE49-F238E27FC236}">
                  <a16:creationId xmlns:a16="http://schemas.microsoft.com/office/drawing/2014/main" id="{6C9788DB-7E18-A2BA-C0F8-888193847988}"/>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7" name="Freeform 133">
              <a:extLst>
                <a:ext uri="{FF2B5EF4-FFF2-40B4-BE49-F238E27FC236}">
                  <a16:creationId xmlns:a16="http://schemas.microsoft.com/office/drawing/2014/main" id="{E7810CDC-664A-4E12-3E01-1CBDB72390D9}"/>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8" name="Freeform 134">
              <a:extLst>
                <a:ext uri="{FF2B5EF4-FFF2-40B4-BE49-F238E27FC236}">
                  <a16:creationId xmlns:a16="http://schemas.microsoft.com/office/drawing/2014/main" id="{995F47C7-85F6-C200-5C76-CD6C45B76411}"/>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9" name="Freeform 135">
              <a:extLst>
                <a:ext uri="{FF2B5EF4-FFF2-40B4-BE49-F238E27FC236}">
                  <a16:creationId xmlns:a16="http://schemas.microsoft.com/office/drawing/2014/main" id="{7C0C1A7A-EEEB-D292-2DC4-767F07B745D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6">
              <a:extLst>
                <a:ext uri="{FF2B5EF4-FFF2-40B4-BE49-F238E27FC236}">
                  <a16:creationId xmlns:a16="http://schemas.microsoft.com/office/drawing/2014/main" id="{0D01B769-023C-094A-CF62-548262AA4BB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1" name="Freeform 137">
              <a:extLst>
                <a:ext uri="{FF2B5EF4-FFF2-40B4-BE49-F238E27FC236}">
                  <a16:creationId xmlns:a16="http://schemas.microsoft.com/office/drawing/2014/main" id="{2F3F0460-DAFF-F814-0533-95C2B3BBD4B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2" name="Freeform 138">
              <a:extLst>
                <a:ext uri="{FF2B5EF4-FFF2-40B4-BE49-F238E27FC236}">
                  <a16:creationId xmlns:a16="http://schemas.microsoft.com/office/drawing/2014/main" id="{C48A9B10-B692-7DEE-E234-A7F5645BA2CB}"/>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3" name="Freeform 139">
              <a:extLst>
                <a:ext uri="{FF2B5EF4-FFF2-40B4-BE49-F238E27FC236}">
                  <a16:creationId xmlns:a16="http://schemas.microsoft.com/office/drawing/2014/main" id="{64C0E1EC-B038-189D-F2AE-4413A94716C8}"/>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4" name="Freeform 140">
              <a:extLst>
                <a:ext uri="{FF2B5EF4-FFF2-40B4-BE49-F238E27FC236}">
                  <a16:creationId xmlns:a16="http://schemas.microsoft.com/office/drawing/2014/main" id="{2C858107-2483-049B-3FC7-CD1D6B13299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5" name="Freeform 141">
              <a:extLst>
                <a:ext uri="{FF2B5EF4-FFF2-40B4-BE49-F238E27FC236}">
                  <a16:creationId xmlns:a16="http://schemas.microsoft.com/office/drawing/2014/main" id="{69E74C39-779D-BFCE-1E16-D317EA99F2EC}"/>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6" name="Freeform 142">
              <a:extLst>
                <a:ext uri="{FF2B5EF4-FFF2-40B4-BE49-F238E27FC236}">
                  <a16:creationId xmlns:a16="http://schemas.microsoft.com/office/drawing/2014/main" id="{34958582-F8C7-FE90-3745-C546C92BBAB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7" name="Freeform 143">
              <a:extLst>
                <a:ext uri="{FF2B5EF4-FFF2-40B4-BE49-F238E27FC236}">
                  <a16:creationId xmlns:a16="http://schemas.microsoft.com/office/drawing/2014/main" id="{8F85D17B-36CC-41A5-9EBF-306334E7523B}"/>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8" name="Freeform 144">
              <a:extLst>
                <a:ext uri="{FF2B5EF4-FFF2-40B4-BE49-F238E27FC236}">
                  <a16:creationId xmlns:a16="http://schemas.microsoft.com/office/drawing/2014/main" id="{17F5B837-8FA5-212F-279C-68DE1886D98E}"/>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5">
              <a:extLst>
                <a:ext uri="{FF2B5EF4-FFF2-40B4-BE49-F238E27FC236}">
                  <a16:creationId xmlns:a16="http://schemas.microsoft.com/office/drawing/2014/main" id="{79412080-8E69-8605-856D-79C1911607F5}"/>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90" name="Freeform 146">
              <a:extLst>
                <a:ext uri="{FF2B5EF4-FFF2-40B4-BE49-F238E27FC236}">
                  <a16:creationId xmlns:a16="http://schemas.microsoft.com/office/drawing/2014/main" id="{23498FC6-D0FF-B15B-487E-F9C96AF0FCEC}"/>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7">
              <a:extLst>
                <a:ext uri="{FF2B5EF4-FFF2-40B4-BE49-F238E27FC236}">
                  <a16:creationId xmlns:a16="http://schemas.microsoft.com/office/drawing/2014/main" id="{47297E7B-1382-4D99-A125-32A9BCC8F777}"/>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2" name="Freeform 148">
              <a:extLst>
                <a:ext uri="{FF2B5EF4-FFF2-40B4-BE49-F238E27FC236}">
                  <a16:creationId xmlns:a16="http://schemas.microsoft.com/office/drawing/2014/main" id="{E36D7C62-BB44-C016-83BD-6D9ACD14B6E5}"/>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3" name="Freeform 149">
              <a:extLst>
                <a:ext uri="{FF2B5EF4-FFF2-40B4-BE49-F238E27FC236}">
                  <a16:creationId xmlns:a16="http://schemas.microsoft.com/office/drawing/2014/main" id="{679723DB-06D3-7E24-D3E9-DC2D94BA516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0">
              <a:extLst>
                <a:ext uri="{FF2B5EF4-FFF2-40B4-BE49-F238E27FC236}">
                  <a16:creationId xmlns:a16="http://schemas.microsoft.com/office/drawing/2014/main" id="{9D78DD56-CFBB-8CA7-DCD8-A913F0D4FC5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5" name="Freeform 151">
              <a:extLst>
                <a:ext uri="{FF2B5EF4-FFF2-40B4-BE49-F238E27FC236}">
                  <a16:creationId xmlns:a16="http://schemas.microsoft.com/office/drawing/2014/main" id="{05223FB4-6463-B5D3-6073-2CCA9EE3A6EB}"/>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2">
              <a:extLst>
                <a:ext uri="{FF2B5EF4-FFF2-40B4-BE49-F238E27FC236}">
                  <a16:creationId xmlns:a16="http://schemas.microsoft.com/office/drawing/2014/main" id="{9E36BDDB-3618-18B1-331A-B830BB52A50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7" name="Freeform 153">
              <a:extLst>
                <a:ext uri="{FF2B5EF4-FFF2-40B4-BE49-F238E27FC236}">
                  <a16:creationId xmlns:a16="http://schemas.microsoft.com/office/drawing/2014/main" id="{DB6F5249-CF2C-A942-51F8-5E06D0125FCB}"/>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8" name="Freeform 154">
              <a:extLst>
                <a:ext uri="{FF2B5EF4-FFF2-40B4-BE49-F238E27FC236}">
                  <a16:creationId xmlns:a16="http://schemas.microsoft.com/office/drawing/2014/main" id="{1F8C6D0F-BF58-74E9-BE0B-2F56B512F270}"/>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9" name="Freeform 155">
              <a:extLst>
                <a:ext uri="{FF2B5EF4-FFF2-40B4-BE49-F238E27FC236}">
                  <a16:creationId xmlns:a16="http://schemas.microsoft.com/office/drawing/2014/main" id="{2FCF17A9-AAA5-20BE-6269-2EB659B56BA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200" name="Freeform 156">
              <a:extLst>
                <a:ext uri="{FF2B5EF4-FFF2-40B4-BE49-F238E27FC236}">
                  <a16:creationId xmlns:a16="http://schemas.microsoft.com/office/drawing/2014/main" id="{A5447449-FC61-1018-50F1-2469F0BF9C6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1" name="Freeform 157">
              <a:extLst>
                <a:ext uri="{FF2B5EF4-FFF2-40B4-BE49-F238E27FC236}">
                  <a16:creationId xmlns:a16="http://schemas.microsoft.com/office/drawing/2014/main" id="{D6A4AA19-6E29-6147-12DC-A418636D2719}"/>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2" name="Freeform 158">
              <a:extLst>
                <a:ext uri="{FF2B5EF4-FFF2-40B4-BE49-F238E27FC236}">
                  <a16:creationId xmlns:a16="http://schemas.microsoft.com/office/drawing/2014/main" id="{D8E779A4-96BE-7FE8-E79A-AB3E5828D997}"/>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3" name="Freeform 159">
              <a:extLst>
                <a:ext uri="{FF2B5EF4-FFF2-40B4-BE49-F238E27FC236}">
                  <a16:creationId xmlns:a16="http://schemas.microsoft.com/office/drawing/2014/main" id="{27E5ECA3-FD69-3521-46EB-481021DF90F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4" name="Freeform 160">
              <a:extLst>
                <a:ext uri="{FF2B5EF4-FFF2-40B4-BE49-F238E27FC236}">
                  <a16:creationId xmlns:a16="http://schemas.microsoft.com/office/drawing/2014/main" id="{9B7F3AB9-E5CF-64C7-7471-986C58101A48}"/>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1">
              <a:extLst>
                <a:ext uri="{FF2B5EF4-FFF2-40B4-BE49-F238E27FC236}">
                  <a16:creationId xmlns:a16="http://schemas.microsoft.com/office/drawing/2014/main" id="{39894BFC-E59A-8137-019F-921578ECD5E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6" name="Freeform 162">
              <a:extLst>
                <a:ext uri="{FF2B5EF4-FFF2-40B4-BE49-F238E27FC236}">
                  <a16:creationId xmlns:a16="http://schemas.microsoft.com/office/drawing/2014/main" id="{6F8E7772-7D6E-DBA7-2BC7-511E2D02D1B7}"/>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7" name="Freeform 163">
              <a:extLst>
                <a:ext uri="{FF2B5EF4-FFF2-40B4-BE49-F238E27FC236}">
                  <a16:creationId xmlns:a16="http://schemas.microsoft.com/office/drawing/2014/main" id="{0334A375-D0F5-7258-3CDF-685E60519C4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4">
              <a:extLst>
                <a:ext uri="{FF2B5EF4-FFF2-40B4-BE49-F238E27FC236}">
                  <a16:creationId xmlns:a16="http://schemas.microsoft.com/office/drawing/2014/main" id="{99CDA3CF-ED1E-A1B4-A645-02ED8E080B68}"/>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9" name="Freeform 165">
              <a:extLst>
                <a:ext uri="{FF2B5EF4-FFF2-40B4-BE49-F238E27FC236}">
                  <a16:creationId xmlns:a16="http://schemas.microsoft.com/office/drawing/2014/main" id="{AAD5839B-D341-96C8-988B-D8F52FDB5BB6}"/>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6">
              <a:extLst>
                <a:ext uri="{FF2B5EF4-FFF2-40B4-BE49-F238E27FC236}">
                  <a16:creationId xmlns:a16="http://schemas.microsoft.com/office/drawing/2014/main" id="{1C162A3A-A9DD-2C06-E312-4801D663BB3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7">
              <a:extLst>
                <a:ext uri="{FF2B5EF4-FFF2-40B4-BE49-F238E27FC236}">
                  <a16:creationId xmlns:a16="http://schemas.microsoft.com/office/drawing/2014/main" id="{67FF6304-9459-1384-1E60-1CBA9BD3BC67}"/>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2" name="Freeform 168">
              <a:extLst>
                <a:ext uri="{FF2B5EF4-FFF2-40B4-BE49-F238E27FC236}">
                  <a16:creationId xmlns:a16="http://schemas.microsoft.com/office/drawing/2014/main" id="{3205315A-19F3-DBCE-3703-6DF3FBDF4910}"/>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3" name="Freeform 169">
              <a:extLst>
                <a:ext uri="{FF2B5EF4-FFF2-40B4-BE49-F238E27FC236}">
                  <a16:creationId xmlns:a16="http://schemas.microsoft.com/office/drawing/2014/main" id="{939999EF-058A-D671-38A5-22A8E435E2F9}"/>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4" name="Freeform 170">
              <a:extLst>
                <a:ext uri="{FF2B5EF4-FFF2-40B4-BE49-F238E27FC236}">
                  <a16:creationId xmlns:a16="http://schemas.microsoft.com/office/drawing/2014/main" id="{14E057CE-1790-436E-0495-D47A2C5DD7A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5" name="Freeform 171">
              <a:extLst>
                <a:ext uri="{FF2B5EF4-FFF2-40B4-BE49-F238E27FC236}">
                  <a16:creationId xmlns:a16="http://schemas.microsoft.com/office/drawing/2014/main" id="{9F2959EA-7083-973E-D218-7DE283E1487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6" name="Freeform 172">
              <a:extLst>
                <a:ext uri="{FF2B5EF4-FFF2-40B4-BE49-F238E27FC236}">
                  <a16:creationId xmlns:a16="http://schemas.microsoft.com/office/drawing/2014/main" id="{60E49FAE-0148-27E4-09C9-40F005881AB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7" name="Freeform 173">
              <a:extLst>
                <a:ext uri="{FF2B5EF4-FFF2-40B4-BE49-F238E27FC236}">
                  <a16:creationId xmlns:a16="http://schemas.microsoft.com/office/drawing/2014/main" id="{92940AE4-124B-B8B6-C363-7E1BEFD496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8" name="Freeform 174">
              <a:extLst>
                <a:ext uri="{FF2B5EF4-FFF2-40B4-BE49-F238E27FC236}">
                  <a16:creationId xmlns:a16="http://schemas.microsoft.com/office/drawing/2014/main" id="{275FB069-D627-AFAA-25A4-5E3BF00708D9}"/>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9" name="Freeform 175">
              <a:extLst>
                <a:ext uri="{FF2B5EF4-FFF2-40B4-BE49-F238E27FC236}">
                  <a16:creationId xmlns:a16="http://schemas.microsoft.com/office/drawing/2014/main" id="{03BFDB4F-980D-8133-CAC8-45AC4183380B}"/>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6">
              <a:extLst>
                <a:ext uri="{FF2B5EF4-FFF2-40B4-BE49-F238E27FC236}">
                  <a16:creationId xmlns:a16="http://schemas.microsoft.com/office/drawing/2014/main" id="{6F099105-5F5D-DF92-9A44-4D67854F0795}"/>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1" name="Freeform 177">
              <a:extLst>
                <a:ext uri="{FF2B5EF4-FFF2-40B4-BE49-F238E27FC236}">
                  <a16:creationId xmlns:a16="http://schemas.microsoft.com/office/drawing/2014/main" id="{130C340C-DEFF-FB63-0607-976505D84A9E}"/>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8">
              <a:extLst>
                <a:ext uri="{FF2B5EF4-FFF2-40B4-BE49-F238E27FC236}">
                  <a16:creationId xmlns:a16="http://schemas.microsoft.com/office/drawing/2014/main" id="{9BAAF8E9-3F14-70D9-9EA3-FEAC28ADE6A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3" name="Freeform 179">
              <a:extLst>
                <a:ext uri="{FF2B5EF4-FFF2-40B4-BE49-F238E27FC236}">
                  <a16:creationId xmlns:a16="http://schemas.microsoft.com/office/drawing/2014/main" id="{4842F2B6-DAC6-11FE-6620-8748F2EE9C73}"/>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0">
              <a:extLst>
                <a:ext uri="{FF2B5EF4-FFF2-40B4-BE49-F238E27FC236}">
                  <a16:creationId xmlns:a16="http://schemas.microsoft.com/office/drawing/2014/main" id="{BE904CAF-D83C-FADE-36C0-E54CADFE548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1">
              <a:extLst>
                <a:ext uri="{FF2B5EF4-FFF2-40B4-BE49-F238E27FC236}">
                  <a16:creationId xmlns:a16="http://schemas.microsoft.com/office/drawing/2014/main" id="{3468476B-358B-C644-F258-5E6D9EA288D4}"/>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2">
              <a:extLst>
                <a:ext uri="{FF2B5EF4-FFF2-40B4-BE49-F238E27FC236}">
                  <a16:creationId xmlns:a16="http://schemas.microsoft.com/office/drawing/2014/main" id="{FA7B31F7-1F96-8297-9F9B-0496C69C92D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3">
              <a:extLst>
                <a:ext uri="{FF2B5EF4-FFF2-40B4-BE49-F238E27FC236}">
                  <a16:creationId xmlns:a16="http://schemas.microsoft.com/office/drawing/2014/main" id="{E3452A7F-2CBE-C4EE-3A3F-DD59F4A6D7C8}"/>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4">
              <a:extLst>
                <a:ext uri="{FF2B5EF4-FFF2-40B4-BE49-F238E27FC236}">
                  <a16:creationId xmlns:a16="http://schemas.microsoft.com/office/drawing/2014/main" id="{EFB18D7B-0EAD-BBA7-8BFF-4924B6004864}"/>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5">
              <a:extLst>
                <a:ext uri="{FF2B5EF4-FFF2-40B4-BE49-F238E27FC236}">
                  <a16:creationId xmlns:a16="http://schemas.microsoft.com/office/drawing/2014/main" id="{2C6DF3BB-BF6D-CCA9-C82E-2D5015FB657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30" name="Freeform 186">
              <a:extLst>
                <a:ext uri="{FF2B5EF4-FFF2-40B4-BE49-F238E27FC236}">
                  <a16:creationId xmlns:a16="http://schemas.microsoft.com/office/drawing/2014/main" id="{DCDC0749-6814-3915-2276-0793C7F9A3C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1" name="Freeform 187">
              <a:extLst>
                <a:ext uri="{FF2B5EF4-FFF2-40B4-BE49-F238E27FC236}">
                  <a16:creationId xmlns:a16="http://schemas.microsoft.com/office/drawing/2014/main" id="{D6174432-EF54-6858-78DF-324867A01A50}"/>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8">
              <a:extLst>
                <a:ext uri="{FF2B5EF4-FFF2-40B4-BE49-F238E27FC236}">
                  <a16:creationId xmlns:a16="http://schemas.microsoft.com/office/drawing/2014/main" id="{1CC4FE57-1426-849D-7681-1D88FFECE0F3}"/>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3" name="Freeform 189">
              <a:extLst>
                <a:ext uri="{FF2B5EF4-FFF2-40B4-BE49-F238E27FC236}">
                  <a16:creationId xmlns:a16="http://schemas.microsoft.com/office/drawing/2014/main" id="{B1514A0C-2718-DC70-A3CF-00D7CAD1791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0">
              <a:extLst>
                <a:ext uri="{FF2B5EF4-FFF2-40B4-BE49-F238E27FC236}">
                  <a16:creationId xmlns:a16="http://schemas.microsoft.com/office/drawing/2014/main" id="{0439E451-3D30-21BD-047D-D6E3D9027F4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5" name="Freeform 191">
              <a:extLst>
                <a:ext uri="{FF2B5EF4-FFF2-40B4-BE49-F238E27FC236}">
                  <a16:creationId xmlns:a16="http://schemas.microsoft.com/office/drawing/2014/main" id="{8D111C4B-CFA7-4A32-D2FD-B4D1446E9122}"/>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2">
              <a:extLst>
                <a:ext uri="{FF2B5EF4-FFF2-40B4-BE49-F238E27FC236}">
                  <a16:creationId xmlns:a16="http://schemas.microsoft.com/office/drawing/2014/main" id="{FBDF2DF4-B75A-D1D7-77DC-107BF216FA24}"/>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7" name="Freeform 193">
              <a:extLst>
                <a:ext uri="{FF2B5EF4-FFF2-40B4-BE49-F238E27FC236}">
                  <a16:creationId xmlns:a16="http://schemas.microsoft.com/office/drawing/2014/main" id="{59254CAE-A270-AF9A-F8B2-FF4326E7F96B}"/>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8" name="Freeform 194">
              <a:extLst>
                <a:ext uri="{FF2B5EF4-FFF2-40B4-BE49-F238E27FC236}">
                  <a16:creationId xmlns:a16="http://schemas.microsoft.com/office/drawing/2014/main" id="{5A438E57-9754-4F76-C8F6-90585538D321}"/>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9" name="Freeform 195">
              <a:extLst>
                <a:ext uri="{FF2B5EF4-FFF2-40B4-BE49-F238E27FC236}">
                  <a16:creationId xmlns:a16="http://schemas.microsoft.com/office/drawing/2014/main" id="{66B090C9-DD77-E897-612C-A18BA6AEC78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6">
              <a:extLst>
                <a:ext uri="{FF2B5EF4-FFF2-40B4-BE49-F238E27FC236}">
                  <a16:creationId xmlns:a16="http://schemas.microsoft.com/office/drawing/2014/main" id="{2FB5144E-53B9-D1E7-8A7E-5EDC066F5B9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1" name="Freeform 197">
              <a:extLst>
                <a:ext uri="{FF2B5EF4-FFF2-40B4-BE49-F238E27FC236}">
                  <a16:creationId xmlns:a16="http://schemas.microsoft.com/office/drawing/2014/main" id="{9411A9ED-C140-8C52-36FF-FBDA65C235D8}"/>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2" name="Freeform 198">
              <a:extLst>
                <a:ext uri="{FF2B5EF4-FFF2-40B4-BE49-F238E27FC236}">
                  <a16:creationId xmlns:a16="http://schemas.microsoft.com/office/drawing/2014/main" id="{8FF08EBC-C3DD-5576-9ECA-739ADEA226E0}"/>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3" name="Freeform 199">
              <a:extLst>
                <a:ext uri="{FF2B5EF4-FFF2-40B4-BE49-F238E27FC236}">
                  <a16:creationId xmlns:a16="http://schemas.microsoft.com/office/drawing/2014/main" id="{EF601283-EEA2-D456-5020-AA36077841BB}"/>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4" name="Freeform 200">
              <a:extLst>
                <a:ext uri="{FF2B5EF4-FFF2-40B4-BE49-F238E27FC236}">
                  <a16:creationId xmlns:a16="http://schemas.microsoft.com/office/drawing/2014/main" id="{37815607-B236-E5B3-D2AA-A1C59001811B}"/>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1">
              <a:extLst>
                <a:ext uri="{FF2B5EF4-FFF2-40B4-BE49-F238E27FC236}">
                  <a16:creationId xmlns:a16="http://schemas.microsoft.com/office/drawing/2014/main" id="{8AB6346B-6AEC-26B3-2C99-A3D4EAB8391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2">
              <a:extLst>
                <a:ext uri="{FF2B5EF4-FFF2-40B4-BE49-F238E27FC236}">
                  <a16:creationId xmlns:a16="http://schemas.microsoft.com/office/drawing/2014/main" id="{6D132DCE-B1CB-CF49-C13E-C2A6A43F59DE}"/>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3">
              <a:extLst>
                <a:ext uri="{FF2B5EF4-FFF2-40B4-BE49-F238E27FC236}">
                  <a16:creationId xmlns:a16="http://schemas.microsoft.com/office/drawing/2014/main" id="{CA0D167A-1464-528F-F450-5FF538712F50}"/>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4">
              <a:extLst>
                <a:ext uri="{FF2B5EF4-FFF2-40B4-BE49-F238E27FC236}">
                  <a16:creationId xmlns:a16="http://schemas.microsoft.com/office/drawing/2014/main" id="{BFE64054-E345-5DB3-5A65-6050F61129E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5">
              <a:extLst>
                <a:ext uri="{FF2B5EF4-FFF2-40B4-BE49-F238E27FC236}">
                  <a16:creationId xmlns:a16="http://schemas.microsoft.com/office/drawing/2014/main" id="{62F525CF-70DA-AD48-A438-3D861CAD11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6">
              <a:extLst>
                <a:ext uri="{FF2B5EF4-FFF2-40B4-BE49-F238E27FC236}">
                  <a16:creationId xmlns:a16="http://schemas.microsoft.com/office/drawing/2014/main" id="{F60EDF76-DEAB-5F45-1CCB-36B98745589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1" name="Freeform 207">
              <a:extLst>
                <a:ext uri="{FF2B5EF4-FFF2-40B4-BE49-F238E27FC236}">
                  <a16:creationId xmlns:a16="http://schemas.microsoft.com/office/drawing/2014/main" id="{34F9DA98-3B75-C040-2676-9D650CC2320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8">
              <a:extLst>
                <a:ext uri="{FF2B5EF4-FFF2-40B4-BE49-F238E27FC236}">
                  <a16:creationId xmlns:a16="http://schemas.microsoft.com/office/drawing/2014/main" id="{3084E5F7-6250-A44B-392F-C4D5B34533A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09">
              <a:extLst>
                <a:ext uri="{FF2B5EF4-FFF2-40B4-BE49-F238E27FC236}">
                  <a16:creationId xmlns:a16="http://schemas.microsoft.com/office/drawing/2014/main" id="{B112083C-72AE-FF2B-639D-A145104C1554}"/>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0">
              <a:extLst>
                <a:ext uri="{FF2B5EF4-FFF2-40B4-BE49-F238E27FC236}">
                  <a16:creationId xmlns:a16="http://schemas.microsoft.com/office/drawing/2014/main" id="{DAD018AB-4A45-5E14-759F-C592CA89BA1E}"/>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1">
              <a:extLst>
                <a:ext uri="{FF2B5EF4-FFF2-40B4-BE49-F238E27FC236}">
                  <a16:creationId xmlns:a16="http://schemas.microsoft.com/office/drawing/2014/main" id="{43419327-7D24-006C-1F31-956532E68D1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2">
              <a:extLst>
                <a:ext uri="{FF2B5EF4-FFF2-40B4-BE49-F238E27FC236}">
                  <a16:creationId xmlns:a16="http://schemas.microsoft.com/office/drawing/2014/main" id="{D1DB86AF-A01C-897F-C071-292604666C62}"/>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7" name="Freeform 213">
              <a:extLst>
                <a:ext uri="{FF2B5EF4-FFF2-40B4-BE49-F238E27FC236}">
                  <a16:creationId xmlns:a16="http://schemas.microsoft.com/office/drawing/2014/main" id="{C4AC4692-0B31-503F-46CD-9CD55ADB5C80}"/>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4">
              <a:extLst>
                <a:ext uri="{FF2B5EF4-FFF2-40B4-BE49-F238E27FC236}">
                  <a16:creationId xmlns:a16="http://schemas.microsoft.com/office/drawing/2014/main" id="{15F70DD3-A01B-0704-11FD-3C48BE5FF2D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9" name="Freeform 215">
              <a:extLst>
                <a:ext uri="{FF2B5EF4-FFF2-40B4-BE49-F238E27FC236}">
                  <a16:creationId xmlns:a16="http://schemas.microsoft.com/office/drawing/2014/main" id="{15CDBF7C-3041-67F5-8057-AF4952ECBE7C}"/>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60" name="Freeform 216">
              <a:extLst>
                <a:ext uri="{FF2B5EF4-FFF2-40B4-BE49-F238E27FC236}">
                  <a16:creationId xmlns:a16="http://schemas.microsoft.com/office/drawing/2014/main" id="{923A8026-7CCD-E077-6076-28B1F1EA6087}"/>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1" name="Freeform 217">
              <a:extLst>
                <a:ext uri="{FF2B5EF4-FFF2-40B4-BE49-F238E27FC236}">
                  <a16:creationId xmlns:a16="http://schemas.microsoft.com/office/drawing/2014/main" id="{7FE0A3FB-7D71-E790-72CA-6DA2C19E1CD3}"/>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8">
              <a:extLst>
                <a:ext uri="{FF2B5EF4-FFF2-40B4-BE49-F238E27FC236}">
                  <a16:creationId xmlns:a16="http://schemas.microsoft.com/office/drawing/2014/main" id="{BB2E245F-6064-48F3-C2FE-0CD35B8A2D5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19">
              <a:extLst>
                <a:ext uri="{FF2B5EF4-FFF2-40B4-BE49-F238E27FC236}">
                  <a16:creationId xmlns:a16="http://schemas.microsoft.com/office/drawing/2014/main" id="{6367DCFB-919E-3BF2-686E-B42A9C407C32}"/>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4" name="Freeform 220">
              <a:extLst>
                <a:ext uri="{FF2B5EF4-FFF2-40B4-BE49-F238E27FC236}">
                  <a16:creationId xmlns:a16="http://schemas.microsoft.com/office/drawing/2014/main" id="{E2D938BE-D4DF-6885-CEFF-88EBA1EDBA8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5" name="Freeform 221">
              <a:extLst>
                <a:ext uri="{FF2B5EF4-FFF2-40B4-BE49-F238E27FC236}">
                  <a16:creationId xmlns:a16="http://schemas.microsoft.com/office/drawing/2014/main" id="{C63F8B0E-E88C-E38F-36A6-8F7BF9DD184C}"/>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6" name="Freeform 222">
              <a:extLst>
                <a:ext uri="{FF2B5EF4-FFF2-40B4-BE49-F238E27FC236}">
                  <a16:creationId xmlns:a16="http://schemas.microsoft.com/office/drawing/2014/main" id="{5FBF32BF-2063-696F-4974-EB9A3B2875AA}"/>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7" name="Freeform 223">
              <a:extLst>
                <a:ext uri="{FF2B5EF4-FFF2-40B4-BE49-F238E27FC236}">
                  <a16:creationId xmlns:a16="http://schemas.microsoft.com/office/drawing/2014/main" id="{6E6B51C7-3D0E-CA5F-1AE0-834D88A9BFB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8" name="Freeform 224">
              <a:extLst>
                <a:ext uri="{FF2B5EF4-FFF2-40B4-BE49-F238E27FC236}">
                  <a16:creationId xmlns:a16="http://schemas.microsoft.com/office/drawing/2014/main" id="{CBF3D4ED-57F5-D5C3-0FE3-6F07E4E457D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9" name="Freeform 225">
              <a:extLst>
                <a:ext uri="{FF2B5EF4-FFF2-40B4-BE49-F238E27FC236}">
                  <a16:creationId xmlns:a16="http://schemas.microsoft.com/office/drawing/2014/main" id="{33133B84-7691-927E-EBD3-90EE7A897261}"/>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70" name="Freeform 226">
              <a:extLst>
                <a:ext uri="{FF2B5EF4-FFF2-40B4-BE49-F238E27FC236}">
                  <a16:creationId xmlns:a16="http://schemas.microsoft.com/office/drawing/2014/main" id="{507A0E4F-84F9-5CDF-1EA2-B2724BA305D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1" name="Freeform 227">
              <a:extLst>
                <a:ext uri="{FF2B5EF4-FFF2-40B4-BE49-F238E27FC236}">
                  <a16:creationId xmlns:a16="http://schemas.microsoft.com/office/drawing/2014/main" id="{8406F89F-23FF-4898-348E-B1063CF4F4A4}"/>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2" name="Freeform 228">
              <a:extLst>
                <a:ext uri="{FF2B5EF4-FFF2-40B4-BE49-F238E27FC236}">
                  <a16:creationId xmlns:a16="http://schemas.microsoft.com/office/drawing/2014/main" id="{E865F1E4-9E78-E7A9-B99C-126CA64C5830}"/>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3" name="Freeform 229">
              <a:extLst>
                <a:ext uri="{FF2B5EF4-FFF2-40B4-BE49-F238E27FC236}">
                  <a16:creationId xmlns:a16="http://schemas.microsoft.com/office/drawing/2014/main" id="{FF814246-ADA9-A436-D0FA-D9840C8A05D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4" name="Freeform 230">
              <a:extLst>
                <a:ext uri="{FF2B5EF4-FFF2-40B4-BE49-F238E27FC236}">
                  <a16:creationId xmlns:a16="http://schemas.microsoft.com/office/drawing/2014/main" id="{1418A2E1-130D-AF7B-CC5E-4F3910BA518A}"/>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5" name="Freeform 231">
              <a:extLst>
                <a:ext uri="{FF2B5EF4-FFF2-40B4-BE49-F238E27FC236}">
                  <a16:creationId xmlns:a16="http://schemas.microsoft.com/office/drawing/2014/main" id="{9A590EEA-4A43-453D-E27B-E02CE9CB2CE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6" name="Freeform 232">
              <a:extLst>
                <a:ext uri="{FF2B5EF4-FFF2-40B4-BE49-F238E27FC236}">
                  <a16:creationId xmlns:a16="http://schemas.microsoft.com/office/drawing/2014/main" id="{43A3B8E8-7058-A2A6-3194-FB4673293FE1}"/>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7" name="Freeform 233">
              <a:extLst>
                <a:ext uri="{FF2B5EF4-FFF2-40B4-BE49-F238E27FC236}">
                  <a16:creationId xmlns:a16="http://schemas.microsoft.com/office/drawing/2014/main" id="{139E6063-4F7C-DCA0-9F9A-EB342145778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8" name="Freeform 234">
              <a:extLst>
                <a:ext uri="{FF2B5EF4-FFF2-40B4-BE49-F238E27FC236}">
                  <a16:creationId xmlns:a16="http://schemas.microsoft.com/office/drawing/2014/main" id="{020C02A8-9B05-1BDC-F25A-DFD25896DCD8}"/>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9" name="Freeform 235">
              <a:extLst>
                <a:ext uri="{FF2B5EF4-FFF2-40B4-BE49-F238E27FC236}">
                  <a16:creationId xmlns:a16="http://schemas.microsoft.com/office/drawing/2014/main" id="{2BAA0E54-CBA0-1EE9-5350-62BE9C6E28C8}"/>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80" name="Freeform 236">
              <a:extLst>
                <a:ext uri="{FF2B5EF4-FFF2-40B4-BE49-F238E27FC236}">
                  <a16:creationId xmlns:a16="http://schemas.microsoft.com/office/drawing/2014/main" id="{541D487E-8893-306A-0E69-81397922DBA7}"/>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1" name="Freeform 237">
              <a:extLst>
                <a:ext uri="{FF2B5EF4-FFF2-40B4-BE49-F238E27FC236}">
                  <a16:creationId xmlns:a16="http://schemas.microsoft.com/office/drawing/2014/main" id="{1E4CA151-765E-F451-E128-1F518FDB25A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2" name="Freeform 238">
              <a:extLst>
                <a:ext uri="{FF2B5EF4-FFF2-40B4-BE49-F238E27FC236}">
                  <a16:creationId xmlns:a16="http://schemas.microsoft.com/office/drawing/2014/main" id="{D71C03D5-3C57-BB43-C846-A9D9672D657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2548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pPr>
              <a:lnSpc>
                <a:spcPct val="100000"/>
              </a:lnSpc>
              <a:spcBef>
                <a:spcPts val="0"/>
              </a:spcBef>
            </a:pPr>
            <a:r>
              <a:rPr lang="en-US" sz="3600" dirty="0">
                <a:solidFill>
                  <a:srgbClr val="027354"/>
                </a:solidFill>
              </a:rPr>
              <a:t>Implementatie van CSR-cultuurveranderingsmanagement </a:t>
            </a:r>
            <a:r>
              <a:rPr lang="en-US" sz="3600" dirty="0">
                <a:solidFill>
                  <a:srgbClr val="C95F57"/>
                </a:solidFill>
              </a:rPr>
              <a:t>Strategie voor de lange termijn</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Sectie 1</a:t>
            </a:r>
          </a:p>
        </p:txBody>
      </p:sp>
    </p:spTree>
    <p:extLst>
      <p:ext uri="{BB962C8B-B14F-4D97-AF65-F5344CB8AC3E}">
        <p14:creationId xmlns:p14="http://schemas.microsoft.com/office/powerpoint/2010/main" val="3995573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262015" y="190641"/>
            <a:ext cx="10600546" cy="953429"/>
          </a:xfrm>
        </p:spPr>
        <p:txBody>
          <a:bodyPr>
            <a:normAutofit/>
          </a:bodyPr>
          <a:lstStyle/>
          <a:p>
            <a:pPr algn="r"/>
            <a:r>
              <a:rPr lang="en-GB" sz="3200" b="1" dirty="0"/>
              <a:t>Continu leren en ontwikkelen van CSR ondersteunen</a:t>
            </a:r>
            <a:endParaRPr lang="en-IE" sz="3200" dirty="0"/>
          </a:p>
          <a:p>
            <a:pPr algn="r"/>
            <a:endParaRPr lang="en-IE" sz="3200"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832437"/>
            <a:ext cx="8282763" cy="3139321"/>
          </a:xfrm>
          <a:prstGeom prst="rect">
            <a:avLst/>
          </a:prstGeom>
          <a:noFill/>
        </p:spPr>
        <p:txBody>
          <a:bodyPr wrap="square" rtlCol="0" anchor="ctr">
            <a:spAutoFit/>
          </a:bodyPr>
          <a:lstStyle/>
          <a:p>
            <a:r>
              <a:rPr lang="en-GB" sz="2200" dirty="0">
                <a:solidFill>
                  <a:schemeClr val="bg1"/>
                </a:solidFill>
              </a:rPr>
              <a:t>Effectieve topteams moeten eerst begrijpen wat CSR-</a:t>
            </a:r>
            <a:r>
              <a:rPr lang="en-GB" sz="2200" dirty="0" err="1">
                <a:solidFill>
                  <a:schemeClr val="bg1"/>
                </a:solidFill>
              </a:rPr>
              <a:t>veranderingsmanagement</a:t>
            </a:r>
            <a:r>
              <a:rPr lang="en-GB" sz="2200" dirty="0">
                <a:solidFill>
                  <a:schemeClr val="bg1"/>
                </a:solidFill>
              </a:rPr>
              <a:t> inhoudt en samenwerken zodat ze de bedrijfsvisie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kunnen sturen, implementeren en beheren. Hiervoor moeten de visie, missie/doel </a:t>
            </a:r>
            <a:r>
              <a:rPr lang="en-GB" sz="2200" dirty="0" err="1">
                <a:solidFill>
                  <a:schemeClr val="bg1"/>
                </a:solidFill>
              </a:rPr>
              <a:t>en</a:t>
            </a:r>
            <a:r>
              <a:rPr lang="en-GB" sz="2200" dirty="0">
                <a:solidFill>
                  <a:schemeClr val="bg1"/>
                </a:solidFill>
              </a:rPr>
              <a:t> CSR-</a:t>
            </a:r>
            <a:r>
              <a:rPr lang="en-GB" sz="2200" dirty="0" err="1">
                <a:solidFill>
                  <a:schemeClr val="bg1"/>
                </a:solidFill>
              </a:rPr>
              <a:t>waarden</a:t>
            </a:r>
            <a:r>
              <a:rPr lang="en-GB" sz="2200" dirty="0">
                <a:solidFill>
                  <a:schemeClr val="bg1"/>
                </a:solidFill>
              </a:rPr>
              <a:t> regelmatig opnieuw worden bekeken om het begrip van en de betrokkenheid bij </a:t>
            </a:r>
            <a:r>
              <a:rPr lang="en-GB" sz="2200" dirty="0" err="1">
                <a:solidFill>
                  <a:schemeClr val="bg1"/>
                </a:solidFill>
              </a:rPr>
              <a:t>een</a:t>
            </a:r>
            <a:r>
              <a:rPr lang="en-GB" sz="2200" dirty="0">
                <a:solidFill>
                  <a:schemeClr val="bg1"/>
                </a:solidFill>
              </a:rPr>
              <a:t> CSR-</a:t>
            </a:r>
            <a:r>
              <a:rPr lang="en-GB" sz="2200" dirty="0" err="1">
                <a:solidFill>
                  <a:schemeClr val="bg1"/>
                </a:solidFill>
              </a:rPr>
              <a:t>cultuur</a:t>
            </a:r>
            <a:r>
              <a:rPr lang="en-GB" sz="2200" dirty="0">
                <a:solidFill>
                  <a:schemeClr val="bg1"/>
                </a:solidFill>
              </a:rPr>
              <a:t> te verdiepen en te actualiseren. Ze moeten weten wat elke werknemer drijft, wat hen in de weg staat en welke ondersteuning ze nodig hebben om CSR volledig te omarmen.</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001714"/>
            <a:ext cx="11079126" cy="5494001"/>
          </a:xfrm>
          <a:prstGeom prst="roundRect">
            <a:avLst/>
          </a:prstGeom>
          <a:solidFill>
            <a:srgbClr val="EBC2BF"/>
          </a:solidFill>
          <a:ln w="28575">
            <a:solidFill>
              <a:srgbClr val="DFA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4" name="Oval 3" descr="A group of people sitting on a couch looking at a computer&#10;&#10;Description automatically generated">
            <a:extLst>
              <a:ext uri="{FF2B5EF4-FFF2-40B4-BE49-F238E27FC236}">
                <a16:creationId xmlns:a16="http://schemas.microsoft.com/office/drawing/2014/main" id="{07CD050B-4ED0-77B6-8BAB-B5215C22D816}"/>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117224"/>
            <a:ext cx="8282763" cy="4708981"/>
          </a:xfrm>
          <a:prstGeom prst="rect">
            <a:avLst/>
          </a:prstGeom>
          <a:noFill/>
        </p:spPr>
        <p:txBody>
          <a:bodyPr wrap="square" rtlCol="0">
            <a:spAutoFit/>
          </a:bodyPr>
          <a:lstStyle/>
          <a:p>
            <a:r>
              <a:rPr lang="en-GB" sz="2000" b="1" dirty="0">
                <a:solidFill>
                  <a:srgbClr val="262626"/>
                </a:solidFill>
              </a:rPr>
              <a:t>Ondersteun voortdurend leren en ontwikkelen op het gebied van CSR om knelpunten in de CSR-</a:t>
            </a:r>
            <a:r>
              <a:rPr lang="en-GB" sz="2000" b="1" dirty="0" err="1">
                <a:solidFill>
                  <a:srgbClr val="262626"/>
                </a:solidFill>
              </a:rPr>
              <a:t>cultuurverandering</a:t>
            </a:r>
            <a:r>
              <a:rPr lang="en-GB" sz="2000" b="1" dirty="0">
                <a:solidFill>
                  <a:srgbClr val="262626"/>
                </a:solidFill>
              </a:rPr>
              <a:t> weg te nemen. </a:t>
            </a:r>
            <a:r>
              <a:rPr lang="en-GB" sz="2000" dirty="0"/>
              <a:t>Kinks in het management van CSR-</a:t>
            </a:r>
            <a:r>
              <a:rPr lang="en-GB" sz="2000" dirty="0" err="1"/>
              <a:t>cultuurverandering</a:t>
            </a:r>
            <a:r>
              <a:rPr lang="en-GB" sz="2000" dirty="0"/>
              <a:t> kunnen een probleem zijn. Samenwerkend leren en ontwikkelen in CSR is een mogelijke oplossing om deze knelpunten op te lossen. CSR L&amp;D zou niet eenmalig moeten zijn, maar een consistente strategische maatregel om een duurzame cultuur van collaboratieve intelligentie op te bouwen en strategische vaardigheden te ontwikkelen en bij te werken. CSR L&amp;D helpt ook bij het ondersteunen en beheren van een grotere betrokkenheid van medewerkers, productiviteit, innovatie, flexibiliteit en klantloyaliteit/tevredenheid. Vergeet niet dat leiderschap L&amp;D ook nodig is om het management van culturele verandering te ondersteunen, zodat je CSR leiderschapskwesties van macht, implementatie en controle kunt onderzoeken. Leiders worden zich bewust van CSR-'</a:t>
            </a:r>
            <a:r>
              <a:rPr lang="en-GB" sz="2000" dirty="0" err="1"/>
              <a:t>knikken</a:t>
            </a:r>
            <a:r>
              <a:rPr lang="en-GB" sz="2000" dirty="0"/>
              <a:t>' die hun groei naar succes belemmeren en leren hoe ze deze kunnen verwijderen. </a:t>
            </a:r>
          </a:p>
        </p:txBody>
      </p:sp>
      <p:sp>
        <p:nvSpPr>
          <p:cNvPr id="6" name="Arrow: Pentagon 5">
            <a:extLst>
              <a:ext uri="{FF2B5EF4-FFF2-40B4-BE49-F238E27FC236}">
                <a16:creationId xmlns:a16="http://schemas.microsoft.com/office/drawing/2014/main" id="{933D340C-6D83-7430-17D5-4FD203929CBD}"/>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Tree>
    <p:extLst>
      <p:ext uri="{BB962C8B-B14F-4D97-AF65-F5344CB8AC3E}">
        <p14:creationId xmlns:p14="http://schemas.microsoft.com/office/powerpoint/2010/main" val="2323739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C4430-BE04-088B-C901-CEB6DB9108DB}"/>
              </a:ext>
            </a:extLst>
          </p:cNvPr>
          <p:cNvSpPr>
            <a:spLocks noGrp="1"/>
          </p:cNvSpPr>
          <p:nvPr>
            <p:ph type="body" sz="quarter" idx="13"/>
          </p:nvPr>
        </p:nvSpPr>
        <p:spPr>
          <a:xfrm>
            <a:off x="1149331" y="44824"/>
            <a:ext cx="10600546" cy="953429"/>
          </a:xfrm>
        </p:spPr>
        <p:txBody>
          <a:bodyPr anchor="ctr"/>
          <a:lstStyle/>
          <a:p>
            <a:pPr algn="ctr"/>
            <a:r>
              <a:rPr lang="en-IE" dirty="0">
                <a:solidFill>
                  <a:srgbClr val="F28F26"/>
                </a:solidFill>
              </a:rPr>
              <a:t>Conclusie</a:t>
            </a:r>
          </a:p>
        </p:txBody>
      </p:sp>
      <p:sp>
        <p:nvSpPr>
          <p:cNvPr id="3" name="Text Placeholder 2">
            <a:extLst>
              <a:ext uri="{FF2B5EF4-FFF2-40B4-BE49-F238E27FC236}">
                <a16:creationId xmlns:a16="http://schemas.microsoft.com/office/drawing/2014/main" id="{2B3F883A-1FD0-C41C-B59A-AB1D77CDD940}"/>
              </a:ext>
            </a:extLst>
          </p:cNvPr>
          <p:cNvSpPr>
            <a:spLocks noGrp="1"/>
          </p:cNvSpPr>
          <p:nvPr>
            <p:ph type="body" sz="quarter" idx="14"/>
          </p:nvPr>
        </p:nvSpPr>
        <p:spPr>
          <a:xfrm>
            <a:off x="1085850" y="854817"/>
            <a:ext cx="10846174" cy="3995320"/>
          </a:xfrm>
        </p:spPr>
        <p:txBody>
          <a:bodyPr/>
          <a:lstStyle/>
          <a:p>
            <a:pPr marL="342900" indent="-342900">
              <a:buFont typeface="Wingdings" panose="05000000000000000000" pitchFamily="2" charset="2"/>
              <a:buChar char="v"/>
            </a:pPr>
            <a:r>
              <a:rPr lang="en-GB" sz="1800" b="1" dirty="0">
                <a:solidFill>
                  <a:srgbClr val="027354"/>
                </a:solidFill>
              </a:rPr>
              <a:t>Hoe groot je bedrijf ook is, je hebt de kracht om deel uit te maken van een transformatief verhaal van goed.  </a:t>
            </a:r>
          </a:p>
          <a:p>
            <a:pPr marL="342900" indent="-342900">
              <a:buFont typeface="Wingdings" panose="05000000000000000000" pitchFamily="2" charset="2"/>
              <a:buChar char="v"/>
            </a:pPr>
            <a:r>
              <a:rPr lang="en-GB" sz="1800" b="1" dirty="0">
                <a:solidFill>
                  <a:srgbClr val="C95F57"/>
                </a:solidFill>
              </a:rPr>
              <a:t>Verandering gebeurt niet van de ene op de andere dag</a:t>
            </a:r>
            <a:r>
              <a:rPr lang="en-GB" sz="1800" dirty="0"/>
              <a:t>. Een MKB-</a:t>
            </a:r>
            <a:r>
              <a:rPr lang="en-GB" sz="1800" dirty="0" err="1"/>
              <a:t>cultuur</a:t>
            </a:r>
            <a:r>
              <a:rPr lang="en-GB" sz="1800" dirty="0"/>
              <a:t> </a:t>
            </a:r>
            <a:r>
              <a:rPr lang="en-GB" sz="1800" dirty="0" err="1"/>
              <a:t>oCSRrmen</a:t>
            </a:r>
            <a:r>
              <a:rPr lang="en-GB" sz="1800" dirty="0"/>
              <a:t> vergt intentie, aandacht en tijd.  U moet absoluut duidelijk krijgen waarom u wilt veranderen, een actieplan opstellen met ondersteunende middelen voor verandering, uw valkuilen kennen en anticiperen wanneer u ondersteuning nodig hebt. </a:t>
            </a:r>
          </a:p>
          <a:p>
            <a:pPr marL="342900" indent="-342900">
              <a:buFont typeface="Wingdings" panose="05000000000000000000" pitchFamily="2" charset="2"/>
              <a:buChar char="v"/>
            </a:pPr>
            <a:r>
              <a:rPr lang="en-GB" sz="1800" b="1" dirty="0">
                <a:solidFill>
                  <a:srgbClr val="F28F26"/>
                </a:solidFill>
              </a:rPr>
              <a:t>Bedrijven, teams en leiders zijn altijd op reis. </a:t>
            </a:r>
            <a:r>
              <a:rPr lang="en-GB" sz="1800" dirty="0"/>
              <a:t>Je weet nooit welke gebeurtenissen en omstandigheden zich in de toekomst zullen voordoen. Besef dat je plannen kunnen veranderen en zorg ervoor dat ze flexibel zijn. Laat het hele team zich richten op het aanpassingsvermogen </a:t>
            </a:r>
            <a:r>
              <a:rPr lang="en-GB" sz="1800" dirty="0" err="1"/>
              <a:t>aan</a:t>
            </a:r>
            <a:r>
              <a:rPr lang="en-GB" sz="1800" dirty="0"/>
              <a:t> CSR-</a:t>
            </a:r>
            <a:r>
              <a:rPr lang="en-GB" sz="1800" dirty="0" err="1"/>
              <a:t>succes</a:t>
            </a:r>
            <a:r>
              <a:rPr lang="en-GB" sz="1800" dirty="0"/>
              <a:t>.</a:t>
            </a:r>
          </a:p>
          <a:p>
            <a:pPr marL="342900" indent="-342900">
              <a:buFont typeface="Wingdings" panose="05000000000000000000" pitchFamily="2" charset="2"/>
              <a:buChar char="v"/>
            </a:pPr>
            <a:r>
              <a:rPr lang="en-GB" sz="1800" b="1" dirty="0">
                <a:solidFill>
                  <a:srgbClr val="027354"/>
                </a:solidFill>
              </a:rPr>
              <a:t>Bekijk regelmatig het volledige spectrum van uw bedrijf en het CSR van uw werknemers </a:t>
            </a:r>
            <a:r>
              <a:rPr lang="en-GB" sz="1800" dirty="0"/>
              <a:t>om het voortdurend in gedachten te houden als er dingen verschuiven of veranderen. Begin met een plan voor verandermanagement om balans te bereiken en anticipeer vervolgens op verschuivingen en aanpassingen naarmate de toekomst zich ontvouwt.</a:t>
            </a:r>
          </a:p>
          <a:p>
            <a:pPr marL="342900" indent="-342900">
              <a:buFont typeface="Wingdings" panose="05000000000000000000" pitchFamily="2" charset="2"/>
              <a:buChar char="v"/>
            </a:pPr>
            <a:r>
              <a:rPr lang="en-GB" sz="1800" b="1" dirty="0">
                <a:solidFill>
                  <a:srgbClr val="C95F57"/>
                </a:solidFill>
              </a:rPr>
              <a:t>Verbind waarden met acties. </a:t>
            </a:r>
            <a:r>
              <a:rPr lang="en-GB" sz="1800" dirty="0"/>
              <a:t>Raadpleeg de persoonlijke waardenbeoordeling van het Barrett Values Centre om uw persoonlijke waarden in kaart te brengen op elk van de niveaus. Het verbinden van persoonlijke waarden met acties die u toepast in professionele rollen kan een krachtige motivator zijn - een eye-opener. </a:t>
            </a:r>
          </a:p>
          <a:p>
            <a:pPr marL="342900" indent="-342900">
              <a:buFont typeface="Wingdings" panose="05000000000000000000" pitchFamily="2" charset="2"/>
              <a:buChar char="v"/>
            </a:pPr>
            <a:r>
              <a:rPr lang="en-GB" sz="1800" b="1" dirty="0">
                <a:solidFill>
                  <a:srgbClr val="027354"/>
                </a:solidFill>
              </a:rPr>
              <a:t>Het uiteindelijke doel is om teamleden in staat te stellen hun volledige zelf naar het werk te brengen en om CSR-</a:t>
            </a:r>
            <a:r>
              <a:rPr lang="en-GB" sz="1800" b="1" dirty="0" err="1">
                <a:solidFill>
                  <a:srgbClr val="027354"/>
                </a:solidFill>
              </a:rPr>
              <a:t>teamcohesie</a:t>
            </a:r>
            <a:r>
              <a:rPr lang="en-GB" sz="1800" b="1" dirty="0">
                <a:solidFill>
                  <a:srgbClr val="027354"/>
                </a:solidFill>
              </a:rPr>
              <a:t> op te bouwen. </a:t>
            </a:r>
            <a:r>
              <a:rPr lang="en-GB" sz="1800" dirty="0"/>
              <a:t>Leer meer over wat elke persoon en de organisatie drijft.</a:t>
            </a:r>
            <a:endParaRPr lang="en-IE" sz="1800" dirty="0"/>
          </a:p>
          <a:p>
            <a:pPr marL="342900" indent="-342900">
              <a:buFont typeface="Wingdings" panose="05000000000000000000" pitchFamily="2" charset="2"/>
              <a:buChar char="v"/>
            </a:pPr>
            <a:endParaRPr lang="en-GB" sz="1800" dirty="0"/>
          </a:p>
          <a:p>
            <a:endParaRPr lang="en-IE" sz="1800" dirty="0"/>
          </a:p>
        </p:txBody>
      </p:sp>
    </p:spTree>
    <p:extLst>
      <p:ext uri="{BB962C8B-B14F-4D97-AF65-F5344CB8AC3E}">
        <p14:creationId xmlns:p14="http://schemas.microsoft.com/office/powerpoint/2010/main" val="1853342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4257576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188234" y="747760"/>
            <a:ext cx="4057630" cy="2886532"/>
          </a:xfrm>
        </p:spPr>
        <p:txBody>
          <a:bodyPr>
            <a:normAutofit/>
          </a:bodyPr>
          <a:lstStyle/>
          <a:p>
            <a:pPr>
              <a:lnSpc>
                <a:spcPct val="110000"/>
              </a:lnSpc>
              <a:spcBef>
                <a:spcPts val="0"/>
              </a:spcBef>
            </a:pPr>
            <a:r>
              <a:rPr lang="en-US" dirty="0"/>
              <a:t>Je hebt module 5 voltooid</a:t>
            </a:r>
          </a:p>
          <a:p>
            <a:pPr>
              <a:lnSpc>
                <a:spcPct val="110000"/>
              </a:lnSpc>
              <a:spcBef>
                <a:spcPts val="0"/>
              </a:spcBef>
            </a:pPr>
            <a:endParaRPr lang="en-US" dirty="0"/>
          </a:p>
          <a:p>
            <a:pPr>
              <a:lnSpc>
                <a:spcPct val="110000"/>
              </a:lnSpc>
              <a:spcBef>
                <a:spcPts val="0"/>
              </a:spcBef>
            </a:pPr>
            <a:r>
              <a:rPr lang="en-US" dirty="0"/>
              <a:t>De volgende is </a:t>
            </a:r>
            <a:r>
              <a:rPr lang="en-US" b="1" dirty="0"/>
              <a:t>module 6 </a:t>
            </a:r>
          </a:p>
          <a:p>
            <a:pPr>
              <a:lnSpc>
                <a:spcPct val="110000"/>
              </a:lnSpc>
              <a:spcBef>
                <a:spcPts val="0"/>
              </a:spcBef>
            </a:pPr>
            <a:r>
              <a:rPr lang="en-GB" dirty="0" err="1"/>
              <a:t>Een</a:t>
            </a:r>
            <a:r>
              <a:rPr lang="en-GB" dirty="0"/>
              <a:t> CSR-</a:t>
            </a:r>
            <a:r>
              <a:rPr lang="en-GB" dirty="0" err="1"/>
              <a:t>kader</a:t>
            </a:r>
            <a:r>
              <a:rPr lang="en-GB" dirty="0"/>
              <a:t> aannemen om risico's en gevolgen te beperken</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5945"/>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spTree>
    <p:extLst>
      <p:ext uri="{BB962C8B-B14F-4D97-AF65-F5344CB8AC3E}">
        <p14:creationId xmlns:p14="http://schemas.microsoft.com/office/powerpoint/2010/main" val="1527768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p:txBody>
          <a:bodyPr/>
          <a:lstStyle/>
          <a:p>
            <a:r>
              <a:rPr lang="en-IE"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874408" y="1106866"/>
            <a:ext cx="8415895" cy="822373"/>
          </a:xfrm>
        </p:spPr>
        <p:txBody>
          <a:bodyPr/>
          <a:lstStyle/>
          <a:p>
            <a:r>
              <a:rPr lang="en-GB" sz="2400" b="1" dirty="0">
                <a:solidFill>
                  <a:schemeClr val="bg1"/>
                </a:solidFill>
              </a:rPr>
              <a:t>Betrokkenheid op topniveau. </a:t>
            </a:r>
            <a:r>
              <a:rPr lang="en-GB" sz="2400" dirty="0">
                <a:solidFill>
                  <a:schemeClr val="bg1"/>
                </a:solidFill>
              </a:rPr>
              <a:t>CSR begint met betrokkenheid en motivatie </a:t>
            </a:r>
            <a:r>
              <a:rPr lang="en-GB" sz="2400" b="1" dirty="0">
                <a:solidFill>
                  <a:schemeClr val="bg1"/>
                </a:solidFill>
              </a:rPr>
              <a:t>van de top en HR</a:t>
            </a:r>
            <a:r>
              <a:rPr lang="en-GB" sz="2400" dirty="0">
                <a:solidFill>
                  <a:schemeClr val="bg1"/>
                </a:solidFill>
              </a:rPr>
              <a:t>.</a:t>
            </a:r>
            <a:endParaRPr lang="en-IE" dirty="0">
              <a:solidFill>
                <a:schemeClr val="bg1"/>
              </a:solidFill>
            </a:endParaRP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3209" y="2453500"/>
            <a:ext cx="511077" cy="635000"/>
          </a:xfrm>
        </p:spPr>
        <p:txBody>
          <a:bodyPr/>
          <a:lstStyle/>
          <a:p>
            <a:r>
              <a:rPr lang="en-IE"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864080" y="4045068"/>
            <a:ext cx="9500862" cy="822373"/>
          </a:xfrm>
        </p:spPr>
        <p:txBody>
          <a:bodyPr/>
          <a:lstStyle/>
          <a:p>
            <a:r>
              <a:rPr lang="en-GB" sz="2400" dirty="0">
                <a:solidFill>
                  <a:schemeClr val="bg1"/>
                </a:solidFill>
              </a:rPr>
              <a:t>Stel </a:t>
            </a:r>
            <a:r>
              <a:rPr lang="en-GB" sz="2400" b="1" dirty="0">
                <a:solidFill>
                  <a:schemeClr val="bg1"/>
                </a:solidFill>
              </a:rPr>
              <a:t>een CSR Leadership Team samen </a:t>
            </a:r>
            <a:r>
              <a:rPr lang="en-GB" i="1" dirty="0">
                <a:solidFill>
                  <a:schemeClr val="bg1"/>
                </a:solidFill>
              </a:rPr>
              <a:t>(deze stap zorgt er ook voor dat ze krijgen wat ze nodig hebben, zoals CSR-training, ondersteuningssystemen, doelstellingen en begeleiding van HR, topmanagement en experts) </a:t>
            </a:r>
          </a:p>
          <a:p>
            <a:endParaRPr lang="en-IE" sz="2400"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26343" y="3848091"/>
            <a:ext cx="511077" cy="635000"/>
          </a:xfrm>
        </p:spPr>
        <p:txBody>
          <a:bodyPr/>
          <a:lstStyle/>
          <a:p>
            <a:r>
              <a:rPr lang="en-IE"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874408" y="2100556"/>
            <a:ext cx="9246745" cy="1352430"/>
          </a:xfrm>
          <a:noFill/>
        </p:spPr>
        <p:txBody>
          <a:bodyPr/>
          <a:lstStyle/>
          <a:p>
            <a:r>
              <a:rPr lang="en-GB" sz="2400" dirty="0">
                <a:solidFill>
                  <a:schemeClr val="bg1"/>
                </a:solidFill>
              </a:rPr>
              <a:t>Als eerste stap voert het bedrijf de CSR READY Assessment Tool uit. Verspreidt vervolgens een interne </a:t>
            </a:r>
            <a:r>
              <a:rPr lang="en-GB" sz="2400" b="1" dirty="0">
                <a:solidFill>
                  <a:schemeClr val="bg1"/>
                </a:solidFill>
              </a:rPr>
              <a:t>CSR-</a:t>
            </a:r>
            <a:r>
              <a:rPr lang="en-GB" sz="2400" b="1" dirty="0" err="1">
                <a:solidFill>
                  <a:schemeClr val="bg1"/>
                </a:solidFill>
              </a:rPr>
              <a:t>enquête</a:t>
            </a:r>
            <a:r>
              <a:rPr lang="en-GB" sz="2400" b="1" dirty="0">
                <a:solidFill>
                  <a:schemeClr val="bg1"/>
                </a:solidFill>
              </a:rPr>
              <a:t> </a:t>
            </a:r>
            <a:r>
              <a:rPr lang="en-GB" sz="2400" dirty="0">
                <a:solidFill>
                  <a:schemeClr val="bg1"/>
                </a:solidFill>
              </a:rPr>
              <a:t>onder werknemers, managers, enz. Ze kunnen ook interviews en focusgroepen houden met alle niveaus van interne belanghebbenden om alle potentiële prioriteiten, hiaten en kansen met betrekking tot de 4 CSR-</a:t>
            </a:r>
            <a:r>
              <a:rPr lang="en-GB" sz="2400" dirty="0" err="1">
                <a:solidFill>
                  <a:schemeClr val="bg1"/>
                </a:solidFill>
              </a:rPr>
              <a:t>pijlers</a:t>
            </a:r>
            <a:r>
              <a:rPr lang="en-GB" sz="2400" dirty="0">
                <a:solidFill>
                  <a:schemeClr val="bg1"/>
                </a:solidFill>
              </a:rPr>
              <a:t> te identificeren.</a:t>
            </a:r>
            <a:endParaRPr lang="en-IE" sz="2800" dirty="0">
              <a:solidFill>
                <a:schemeClr val="bg1"/>
              </a:solidFill>
            </a:endParaRP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03208" y="4874390"/>
            <a:ext cx="511077" cy="635000"/>
          </a:xfrm>
        </p:spPr>
        <p:txBody>
          <a:bodyPr/>
          <a:lstStyle/>
          <a:p>
            <a:r>
              <a:rPr lang="en-IE" b="1" dirty="0">
                <a:solidFill>
                  <a:schemeClr val="bg1"/>
                </a:solidFill>
              </a:rPr>
              <a:t>4</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6"/>
          </p:nvPr>
        </p:nvSpPr>
        <p:spPr>
          <a:xfrm>
            <a:off x="303210" y="5679636"/>
            <a:ext cx="511077" cy="635000"/>
          </a:xfrm>
        </p:spPr>
        <p:txBody>
          <a:bodyPr/>
          <a:lstStyle/>
          <a:p>
            <a:r>
              <a:rPr lang="en-IE" b="1" dirty="0">
                <a:solidFill>
                  <a:schemeClr val="bg1"/>
                </a:solidFill>
              </a:rPr>
              <a:t>5</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7"/>
          </p:nvPr>
        </p:nvSpPr>
        <p:spPr>
          <a:xfrm>
            <a:off x="860553" y="4951288"/>
            <a:ext cx="9935429" cy="822373"/>
          </a:xfrm>
        </p:spPr>
        <p:txBody>
          <a:bodyPr/>
          <a:lstStyle/>
          <a:p>
            <a:r>
              <a:rPr lang="en-GB" sz="2400" dirty="0">
                <a:solidFill>
                  <a:schemeClr val="bg1"/>
                </a:solidFill>
              </a:rPr>
              <a:t>Het CSR Leadership Team moet eerst intern </a:t>
            </a:r>
            <a:r>
              <a:rPr lang="en-GB" sz="2400" b="1" dirty="0">
                <a:solidFill>
                  <a:schemeClr val="bg1"/>
                </a:solidFill>
              </a:rPr>
              <a:t>onderzoek doen naar </a:t>
            </a:r>
            <a:r>
              <a:rPr lang="en-GB" sz="2400" dirty="0">
                <a:solidFill>
                  <a:schemeClr val="bg1"/>
                </a:solidFill>
              </a:rPr>
              <a:t>bestaande CSR-activiteiten, documenten, enz.</a:t>
            </a:r>
          </a:p>
          <a:p>
            <a:endParaRPr lang="en-IE" dirty="0">
              <a:solidFill>
                <a:schemeClr val="bg1"/>
              </a:solidFill>
            </a:endParaRP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874409" y="5751134"/>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chemeClr val="bg1"/>
                </a:solidFill>
              </a:rPr>
              <a:t>Op basis van de CSR-</a:t>
            </a:r>
            <a:r>
              <a:rPr lang="en-GB" sz="2400" dirty="0" err="1">
                <a:solidFill>
                  <a:schemeClr val="bg1"/>
                </a:solidFill>
              </a:rPr>
              <a:t>evaluatie</a:t>
            </a:r>
            <a:r>
              <a:rPr lang="en-GB" sz="2400" dirty="0">
                <a:solidFill>
                  <a:schemeClr val="bg1"/>
                </a:solidFill>
              </a:rPr>
              <a:t> en -ontdekking rapporteert en bespreekt het CSR-team bestaande activiteiten en de voorgestelde top 3-5 prioriteiten met het topmanagement en implementeert deze vervolgens in een </a:t>
            </a:r>
            <a:r>
              <a:rPr lang="en-GB" sz="2400" dirty="0" err="1">
                <a:solidFill>
                  <a:schemeClr val="bg1"/>
                </a:solidFill>
              </a:rPr>
              <a:t>speciale</a:t>
            </a:r>
            <a:r>
              <a:rPr lang="en-GB" sz="2400" dirty="0">
                <a:solidFill>
                  <a:schemeClr val="bg1"/>
                </a:solidFill>
              </a:rPr>
              <a:t> CSR-</a:t>
            </a:r>
            <a:r>
              <a:rPr lang="en-GB" sz="2400" dirty="0" err="1">
                <a:solidFill>
                  <a:schemeClr val="bg1"/>
                </a:solidFill>
              </a:rPr>
              <a:t>strategie</a:t>
            </a:r>
            <a:r>
              <a:rPr lang="en-GB" sz="2400" dirty="0">
                <a:solidFill>
                  <a:schemeClr val="bg1"/>
                </a:solidFill>
              </a:rPr>
              <a:t>. </a:t>
            </a:r>
            <a:endParaRPr lang="en-IE" sz="2800" dirty="0">
              <a:solidFill>
                <a:schemeClr val="bg1"/>
              </a:solidFill>
            </a:endParaRPr>
          </a:p>
        </p:txBody>
      </p:sp>
      <p:sp>
        <p:nvSpPr>
          <p:cNvPr id="8" name="Rectangle: Rounded Corners 7">
            <a:extLst>
              <a:ext uri="{FF2B5EF4-FFF2-40B4-BE49-F238E27FC236}">
                <a16:creationId xmlns:a16="http://schemas.microsoft.com/office/drawing/2014/main" id="{5F419EB7-ED49-DD32-5816-E7F14B216651}"/>
              </a:ext>
            </a:extLst>
          </p:cNvPr>
          <p:cNvSpPr/>
          <p:nvPr/>
        </p:nvSpPr>
        <p:spPr>
          <a:xfrm>
            <a:off x="0" y="28073"/>
            <a:ext cx="9061704" cy="855631"/>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a:extLst>
              <a:ext uri="{FF2B5EF4-FFF2-40B4-BE49-F238E27FC236}">
                <a16:creationId xmlns:a16="http://schemas.microsoft.com/office/drawing/2014/main" id="{990201E0-BA93-8483-6C76-4CA66B82CED0}"/>
              </a:ext>
            </a:extLst>
          </p:cNvPr>
          <p:cNvSpPr txBox="1"/>
          <p:nvPr/>
        </p:nvSpPr>
        <p:spPr>
          <a:xfrm>
            <a:off x="228600" y="130178"/>
            <a:ext cx="8260538" cy="584775"/>
          </a:xfrm>
          <a:prstGeom prst="rect">
            <a:avLst/>
          </a:prstGeom>
          <a:solidFill>
            <a:srgbClr val="E0810E"/>
          </a:solidFill>
        </p:spPr>
        <p:txBody>
          <a:bodyPr wrap="square" rtlCol="0">
            <a:spAutoFit/>
          </a:bodyPr>
          <a:lstStyle/>
          <a:p>
            <a:pPr algn="ctr"/>
            <a:r>
              <a:rPr lang="en-IE" sz="3200" b="1" dirty="0">
                <a:solidFill>
                  <a:schemeClr val="bg1"/>
                </a:solidFill>
                <a:cs typeface="Aharoni" panose="02010803020104030203" pitchFamily="2" charset="-79"/>
              </a:rPr>
              <a:t>Snelle stap voor stap overzichtslijst</a:t>
            </a:r>
            <a:endParaRPr lang="en-IE" sz="2800" dirty="0">
              <a:solidFill>
                <a:schemeClr val="bg1"/>
              </a:solidFill>
            </a:endParaRPr>
          </a:p>
        </p:txBody>
      </p:sp>
    </p:spTree>
    <p:extLst>
      <p:ext uri="{BB962C8B-B14F-4D97-AF65-F5344CB8AC3E}">
        <p14:creationId xmlns:p14="http://schemas.microsoft.com/office/powerpoint/2010/main" val="99468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873687" cy="697353"/>
          </a:xfrm>
        </p:spPr>
        <p:txBody>
          <a:bodyPr/>
          <a:lstStyle/>
          <a:p>
            <a:pPr>
              <a:lnSpc>
                <a:spcPct val="100000"/>
              </a:lnSpc>
              <a:spcBef>
                <a:spcPts val="0"/>
              </a:spcBef>
            </a:pPr>
            <a:r>
              <a:rPr lang="en-US" sz="4400" b="1" dirty="0">
                <a:solidFill>
                  <a:srgbClr val="E0810E"/>
                </a:solidFill>
              </a:rPr>
              <a:t>Stap 1 </a:t>
            </a:r>
          </a:p>
          <a:p>
            <a:pPr>
              <a:lnSpc>
                <a:spcPct val="100000"/>
              </a:lnSpc>
              <a:spcBef>
                <a:spcPts val="0"/>
              </a:spcBef>
            </a:pPr>
            <a:endParaRPr lang="en-US" sz="400" dirty="0">
              <a:solidFill>
                <a:srgbClr val="E0810E"/>
              </a:solidFill>
            </a:endParaRPr>
          </a:p>
          <a:p>
            <a:pPr>
              <a:lnSpc>
                <a:spcPct val="100000"/>
              </a:lnSpc>
              <a:spcBef>
                <a:spcPts val="0"/>
              </a:spcBef>
            </a:pPr>
            <a:r>
              <a:rPr lang="en-US" sz="3200" dirty="0">
                <a:solidFill>
                  <a:srgbClr val="027354"/>
                </a:solidFill>
              </a:rPr>
              <a:t>CSR-</a:t>
            </a:r>
            <a:r>
              <a:rPr lang="en-US" sz="3200" dirty="0" err="1">
                <a:solidFill>
                  <a:srgbClr val="027354"/>
                </a:solidFill>
              </a:rPr>
              <a:t>cultuurverandering</a:t>
            </a:r>
            <a:r>
              <a:rPr lang="en-US" sz="3200" dirty="0">
                <a:solidFill>
                  <a:srgbClr val="027354"/>
                </a:solidFill>
              </a:rPr>
              <a:t> begint bij het topmanagement en de betrokkenheid van HR</a:t>
            </a:r>
          </a:p>
          <a:p>
            <a:pPr>
              <a:lnSpc>
                <a:spcPct val="100000"/>
              </a:lnSpc>
              <a:spcBef>
                <a:spcPts val="0"/>
              </a:spcBef>
            </a:pPr>
            <a:endParaRPr lang="en-IE" sz="4400" dirty="0">
              <a:solidFill>
                <a:srgbClr val="E0810E"/>
              </a:solidFill>
            </a:endParaRPr>
          </a:p>
        </p:txBody>
      </p:sp>
    </p:spTree>
    <p:extLst>
      <p:ext uri="{BB962C8B-B14F-4D97-AF65-F5344CB8AC3E}">
        <p14:creationId xmlns:p14="http://schemas.microsoft.com/office/powerpoint/2010/main" val="232822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553315" y="525127"/>
            <a:ext cx="5402193" cy="1061626"/>
          </a:xfrm>
        </p:spPr>
        <p:txBody>
          <a:bodyPr anchor="ctr">
            <a:normAutofit fontScale="77500" lnSpcReduction="20000"/>
          </a:bodyPr>
          <a:lstStyle/>
          <a:p>
            <a:pPr algn="ctr">
              <a:lnSpc>
                <a:spcPct val="120000"/>
              </a:lnSpc>
              <a:spcBef>
                <a:spcPts val="0"/>
              </a:spcBef>
            </a:pPr>
            <a:r>
              <a:rPr lang="en-IE" sz="3600" b="1" dirty="0">
                <a:effectLst/>
                <a:ea typeface="Times New Roman" panose="02020603050405020304" pitchFamily="18" charset="0"/>
                <a:cs typeface="Times New Roman" panose="02020603050405020304" pitchFamily="18" charset="0"/>
              </a:rPr>
              <a:t>Eerst. Jij, Top Level. Moet klaar zijn voor verandering en leiderschap!</a:t>
            </a:r>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3315" y="1478556"/>
            <a:ext cx="6089532" cy="3392993"/>
          </a:xfrm>
        </p:spPr>
        <p:txBody>
          <a:bodyPr/>
          <a:lstStyle/>
          <a:p>
            <a:r>
              <a:rPr lang="en-GB" sz="2000" dirty="0"/>
              <a:t>Dit begint allemaal bij jou, op het hoogste niveau. Zonder uw inzet en leiderschap zal dit tijdverspilling zijn. U moet er klaar voor zijn en het CSR van uw bedrijf systematisch aansturen. U hebt al veel aan uw hoofd, u probeert klanten tevreden te stellen, operationeel geoptimaliseerd en financieel stabiel te zijn, meerdere teams en medewerkers te managen, strategieën, tactieken en rollen op elkaar af te stemmen... en nog veel meer. Verantwoordelijk zijn is echter al je tweede naam, maar nu gaat het nog verder, zowel intern als extern aan je bedrijf. Je moet je nu nog verder aanpassen aan uitdagingen op het gebied van milieu, maatschappij en economie. CSR is onvermijdelijk, uw bedrijf heeft het nodig om duurzaam en innovatief te blijven.</a:t>
            </a:r>
          </a:p>
          <a:p>
            <a:endParaRPr lang="en-GB" sz="2000" dirty="0"/>
          </a:p>
          <a:p>
            <a:r>
              <a:rPr lang="en-GB" sz="2000" b="1" dirty="0"/>
              <a:t>Kortom, als je er nog niet klaar voor bent, zou je het wel moeten zijn!</a:t>
            </a:r>
            <a:endParaRPr lang="en-IE" sz="2000" b="1" dirty="0"/>
          </a:p>
          <a:p>
            <a:endParaRPr lang="en-GB" sz="2000" dirty="0"/>
          </a:p>
          <a:p>
            <a:endParaRPr lang="en-IE" sz="2000" dirty="0"/>
          </a:p>
        </p:txBody>
      </p:sp>
      <p:pic>
        <p:nvPicPr>
          <p:cNvPr id="6" name="Picture 2" descr="brochure">
            <a:hlinkClick r:id="rId2"/>
            <a:extLst>
              <a:ext uri="{FF2B5EF4-FFF2-40B4-BE49-F238E27FC236}">
                <a16:creationId xmlns:a16="http://schemas.microsoft.com/office/drawing/2014/main" id="{AE2A94B7-A064-A01C-6E69-9FEFE9810D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8007" y="525127"/>
            <a:ext cx="3659306" cy="4966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A2EB54-4557-D053-81D4-BC1574482373}"/>
              </a:ext>
            </a:extLst>
          </p:cNvPr>
          <p:cNvSpPr txBox="1"/>
          <p:nvPr/>
        </p:nvSpPr>
        <p:spPr>
          <a:xfrm>
            <a:off x="7003889" y="5737412"/>
            <a:ext cx="3968911" cy="369332"/>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Klik op een link of afbeelding om naar de bron te gaan</a:t>
            </a:r>
            <a:endParaRPr lang="en-IE" dirty="0">
              <a:solidFill>
                <a:schemeClr val="bg1"/>
              </a:solidFill>
            </a:endParaRPr>
          </a:p>
        </p:txBody>
      </p:sp>
      <p:pic>
        <p:nvPicPr>
          <p:cNvPr id="8" name="Graphic 7" descr="Touchscreen with solid fill">
            <a:extLst>
              <a:ext uri="{FF2B5EF4-FFF2-40B4-BE49-F238E27FC236}">
                <a16:creationId xmlns:a16="http://schemas.microsoft.com/office/drawing/2014/main" id="{F86BC755-5619-4115-D212-F43A4D27CF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9896" y="3585882"/>
            <a:ext cx="1389651" cy="1389651"/>
          </a:xfrm>
          <a:prstGeom prst="rect">
            <a:avLst/>
          </a:prstGeom>
        </p:spPr>
      </p:pic>
    </p:spTree>
    <p:extLst>
      <p:ext uri="{BB962C8B-B14F-4D97-AF65-F5344CB8AC3E}">
        <p14:creationId xmlns:p14="http://schemas.microsoft.com/office/powerpoint/2010/main" val="267785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e6071-8b7f-46a5-b620-7d57f59482e1">
      <Terms xmlns="http://schemas.microsoft.com/office/infopath/2007/PartnerControls"/>
    </lcf76f155ced4ddcb4097134ff3c332f>
    <TaxCatchAll xmlns="ad9a41ad-6c46-435a-bcc8-6dac80797802" xsi:nil="true"/>
  </documentManagement>
</p:properties>
</file>

<file path=customXml/itemProps1.xml><?xml version="1.0" encoding="utf-8"?>
<ds:datastoreItem xmlns:ds="http://schemas.openxmlformats.org/officeDocument/2006/customXml" ds:itemID="{35FB2711-D08B-4804-BB64-4B2809C42896}"/>
</file>

<file path=customXml/itemProps2.xml><?xml version="1.0" encoding="utf-8"?>
<ds:datastoreItem xmlns:ds="http://schemas.openxmlformats.org/officeDocument/2006/customXml" ds:itemID="{2624367C-1655-48CF-A5B3-6F6C46DA63BC}">
  <ds:schemaRefs>
    <ds:schemaRef ds:uri="http://schemas.microsoft.com/sharepoint/v3/contenttype/forms"/>
  </ds:schemaRefs>
</ds:datastoreItem>
</file>

<file path=customXml/itemProps3.xml><?xml version="1.0" encoding="utf-8"?>
<ds:datastoreItem xmlns:ds="http://schemas.openxmlformats.org/officeDocument/2006/customXml" ds:itemID="{4BC40A6A-4F0E-4410-B8F0-FDF440EE9B45}"/>
</file>

<file path=docProps/app.xml><?xml version="1.0" encoding="utf-8"?>
<Properties xmlns="http://schemas.openxmlformats.org/officeDocument/2006/extended-properties" xmlns:vt="http://schemas.openxmlformats.org/officeDocument/2006/docPropsVTypes">
  <TotalTime>0</TotalTime>
  <Words>9028</Words>
  <Application>Microsoft Office PowerPoint</Application>
  <PresentationFormat>Widescreen</PresentationFormat>
  <Paragraphs>460</Paragraphs>
  <Slides>64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64</vt:i4>
      </vt:variant>
    </vt:vector>
  </HeadingPairs>
  <TitlesOfParts>
    <vt:vector size="78" baseType="lpstr">
      <vt:lpstr>Amasis MT Pro Black</vt:lpstr>
      <vt:lpstr>Arial</vt:lpstr>
      <vt:lpstr>Arial Nova</vt:lpstr>
      <vt:lpstr>Calibri</vt:lpstr>
      <vt:lpstr>Calibri Light</vt:lpstr>
      <vt:lpstr>Helvetica Light</vt:lpstr>
      <vt:lpstr>Montserrat</vt:lpstr>
      <vt:lpstr>Montserrat Light</vt:lpstr>
      <vt:lpstr>Quattrocento Sans</vt:lpstr>
      <vt:lpstr>Roboto</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docId:69D2521626524803CCB0D53E33AF3757</cp:keywords>
  <cp:lastModifiedBy>Fleur Schellekens</cp:lastModifiedBy>
  <cp:revision>535</cp:revision>
  <dcterms:created xsi:type="dcterms:W3CDTF">2019-11-20T14:08:21Z</dcterms:created>
  <dcterms:modified xsi:type="dcterms:W3CDTF">2023-08-10T14:28:24Z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0x01010066F7F34089BD2A43B0ECCBE96E4BFEAF</vt:lpwstr>
  </property>
</Properties>
</file>